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493" r:id="rId2"/>
    <p:sldId id="1545" r:id="rId3"/>
    <p:sldId id="1551" r:id="rId4"/>
    <p:sldId id="1549" r:id="rId5"/>
    <p:sldId id="1552" r:id="rId6"/>
    <p:sldId id="1555" r:id="rId7"/>
    <p:sldId id="1558" r:id="rId8"/>
    <p:sldId id="601" r:id="rId9"/>
    <p:sldId id="1556" r:id="rId10"/>
    <p:sldId id="1513" r:id="rId11"/>
    <p:sldId id="605" r:id="rId12"/>
    <p:sldId id="1559" r:id="rId13"/>
    <p:sldId id="1531" r:id="rId14"/>
    <p:sldId id="1537" r:id="rId15"/>
    <p:sldId id="606" r:id="rId16"/>
    <p:sldId id="1553" r:id="rId17"/>
    <p:sldId id="1554" r:id="rId18"/>
    <p:sldId id="1501" r:id="rId19"/>
    <p:sldId id="1557" r:id="rId20"/>
    <p:sldId id="537" r:id="rId21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A733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6361" autoAdjust="0"/>
  </p:normalViewPr>
  <p:slideViewPr>
    <p:cSldViewPr snapToGrid="0">
      <p:cViewPr>
        <p:scale>
          <a:sx n="89" d="100"/>
          <a:sy n="89" d="100"/>
        </p:scale>
        <p:origin x="-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CVs%20Ag2S%20RE%20in%20ILs\Fc%20potential%20in%206%20ILs%20august%20September%202017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wood1\Documents\ionic%20liquids\ILs%20April%202018\20180410%20EMIM%20BF4%20+%200.36%20M%20Cu(OTf)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orwood1\Documents\ionic%20liquids\summary%20diffusion%20coef%20anson%20plots%20dilute%20Ag%20and%20Cu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summary%20diffusion%20coef%20anson%20plots%20dilute%20Ag%20and%20Cu%20including%20Cc%20viscosity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wood1\Documents\ionic%20liquids\summary%20diffusion%20coef%20anson%20plots%20dilute%20Ag%20and%20C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wood1\Documents\ionic%20liquids\summary%20diffusion%20coef%20anson%20plots%20dilute%20Ag%20and%20C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summary%20diffusion%20coef%20anson%20plots%20dilute%20Ag%20and%20Cu%20including%20Cc%20viscosity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orwood1\Documents\ionic%20liquids\summary%20diffusion%20coef%20anson%20plots%20dilute%20Ag%20and%20Cu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orwood1\Documents\ionic%20liquids\summary%20diffusion%20coef%20anson%20plots%20dilute%20Ag%20and%20C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CVs%20Ag2S%20RE%20in%20ILs\Fc%20potential%20in%206%20ILs%20august%20September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10%20mM%20Fc%20and%2010%20mM%20Cc%20in%20all%206%20I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10%20mM%20Fc%20and%2010%20mM%20Cc%20in%20all%206%20I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10%20mM%20Fc%20and%2010%20mM%20Cc%20in%20all%206%20I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10%20mM%20Fc%20and%2010%20mM%20Cc%20in%20all%206%20IL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10%20mM%20Fc%20and%2010%20mM%20Cc%20in%20all%206%20IL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wood1\Documents\ionic%20liquids\20171004%20BMPNTf2%20+%20Fc%20+%20CcPF6%20scan%20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rwood1\Documents\ionic%20liquids\20180207%20EMIM%20BF4%20+%20Cu%20OTf%20CVs%20scan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7486007151819"/>
          <c:y val="7.0949256342957123E-2"/>
          <c:w val="0.8259609113606079"/>
          <c:h val="0.78148405304903934"/>
        </c:manualLayout>
      </c:layout>
      <c:scatterChart>
        <c:scatterStyle val="smoothMarker"/>
        <c:varyColors val="0"/>
        <c:ser>
          <c:idx val="4"/>
          <c:order val="0"/>
          <c:tx>
            <c:v>BM3N NTf2 + fC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'0921 BM3N NTf2 + Fc'!$B$5:$B$284</c:f>
              <c:numCache>
                <c:formatCode>General</c:formatCode>
                <c:ptCount val="280"/>
                <c:pt idx="0">
                  <c:v>1.949185E-3</c:v>
                </c:pt>
                <c:pt idx="1">
                  <c:v>1.9538490000000001E-3</c:v>
                </c:pt>
                <c:pt idx="2">
                  <c:v>6.9513700000000001E-3</c:v>
                </c:pt>
                <c:pt idx="3">
                  <c:v>1.1931789999999999E-2</c:v>
                </c:pt>
                <c:pt idx="4">
                  <c:v>1.6924640000000001E-2</c:v>
                </c:pt>
                <c:pt idx="5">
                  <c:v>2.1908170000000001E-2</c:v>
                </c:pt>
                <c:pt idx="6">
                  <c:v>2.6902579999999999E-2</c:v>
                </c:pt>
                <c:pt idx="7">
                  <c:v>3.2783399999999997E-2</c:v>
                </c:pt>
                <c:pt idx="8">
                  <c:v>3.6609990000000002E-2</c:v>
                </c:pt>
                <c:pt idx="9">
                  <c:v>4.1581430000000003E-2</c:v>
                </c:pt>
                <c:pt idx="10">
                  <c:v>4.6537189999999999E-2</c:v>
                </c:pt>
                <c:pt idx="11">
                  <c:v>5.1587040000000001E-2</c:v>
                </c:pt>
                <c:pt idx="12">
                  <c:v>5.6589849999999997E-2</c:v>
                </c:pt>
                <c:pt idx="13">
                  <c:v>6.1545599999999999E-2</c:v>
                </c:pt>
                <c:pt idx="14">
                  <c:v>6.6517049999999994E-2</c:v>
                </c:pt>
                <c:pt idx="15">
                  <c:v>7.1472800000000003E-2</c:v>
                </c:pt>
                <c:pt idx="16">
                  <c:v>7.6475609999999999E-2</c:v>
                </c:pt>
                <c:pt idx="17">
                  <c:v>8.1572510000000001E-2</c:v>
                </c:pt>
                <c:pt idx="18">
                  <c:v>8.6716459999999995E-2</c:v>
                </c:pt>
                <c:pt idx="19">
                  <c:v>9.1781989999999994E-2</c:v>
                </c:pt>
                <c:pt idx="20">
                  <c:v>9.6847530000000001E-2</c:v>
                </c:pt>
                <c:pt idx="21">
                  <c:v>0.1019444</c:v>
                </c:pt>
                <c:pt idx="22">
                  <c:v>0.1070257</c:v>
                </c:pt>
                <c:pt idx="23">
                  <c:v>0.1120284</c:v>
                </c:pt>
                <c:pt idx="24">
                  <c:v>0.1171097</c:v>
                </c:pt>
                <c:pt idx="25">
                  <c:v>0.1220811</c:v>
                </c:pt>
                <c:pt idx="26">
                  <c:v>0.1270839</c:v>
                </c:pt>
                <c:pt idx="27">
                  <c:v>0.13207099999999999</c:v>
                </c:pt>
                <c:pt idx="28">
                  <c:v>0.13704250000000001</c:v>
                </c:pt>
                <c:pt idx="29">
                  <c:v>0.14204530000000001</c:v>
                </c:pt>
                <c:pt idx="30">
                  <c:v>0.14704809999999999</c:v>
                </c:pt>
                <c:pt idx="31">
                  <c:v>0.15205089999999999</c:v>
                </c:pt>
                <c:pt idx="32">
                  <c:v>0.1570223</c:v>
                </c:pt>
                <c:pt idx="33">
                  <c:v>0.16197810000000001</c:v>
                </c:pt>
                <c:pt idx="34">
                  <c:v>0.16693379999999999</c:v>
                </c:pt>
                <c:pt idx="35">
                  <c:v>0.1718739</c:v>
                </c:pt>
                <c:pt idx="36">
                  <c:v>0.17689240000000001</c:v>
                </c:pt>
                <c:pt idx="37">
                  <c:v>0.1819422</c:v>
                </c:pt>
                <c:pt idx="38">
                  <c:v>0.18689800000000001</c:v>
                </c:pt>
                <c:pt idx="39">
                  <c:v>0.1918851</c:v>
                </c:pt>
                <c:pt idx="40">
                  <c:v>0.19685659999999999</c:v>
                </c:pt>
                <c:pt idx="41">
                  <c:v>0.20184369999999999</c:v>
                </c:pt>
                <c:pt idx="42">
                  <c:v>0.20683080000000001</c:v>
                </c:pt>
                <c:pt idx="43">
                  <c:v>0.21189630000000001</c:v>
                </c:pt>
                <c:pt idx="44">
                  <c:v>0.2168678</c:v>
                </c:pt>
                <c:pt idx="45">
                  <c:v>0.22183919999999999</c:v>
                </c:pt>
                <c:pt idx="46">
                  <c:v>0.226795</c:v>
                </c:pt>
                <c:pt idx="47">
                  <c:v>0.23176640000000001</c:v>
                </c:pt>
                <c:pt idx="48">
                  <c:v>0.2367379</c:v>
                </c:pt>
                <c:pt idx="49">
                  <c:v>0.24181910000000001</c:v>
                </c:pt>
                <c:pt idx="50">
                  <c:v>0.2467905</c:v>
                </c:pt>
                <c:pt idx="51">
                  <c:v>0.25174629999999998</c:v>
                </c:pt>
                <c:pt idx="52">
                  <c:v>0.25671769999999999</c:v>
                </c:pt>
                <c:pt idx="53">
                  <c:v>0.26170490000000002</c:v>
                </c:pt>
                <c:pt idx="54">
                  <c:v>0.26666060000000003</c:v>
                </c:pt>
                <c:pt idx="55">
                  <c:v>0.2716634</c:v>
                </c:pt>
                <c:pt idx="56">
                  <c:v>0.2767289</c:v>
                </c:pt>
                <c:pt idx="57">
                  <c:v>0.28171610000000002</c:v>
                </c:pt>
                <c:pt idx="58">
                  <c:v>0.2867189</c:v>
                </c:pt>
                <c:pt idx="59">
                  <c:v>0.29169030000000001</c:v>
                </c:pt>
                <c:pt idx="60">
                  <c:v>0.29669309999999999</c:v>
                </c:pt>
                <c:pt idx="61">
                  <c:v>0.30169590000000002</c:v>
                </c:pt>
                <c:pt idx="62">
                  <c:v>0.30677710000000002</c:v>
                </c:pt>
                <c:pt idx="63">
                  <c:v>0.3117799</c:v>
                </c:pt>
                <c:pt idx="64">
                  <c:v>0.3148647</c:v>
                </c:pt>
                <c:pt idx="65">
                  <c:v>0.31941570000000002</c:v>
                </c:pt>
                <c:pt idx="66">
                  <c:v>0.32443739999999999</c:v>
                </c:pt>
                <c:pt idx="67">
                  <c:v>0.33212700000000001</c:v>
                </c:pt>
                <c:pt idx="68">
                  <c:v>0.33463789999999999</c:v>
                </c:pt>
                <c:pt idx="69">
                  <c:v>0.33950269999999999</c:v>
                </c:pt>
                <c:pt idx="70">
                  <c:v>0.34436749999999999</c:v>
                </c:pt>
                <c:pt idx="71">
                  <c:v>0.34938930000000001</c:v>
                </c:pt>
                <c:pt idx="72">
                  <c:v>0.35441099999999998</c:v>
                </c:pt>
                <c:pt idx="73">
                  <c:v>0.3594328</c:v>
                </c:pt>
                <c:pt idx="74">
                  <c:v>0.3642976</c:v>
                </c:pt>
                <c:pt idx="75">
                  <c:v>0.36931940000000002</c:v>
                </c:pt>
                <c:pt idx="76">
                  <c:v>0.37434109999999998</c:v>
                </c:pt>
                <c:pt idx="77">
                  <c:v>0.3793629</c:v>
                </c:pt>
                <c:pt idx="78">
                  <c:v>0.38422770000000001</c:v>
                </c:pt>
                <c:pt idx="79">
                  <c:v>0.38924950000000003</c:v>
                </c:pt>
                <c:pt idx="80">
                  <c:v>0.39442820000000001</c:v>
                </c:pt>
                <c:pt idx="81">
                  <c:v>0.39929300000000001</c:v>
                </c:pt>
                <c:pt idx="82">
                  <c:v>0.40415780000000001</c:v>
                </c:pt>
                <c:pt idx="83">
                  <c:v>0.40933649999999999</c:v>
                </c:pt>
                <c:pt idx="84">
                  <c:v>0.41420129999999999</c:v>
                </c:pt>
                <c:pt idx="85">
                  <c:v>0.41922310000000002</c:v>
                </c:pt>
                <c:pt idx="86">
                  <c:v>0.423931</c:v>
                </c:pt>
                <c:pt idx="87">
                  <c:v>0.42895270000000002</c:v>
                </c:pt>
                <c:pt idx="88">
                  <c:v>0.4341314</c:v>
                </c:pt>
                <c:pt idx="89">
                  <c:v>0.43899630000000001</c:v>
                </c:pt>
                <c:pt idx="90">
                  <c:v>0.44386110000000001</c:v>
                </c:pt>
                <c:pt idx="91">
                  <c:v>0.44888280000000003</c:v>
                </c:pt>
                <c:pt idx="92">
                  <c:v>0.45390459999999999</c:v>
                </c:pt>
                <c:pt idx="93">
                  <c:v>0.45876939999999999</c:v>
                </c:pt>
                <c:pt idx="94">
                  <c:v>0.46379120000000001</c:v>
                </c:pt>
                <c:pt idx="95">
                  <c:v>0.46865600000000002</c:v>
                </c:pt>
                <c:pt idx="96">
                  <c:v>0.4738347</c:v>
                </c:pt>
                <c:pt idx="97">
                  <c:v>0.4786995</c:v>
                </c:pt>
                <c:pt idx="98">
                  <c:v>0.48372130000000002</c:v>
                </c:pt>
                <c:pt idx="99">
                  <c:v>0.48905690000000002</c:v>
                </c:pt>
                <c:pt idx="100">
                  <c:v>0.49407859999999998</c:v>
                </c:pt>
                <c:pt idx="101">
                  <c:v>0.4991004</c:v>
                </c:pt>
                <c:pt idx="102">
                  <c:v>0.50427909999999998</c:v>
                </c:pt>
                <c:pt idx="103">
                  <c:v>0.51008549999999997</c:v>
                </c:pt>
                <c:pt idx="104">
                  <c:v>0.51526419999999995</c:v>
                </c:pt>
                <c:pt idx="105">
                  <c:v>0.52012899999999995</c:v>
                </c:pt>
                <c:pt idx="106">
                  <c:v>0.52515080000000003</c:v>
                </c:pt>
                <c:pt idx="107">
                  <c:v>0.53017250000000005</c:v>
                </c:pt>
                <c:pt idx="108">
                  <c:v>0.53519430000000001</c:v>
                </c:pt>
                <c:pt idx="109">
                  <c:v>0.54005910000000001</c:v>
                </c:pt>
                <c:pt idx="110">
                  <c:v>0.54508089999999998</c:v>
                </c:pt>
                <c:pt idx="111">
                  <c:v>0.55010270000000006</c:v>
                </c:pt>
                <c:pt idx="112">
                  <c:v>0.55512430000000001</c:v>
                </c:pt>
                <c:pt idx="113">
                  <c:v>0.55998919999999996</c:v>
                </c:pt>
                <c:pt idx="114">
                  <c:v>0.56705110000000003</c:v>
                </c:pt>
                <c:pt idx="115">
                  <c:v>0.56987580000000004</c:v>
                </c:pt>
                <c:pt idx="116">
                  <c:v>0.57489760000000001</c:v>
                </c:pt>
                <c:pt idx="117">
                  <c:v>0.57976229999999995</c:v>
                </c:pt>
                <c:pt idx="118">
                  <c:v>0.58462720000000001</c:v>
                </c:pt>
                <c:pt idx="119">
                  <c:v>0.58964899999999998</c:v>
                </c:pt>
                <c:pt idx="120">
                  <c:v>0.59482760000000001</c:v>
                </c:pt>
                <c:pt idx="121">
                  <c:v>0.59969249999999996</c:v>
                </c:pt>
                <c:pt idx="122">
                  <c:v>0.60471430000000004</c:v>
                </c:pt>
                <c:pt idx="123">
                  <c:v>0.60973599999999994</c:v>
                </c:pt>
                <c:pt idx="124">
                  <c:v>0.61475769999999996</c:v>
                </c:pt>
                <c:pt idx="125">
                  <c:v>0.61962260000000002</c:v>
                </c:pt>
                <c:pt idx="126">
                  <c:v>0.62464430000000004</c:v>
                </c:pt>
                <c:pt idx="127">
                  <c:v>0.62950919999999999</c:v>
                </c:pt>
                <c:pt idx="128">
                  <c:v>0.63453099999999996</c:v>
                </c:pt>
                <c:pt idx="129">
                  <c:v>0.63939570000000001</c:v>
                </c:pt>
                <c:pt idx="130">
                  <c:v>0.64441749999999998</c:v>
                </c:pt>
                <c:pt idx="131">
                  <c:v>0.64943930000000005</c:v>
                </c:pt>
                <c:pt idx="132">
                  <c:v>0.65446099999999996</c:v>
                </c:pt>
                <c:pt idx="133">
                  <c:v>0.65932579999999996</c:v>
                </c:pt>
                <c:pt idx="134">
                  <c:v>0.66419059999999996</c:v>
                </c:pt>
                <c:pt idx="135">
                  <c:v>0.66921240000000004</c:v>
                </c:pt>
                <c:pt idx="136">
                  <c:v>0.67423420000000001</c:v>
                </c:pt>
                <c:pt idx="137">
                  <c:v>0.67925599999999997</c:v>
                </c:pt>
                <c:pt idx="138">
                  <c:v>0.68412079999999997</c:v>
                </c:pt>
                <c:pt idx="139">
                  <c:v>0.68929949999999995</c:v>
                </c:pt>
                <c:pt idx="140">
                  <c:v>0.69447820000000005</c:v>
                </c:pt>
                <c:pt idx="141">
                  <c:v>0.69447820000000005</c:v>
                </c:pt>
                <c:pt idx="142">
                  <c:v>0.68929949999999995</c:v>
                </c:pt>
                <c:pt idx="143">
                  <c:v>0.68412079999999997</c:v>
                </c:pt>
                <c:pt idx="144">
                  <c:v>0.67925599999999997</c:v>
                </c:pt>
                <c:pt idx="145">
                  <c:v>0.67423420000000001</c:v>
                </c:pt>
                <c:pt idx="146">
                  <c:v>0.66921240000000004</c:v>
                </c:pt>
                <c:pt idx="147">
                  <c:v>0.66419059999999996</c:v>
                </c:pt>
                <c:pt idx="148">
                  <c:v>0.65932579999999996</c:v>
                </c:pt>
                <c:pt idx="149">
                  <c:v>0.65430410000000006</c:v>
                </c:pt>
                <c:pt idx="150">
                  <c:v>0.64928229999999998</c:v>
                </c:pt>
                <c:pt idx="151">
                  <c:v>0.64426059999999996</c:v>
                </c:pt>
                <c:pt idx="152">
                  <c:v>0.63939570000000001</c:v>
                </c:pt>
                <c:pt idx="153">
                  <c:v>0.63453099999999996</c:v>
                </c:pt>
                <c:pt idx="154">
                  <c:v>0.62950919999999999</c:v>
                </c:pt>
                <c:pt idx="155">
                  <c:v>0.62448740000000003</c:v>
                </c:pt>
                <c:pt idx="156">
                  <c:v>0.61946559999999995</c:v>
                </c:pt>
                <c:pt idx="157">
                  <c:v>0.61460079999999995</c:v>
                </c:pt>
                <c:pt idx="158">
                  <c:v>0.60957899999999998</c:v>
                </c:pt>
                <c:pt idx="159">
                  <c:v>0.6044003</c:v>
                </c:pt>
                <c:pt idx="160">
                  <c:v>0.5995355</c:v>
                </c:pt>
                <c:pt idx="161">
                  <c:v>0.5946707</c:v>
                </c:pt>
                <c:pt idx="162">
                  <c:v>0.58949200000000002</c:v>
                </c:pt>
                <c:pt idx="163">
                  <c:v>0.5844703</c:v>
                </c:pt>
                <c:pt idx="164">
                  <c:v>0.5796055</c:v>
                </c:pt>
                <c:pt idx="165">
                  <c:v>0.57458359999999997</c:v>
                </c:pt>
                <c:pt idx="166">
                  <c:v>0.56971879999999997</c:v>
                </c:pt>
                <c:pt idx="167">
                  <c:v>0.56454009999999999</c:v>
                </c:pt>
                <c:pt idx="168">
                  <c:v>0.55967540000000005</c:v>
                </c:pt>
                <c:pt idx="169">
                  <c:v>0.55481049999999998</c:v>
                </c:pt>
                <c:pt idx="170">
                  <c:v>0.54978879999999997</c:v>
                </c:pt>
                <c:pt idx="171">
                  <c:v>0.544767</c:v>
                </c:pt>
                <c:pt idx="172">
                  <c:v>0.53974529999999998</c:v>
                </c:pt>
                <c:pt idx="173">
                  <c:v>0.53488040000000003</c:v>
                </c:pt>
                <c:pt idx="174">
                  <c:v>0.52985859999999996</c:v>
                </c:pt>
                <c:pt idx="175">
                  <c:v>0.52468000000000004</c:v>
                </c:pt>
                <c:pt idx="176">
                  <c:v>0.51981509999999997</c:v>
                </c:pt>
                <c:pt idx="177">
                  <c:v>0.51495029999999997</c:v>
                </c:pt>
                <c:pt idx="178">
                  <c:v>0.50977159999999999</c:v>
                </c:pt>
                <c:pt idx="179">
                  <c:v>0.50380829999999999</c:v>
                </c:pt>
                <c:pt idx="180">
                  <c:v>0.49862960000000001</c:v>
                </c:pt>
                <c:pt idx="181">
                  <c:v>0.4937648</c:v>
                </c:pt>
                <c:pt idx="182">
                  <c:v>0.48858610000000002</c:v>
                </c:pt>
                <c:pt idx="183">
                  <c:v>0.48325050000000003</c:v>
                </c:pt>
                <c:pt idx="184">
                  <c:v>0.47822870000000001</c:v>
                </c:pt>
                <c:pt idx="185">
                  <c:v>0.4733639</c:v>
                </c:pt>
                <c:pt idx="186">
                  <c:v>0.46834219999999999</c:v>
                </c:pt>
                <c:pt idx="187">
                  <c:v>0.46332040000000002</c:v>
                </c:pt>
                <c:pt idx="188">
                  <c:v>0.45845560000000002</c:v>
                </c:pt>
                <c:pt idx="189">
                  <c:v>0.45359070000000001</c:v>
                </c:pt>
                <c:pt idx="190">
                  <c:v>0.448569</c:v>
                </c:pt>
                <c:pt idx="191">
                  <c:v>0.44354719999999997</c:v>
                </c:pt>
                <c:pt idx="192">
                  <c:v>0.43868239999999997</c:v>
                </c:pt>
                <c:pt idx="193">
                  <c:v>0.43381760000000003</c:v>
                </c:pt>
                <c:pt idx="194">
                  <c:v>0.42863889999999999</c:v>
                </c:pt>
                <c:pt idx="195">
                  <c:v>0.42361710000000002</c:v>
                </c:pt>
                <c:pt idx="196">
                  <c:v>0.41859540000000001</c:v>
                </c:pt>
                <c:pt idx="197">
                  <c:v>0.4137305</c:v>
                </c:pt>
                <c:pt idx="198">
                  <c:v>0.40870879999999998</c:v>
                </c:pt>
                <c:pt idx="199">
                  <c:v>0.40384389999999998</c:v>
                </c:pt>
                <c:pt idx="200">
                  <c:v>0.39882220000000002</c:v>
                </c:pt>
                <c:pt idx="201">
                  <c:v>0.39395740000000001</c:v>
                </c:pt>
                <c:pt idx="202">
                  <c:v>0.38877869999999998</c:v>
                </c:pt>
                <c:pt idx="203">
                  <c:v>0.38375690000000001</c:v>
                </c:pt>
                <c:pt idx="204">
                  <c:v>0.37889210000000001</c:v>
                </c:pt>
                <c:pt idx="205">
                  <c:v>0.37402730000000001</c:v>
                </c:pt>
                <c:pt idx="206">
                  <c:v>0.36900549999999999</c:v>
                </c:pt>
                <c:pt idx="207">
                  <c:v>0.36398380000000002</c:v>
                </c:pt>
                <c:pt idx="208">
                  <c:v>0.35911890000000002</c:v>
                </c:pt>
                <c:pt idx="209">
                  <c:v>0.35425410000000002</c:v>
                </c:pt>
                <c:pt idx="210">
                  <c:v>0.3492323</c:v>
                </c:pt>
                <c:pt idx="211">
                  <c:v>0.34421059999999998</c:v>
                </c:pt>
                <c:pt idx="212">
                  <c:v>0.33918880000000001</c:v>
                </c:pt>
                <c:pt idx="213">
                  <c:v>0.33416709999999999</c:v>
                </c:pt>
                <c:pt idx="214">
                  <c:v>0.32914529999999997</c:v>
                </c:pt>
                <c:pt idx="215">
                  <c:v>0.32428050000000003</c:v>
                </c:pt>
                <c:pt idx="216">
                  <c:v>0.31941570000000002</c:v>
                </c:pt>
                <c:pt idx="217">
                  <c:v>0.3143939</c:v>
                </c:pt>
                <c:pt idx="218">
                  <c:v>0.3095291</c:v>
                </c:pt>
                <c:pt idx="219">
                  <c:v>0.30419350000000001</c:v>
                </c:pt>
                <c:pt idx="220">
                  <c:v>0.2993287</c:v>
                </c:pt>
                <c:pt idx="221">
                  <c:v>0.2944638</c:v>
                </c:pt>
                <c:pt idx="222">
                  <c:v>0.28928510000000002</c:v>
                </c:pt>
                <c:pt idx="223">
                  <c:v>0.2842633</c:v>
                </c:pt>
                <c:pt idx="224">
                  <c:v>0.27939849999999999</c:v>
                </c:pt>
                <c:pt idx="225">
                  <c:v>0.27453369999999999</c:v>
                </c:pt>
                <c:pt idx="226">
                  <c:v>0.26935500000000001</c:v>
                </c:pt>
                <c:pt idx="227">
                  <c:v>0.26433329999999999</c:v>
                </c:pt>
                <c:pt idx="228">
                  <c:v>0.25946839999999999</c:v>
                </c:pt>
                <c:pt idx="229">
                  <c:v>0.2547606</c:v>
                </c:pt>
                <c:pt idx="230">
                  <c:v>0.24973880000000001</c:v>
                </c:pt>
                <c:pt idx="231">
                  <c:v>0.2445601</c:v>
                </c:pt>
                <c:pt idx="232">
                  <c:v>0.2410349</c:v>
                </c:pt>
                <c:pt idx="233">
                  <c:v>0.23678489999999999</c:v>
                </c:pt>
                <c:pt idx="234">
                  <c:v>0.23181350000000001</c:v>
                </c:pt>
                <c:pt idx="235">
                  <c:v>0.22684199999999999</c:v>
                </c:pt>
                <c:pt idx="236">
                  <c:v>0.22188630000000001</c:v>
                </c:pt>
                <c:pt idx="237">
                  <c:v>0.21688350000000001</c:v>
                </c:pt>
                <c:pt idx="238">
                  <c:v>0.2119277</c:v>
                </c:pt>
                <c:pt idx="239">
                  <c:v>0.20684649999999999</c:v>
                </c:pt>
                <c:pt idx="240">
                  <c:v>0.2018751</c:v>
                </c:pt>
                <c:pt idx="241">
                  <c:v>0.1968879</c:v>
                </c:pt>
                <c:pt idx="242">
                  <c:v>0.19191649999999999</c:v>
                </c:pt>
                <c:pt idx="243">
                  <c:v>0.1869451</c:v>
                </c:pt>
                <c:pt idx="244">
                  <c:v>0.18195790000000001</c:v>
                </c:pt>
                <c:pt idx="245">
                  <c:v>0.17690810000000001</c:v>
                </c:pt>
                <c:pt idx="246">
                  <c:v>0.17190530000000001</c:v>
                </c:pt>
                <c:pt idx="247">
                  <c:v>0.16693379999999999</c:v>
                </c:pt>
                <c:pt idx="248">
                  <c:v>0.16197810000000001</c:v>
                </c:pt>
                <c:pt idx="249">
                  <c:v>0.15705369999999999</c:v>
                </c:pt>
                <c:pt idx="250">
                  <c:v>0.1520822</c:v>
                </c:pt>
                <c:pt idx="251">
                  <c:v>0.1470794</c:v>
                </c:pt>
                <c:pt idx="252">
                  <c:v>0.14206099999999999</c:v>
                </c:pt>
                <c:pt idx="253">
                  <c:v>0.1370738</c:v>
                </c:pt>
                <c:pt idx="254">
                  <c:v>0.1321338</c:v>
                </c:pt>
                <c:pt idx="255">
                  <c:v>0.12713099999999999</c:v>
                </c:pt>
                <c:pt idx="256">
                  <c:v>0.1221438</c:v>
                </c:pt>
                <c:pt idx="257">
                  <c:v>0.1171567</c:v>
                </c:pt>
                <c:pt idx="258">
                  <c:v>0.1120912</c:v>
                </c:pt>
                <c:pt idx="259">
                  <c:v>0.10710409999999999</c:v>
                </c:pt>
                <c:pt idx="260">
                  <c:v>0.1020228</c:v>
                </c:pt>
                <c:pt idx="261">
                  <c:v>9.6910259999999998E-2</c:v>
                </c:pt>
                <c:pt idx="262">
                  <c:v>9.1844720000000005E-2</c:v>
                </c:pt>
                <c:pt idx="263">
                  <c:v>8.6779190000000006E-2</c:v>
                </c:pt>
                <c:pt idx="264">
                  <c:v>8.1635239999999998E-2</c:v>
                </c:pt>
                <c:pt idx="265">
                  <c:v>7.6538339999999996E-2</c:v>
                </c:pt>
                <c:pt idx="266">
                  <c:v>7.1566900000000003E-2</c:v>
                </c:pt>
                <c:pt idx="267">
                  <c:v>6.6579769999999996E-2</c:v>
                </c:pt>
                <c:pt idx="268">
                  <c:v>6.1592649999999999E-2</c:v>
                </c:pt>
                <c:pt idx="269">
                  <c:v>5.6652580000000001E-2</c:v>
                </c:pt>
                <c:pt idx="270">
                  <c:v>5.1634090000000001E-2</c:v>
                </c:pt>
                <c:pt idx="271">
                  <c:v>4.66156E-2</c:v>
                </c:pt>
                <c:pt idx="272">
                  <c:v>4.164416E-2</c:v>
                </c:pt>
                <c:pt idx="273">
                  <c:v>3.6672719999999999E-2</c:v>
                </c:pt>
                <c:pt idx="274">
                  <c:v>3.170129E-2</c:v>
                </c:pt>
                <c:pt idx="275">
                  <c:v>2.6729840000000001E-2</c:v>
                </c:pt>
                <c:pt idx="276">
                  <c:v>2.1807099999999999E-2</c:v>
                </c:pt>
                <c:pt idx="277">
                  <c:v>1.6975959999999998E-2</c:v>
                </c:pt>
                <c:pt idx="278">
                  <c:v>1.199243E-2</c:v>
                </c:pt>
                <c:pt idx="279">
                  <c:v>7.0135680000000004E-3</c:v>
                </c:pt>
              </c:numCache>
            </c:numRef>
          </c:xVal>
          <c:yVal>
            <c:numRef>
              <c:f>'0921 BM3N NTf2 + Fc'!$D$5:$D$284</c:f>
              <c:numCache>
                <c:formatCode>0.00E+00</c:formatCode>
                <c:ptCount val="280"/>
                <c:pt idx="0">
                  <c:v>-1.0308608000000001</c:v>
                </c:pt>
                <c:pt idx="1">
                  <c:v>-0.88311380000000006</c:v>
                </c:pt>
                <c:pt idx="2">
                  <c:v>-0.81957019999999992</c:v>
                </c:pt>
                <c:pt idx="3">
                  <c:v>-0.7729298</c:v>
                </c:pt>
                <c:pt idx="4">
                  <c:v>-0.73317600000000005</c:v>
                </c:pt>
                <c:pt idx="5">
                  <c:v>-0.6981174</c:v>
                </c:pt>
                <c:pt idx="6">
                  <c:v>-0.66806720000000008</c:v>
                </c:pt>
                <c:pt idx="7">
                  <c:v>-0.63332160000000004</c:v>
                </c:pt>
                <c:pt idx="8">
                  <c:v>-0.60984500000000008</c:v>
                </c:pt>
                <c:pt idx="9">
                  <c:v>-0.58511619999999998</c:v>
                </c:pt>
                <c:pt idx="10">
                  <c:v>-0.56257860000000004</c:v>
                </c:pt>
                <c:pt idx="11">
                  <c:v>-0.53847579999999995</c:v>
                </c:pt>
                <c:pt idx="12">
                  <c:v>-0.51687700000000003</c:v>
                </c:pt>
                <c:pt idx="13">
                  <c:v>-0.49621759999999998</c:v>
                </c:pt>
                <c:pt idx="14">
                  <c:v>-0.4761842</c:v>
                </c:pt>
                <c:pt idx="15">
                  <c:v>-0.46021999999999996</c:v>
                </c:pt>
                <c:pt idx="16">
                  <c:v>-0.44018659999999998</c:v>
                </c:pt>
                <c:pt idx="17">
                  <c:v>-0.4220312</c:v>
                </c:pt>
                <c:pt idx="18">
                  <c:v>-0.40512800000000004</c:v>
                </c:pt>
                <c:pt idx="19">
                  <c:v>-0.38853780000000004</c:v>
                </c:pt>
                <c:pt idx="20">
                  <c:v>-0.37382580000000004</c:v>
                </c:pt>
                <c:pt idx="21">
                  <c:v>-0.35942659999999998</c:v>
                </c:pt>
                <c:pt idx="22">
                  <c:v>-0.3431496</c:v>
                </c:pt>
                <c:pt idx="23">
                  <c:v>-0.33000260000000003</c:v>
                </c:pt>
                <c:pt idx="24">
                  <c:v>-0.3162296</c:v>
                </c:pt>
                <c:pt idx="25">
                  <c:v>-0.30308259999999998</c:v>
                </c:pt>
                <c:pt idx="26">
                  <c:v>-0.28993560000000002</c:v>
                </c:pt>
                <c:pt idx="27">
                  <c:v>-0.27522359999999996</c:v>
                </c:pt>
                <c:pt idx="28">
                  <c:v>-0.26332860000000002</c:v>
                </c:pt>
                <c:pt idx="29">
                  <c:v>-0.24799060000000001</c:v>
                </c:pt>
                <c:pt idx="30">
                  <c:v>-0.23609560000000002</c:v>
                </c:pt>
                <c:pt idx="31">
                  <c:v>-0.22263559999999999</c:v>
                </c:pt>
                <c:pt idx="32">
                  <c:v>-0.2054194</c:v>
                </c:pt>
                <c:pt idx="33">
                  <c:v>-0.19446363999999999</c:v>
                </c:pt>
                <c:pt idx="34">
                  <c:v>-0.17536921999999999</c:v>
                </c:pt>
                <c:pt idx="35">
                  <c:v>-0.16003112</c:v>
                </c:pt>
                <c:pt idx="36">
                  <c:v>-0.14250183999999999</c:v>
                </c:pt>
                <c:pt idx="37">
                  <c:v>-0.12184232</c:v>
                </c:pt>
                <c:pt idx="38">
                  <c:v>-0.10149582</c:v>
                </c:pt>
                <c:pt idx="39">
                  <c:v>-7.8332139999999995E-2</c:v>
                </c:pt>
                <c:pt idx="40">
                  <c:v>-5.1412180000000002E-2</c:v>
                </c:pt>
                <c:pt idx="41">
                  <c:v>-2.4492199999999999E-2</c:v>
                </c:pt>
                <c:pt idx="42">
                  <c:v>9.0012340000000003E-3</c:v>
                </c:pt>
                <c:pt idx="43">
                  <c:v>4.6563979999999998E-2</c:v>
                </c:pt>
                <c:pt idx="44">
                  <c:v>8.9448100000000003E-2</c:v>
                </c:pt>
                <c:pt idx="45">
                  <c:v>0.13546248</c:v>
                </c:pt>
                <c:pt idx="46">
                  <c:v>0.19368472</c:v>
                </c:pt>
                <c:pt idx="47">
                  <c:v>0.25816739999999999</c:v>
                </c:pt>
                <c:pt idx="48">
                  <c:v>0.33172779999999996</c:v>
                </c:pt>
                <c:pt idx="49">
                  <c:v>0.42469560000000001</c:v>
                </c:pt>
                <c:pt idx="50">
                  <c:v>0.52110659999999998</c:v>
                </c:pt>
                <c:pt idx="51">
                  <c:v>0.63786419999999999</c:v>
                </c:pt>
                <c:pt idx="52">
                  <c:v>0.77903739999999999</c:v>
                </c:pt>
                <c:pt idx="53">
                  <c:v>0.93304480000000001</c:v>
                </c:pt>
                <c:pt idx="54">
                  <c:v>1.1105288</c:v>
                </c:pt>
                <c:pt idx="55">
                  <c:v>1.3265145999999999</c:v>
                </c:pt>
                <c:pt idx="56">
                  <c:v>1.5556472000000001</c:v>
                </c:pt>
                <c:pt idx="57">
                  <c:v>1.8163952000000001</c:v>
                </c:pt>
                <c:pt idx="58">
                  <c:v>2.1219060000000001</c:v>
                </c:pt>
                <c:pt idx="59">
                  <c:v>2.4368059999999998</c:v>
                </c:pt>
                <c:pt idx="60">
                  <c:v>2.7920880000000001</c:v>
                </c:pt>
                <c:pt idx="61">
                  <c:v>3.1855580000000003</c:v>
                </c:pt>
                <c:pt idx="62">
                  <c:v>3.5752699999999997</c:v>
                </c:pt>
                <c:pt idx="63">
                  <c:v>3.9859560000000003</c:v>
                </c:pt>
                <c:pt idx="64">
                  <c:v>4.4576819999999993</c:v>
                </c:pt>
                <c:pt idx="65">
                  <c:v>4.832058</c:v>
                </c:pt>
                <c:pt idx="66">
                  <c:v>5.2311620000000003</c:v>
                </c:pt>
                <c:pt idx="67">
                  <c:v>5.8502959999999993</c:v>
                </c:pt>
                <c:pt idx="68">
                  <c:v>5.960064</c:v>
                </c:pt>
                <c:pt idx="69">
                  <c:v>6.2517339999999999</c:v>
                </c:pt>
                <c:pt idx="70">
                  <c:v>6.5277220000000007</c:v>
                </c:pt>
                <c:pt idx="71">
                  <c:v>6.7033500000000004</c:v>
                </c:pt>
                <c:pt idx="72">
                  <c:v>6.8570260000000003</c:v>
                </c:pt>
                <c:pt idx="73">
                  <c:v>6.9479760000000006</c:v>
                </c:pt>
                <c:pt idx="74">
                  <c:v>6.9636579999999997</c:v>
                </c:pt>
                <c:pt idx="75">
                  <c:v>6.9667940000000002</c:v>
                </c:pt>
                <c:pt idx="76">
                  <c:v>6.9260219999999997</c:v>
                </c:pt>
                <c:pt idx="77">
                  <c:v>6.8413440000000003</c:v>
                </c:pt>
                <c:pt idx="78">
                  <c:v>6.72844</c:v>
                </c:pt>
                <c:pt idx="79">
                  <c:v>6.5998540000000006</c:v>
                </c:pt>
                <c:pt idx="80">
                  <c:v>6.4555880000000005</c:v>
                </c:pt>
                <c:pt idx="81">
                  <c:v>6.2987760000000002</c:v>
                </c:pt>
                <c:pt idx="82">
                  <c:v>6.1482379999999992</c:v>
                </c:pt>
                <c:pt idx="83">
                  <c:v>5.9820180000000001</c:v>
                </c:pt>
                <c:pt idx="84">
                  <c:v>5.815798</c:v>
                </c:pt>
                <c:pt idx="85">
                  <c:v>5.6589860000000005</c:v>
                </c:pt>
                <c:pt idx="86">
                  <c:v>5.5021740000000001</c:v>
                </c:pt>
                <c:pt idx="87">
                  <c:v>5.3579059999999998</c:v>
                </c:pt>
                <c:pt idx="88">
                  <c:v>5.2167780000000006</c:v>
                </c:pt>
                <c:pt idx="89">
                  <c:v>5.0787820000000004</c:v>
                </c:pt>
                <c:pt idx="90">
                  <c:v>4.950196</c:v>
                </c:pt>
                <c:pt idx="91">
                  <c:v>4.8310199999999996</c:v>
                </c:pt>
                <c:pt idx="92">
                  <c:v>4.7149799999999997</c:v>
                </c:pt>
                <c:pt idx="93">
                  <c:v>4.6114839999999999</c:v>
                </c:pt>
                <c:pt idx="94">
                  <c:v>4.5079880000000001</c:v>
                </c:pt>
                <c:pt idx="95">
                  <c:v>4.4107659999999997</c:v>
                </c:pt>
                <c:pt idx="96">
                  <c:v>4.329224</c:v>
                </c:pt>
                <c:pt idx="97">
                  <c:v>4.2445459999999997</c:v>
                </c:pt>
                <c:pt idx="98">
                  <c:v>4.1661400000000004</c:v>
                </c:pt>
                <c:pt idx="99">
                  <c:v>4.0971419999999998</c:v>
                </c:pt>
                <c:pt idx="100">
                  <c:v>4.02501</c:v>
                </c:pt>
                <c:pt idx="101">
                  <c:v>3.9591480000000003</c:v>
                </c:pt>
                <c:pt idx="102">
                  <c:v>3.8995599999999997</c:v>
                </c:pt>
                <c:pt idx="103">
                  <c:v>3.843108</c:v>
                </c:pt>
                <c:pt idx="104">
                  <c:v>3.7866560000000002</c:v>
                </c:pt>
                <c:pt idx="105">
                  <c:v>3.7396120000000002</c:v>
                </c:pt>
                <c:pt idx="106">
                  <c:v>3.6894319999999996</c:v>
                </c:pt>
                <c:pt idx="107">
                  <c:v>3.6455259999999998</c:v>
                </c:pt>
                <c:pt idx="108">
                  <c:v>3.6078899999999998</c:v>
                </c:pt>
                <c:pt idx="109">
                  <c:v>3.5733920000000001</c:v>
                </c:pt>
                <c:pt idx="110">
                  <c:v>3.5357580000000004</c:v>
                </c:pt>
                <c:pt idx="111">
                  <c:v>3.504394</c:v>
                </c:pt>
                <c:pt idx="112">
                  <c:v>3.4761679999999999</c:v>
                </c:pt>
                <c:pt idx="113">
                  <c:v>3.4479419999999998</c:v>
                </c:pt>
                <c:pt idx="114">
                  <c:v>3.431594</c:v>
                </c:pt>
                <c:pt idx="115">
                  <c:v>3.4081160000000001</c:v>
                </c:pt>
                <c:pt idx="116">
                  <c:v>3.3855780000000002</c:v>
                </c:pt>
                <c:pt idx="117">
                  <c:v>3.3652320000000002</c:v>
                </c:pt>
                <c:pt idx="118">
                  <c:v>3.3492679999999999</c:v>
                </c:pt>
                <c:pt idx="119">
                  <c:v>3.3323659999999999</c:v>
                </c:pt>
                <c:pt idx="120">
                  <c:v>3.3189059999999997</c:v>
                </c:pt>
                <c:pt idx="121">
                  <c:v>3.306384</c:v>
                </c:pt>
                <c:pt idx="122">
                  <c:v>3.2919839999999998</c:v>
                </c:pt>
                <c:pt idx="123">
                  <c:v>3.282594</c:v>
                </c:pt>
                <c:pt idx="124">
                  <c:v>3.2697600000000002</c:v>
                </c:pt>
                <c:pt idx="125">
                  <c:v>3.2578659999999999</c:v>
                </c:pt>
                <c:pt idx="126">
                  <c:v>3.2475359999999998</c:v>
                </c:pt>
                <c:pt idx="127">
                  <c:v>3.235954</c:v>
                </c:pt>
                <c:pt idx="128">
                  <c:v>3.2240600000000001</c:v>
                </c:pt>
                <c:pt idx="129">
                  <c:v>3.2134160000000001</c:v>
                </c:pt>
                <c:pt idx="130">
                  <c:v>3.2021479999999998</c:v>
                </c:pt>
                <c:pt idx="131">
                  <c:v>3.189314</c:v>
                </c:pt>
                <c:pt idx="132">
                  <c:v>3.1774179999999999</c:v>
                </c:pt>
                <c:pt idx="133">
                  <c:v>3.1670879999999997</c:v>
                </c:pt>
                <c:pt idx="134">
                  <c:v>3.1539419999999998</c:v>
                </c:pt>
                <c:pt idx="135">
                  <c:v>3.142674</c:v>
                </c:pt>
                <c:pt idx="136">
                  <c:v>3.1307779999999998</c:v>
                </c:pt>
                <c:pt idx="137">
                  <c:v>3.117632</c:v>
                </c:pt>
                <c:pt idx="138">
                  <c:v>3.1091800000000003</c:v>
                </c:pt>
                <c:pt idx="139">
                  <c:v>3.0960320000000001</c:v>
                </c:pt>
                <c:pt idx="140">
                  <c:v>3.0841379999999998</c:v>
                </c:pt>
                <c:pt idx="141">
                  <c:v>2.9194879999999999</c:v>
                </c:pt>
                <c:pt idx="142">
                  <c:v>2.82558</c:v>
                </c:pt>
                <c:pt idx="143">
                  <c:v>2.7636020000000001</c:v>
                </c:pt>
                <c:pt idx="144">
                  <c:v>2.711014</c:v>
                </c:pt>
                <c:pt idx="145">
                  <c:v>2.66187</c:v>
                </c:pt>
                <c:pt idx="146">
                  <c:v>2.6202380000000001</c:v>
                </c:pt>
                <c:pt idx="147">
                  <c:v>2.5757880000000002</c:v>
                </c:pt>
                <c:pt idx="148">
                  <c:v>2.5385400000000002</c:v>
                </c:pt>
                <c:pt idx="149">
                  <c:v>2.5028540000000001</c:v>
                </c:pt>
                <c:pt idx="150">
                  <c:v>2.4684220000000003</c:v>
                </c:pt>
                <c:pt idx="151">
                  <c:v>2.4336759999999997</c:v>
                </c:pt>
                <c:pt idx="152">
                  <c:v>2.4014340000000001</c:v>
                </c:pt>
                <c:pt idx="153">
                  <c:v>2.3716979999999999</c:v>
                </c:pt>
                <c:pt idx="154">
                  <c:v>2.3422740000000002</c:v>
                </c:pt>
                <c:pt idx="155">
                  <c:v>2.3128499999999996</c:v>
                </c:pt>
                <c:pt idx="156">
                  <c:v>2.283738</c:v>
                </c:pt>
                <c:pt idx="157">
                  <c:v>2.256192</c:v>
                </c:pt>
                <c:pt idx="158">
                  <c:v>2.2308379999999999</c:v>
                </c:pt>
                <c:pt idx="159">
                  <c:v>2.2039179999999998</c:v>
                </c:pt>
                <c:pt idx="160">
                  <c:v>2.1760579999999998</c:v>
                </c:pt>
                <c:pt idx="161">
                  <c:v>2.1532080000000002</c:v>
                </c:pt>
                <c:pt idx="162">
                  <c:v>2.1262880000000002</c:v>
                </c:pt>
                <c:pt idx="163">
                  <c:v>2.1015579999999998</c:v>
                </c:pt>
                <c:pt idx="164">
                  <c:v>2.0793339999999998</c:v>
                </c:pt>
                <c:pt idx="165">
                  <c:v>2.0533540000000001</c:v>
                </c:pt>
                <c:pt idx="166">
                  <c:v>2.0295639999999997</c:v>
                </c:pt>
                <c:pt idx="167">
                  <c:v>2.0067140000000001</c:v>
                </c:pt>
                <c:pt idx="168">
                  <c:v>1.9844885999999999</c:v>
                </c:pt>
                <c:pt idx="169">
                  <c:v>1.9600728000000001</c:v>
                </c:pt>
                <c:pt idx="170">
                  <c:v>1.9359700000000002</c:v>
                </c:pt>
                <c:pt idx="171">
                  <c:v>1.9134322000000001</c:v>
                </c:pt>
                <c:pt idx="172">
                  <c:v>1.8887035999999999</c:v>
                </c:pt>
                <c:pt idx="173">
                  <c:v>1.866479</c:v>
                </c:pt>
                <c:pt idx="174">
                  <c:v>1.8448803999999999</c:v>
                </c:pt>
                <c:pt idx="175">
                  <c:v>1.8167082000000001</c:v>
                </c:pt>
                <c:pt idx="176">
                  <c:v>1.7966747999999999</c:v>
                </c:pt>
                <c:pt idx="177">
                  <c:v>1.770694</c:v>
                </c:pt>
                <c:pt idx="178">
                  <c:v>1.7478431999999999</c:v>
                </c:pt>
                <c:pt idx="179">
                  <c:v>1.7206102000000001</c:v>
                </c:pt>
                <c:pt idx="180">
                  <c:v>1.6936904000000002</c:v>
                </c:pt>
                <c:pt idx="181">
                  <c:v>1.6677096</c:v>
                </c:pt>
                <c:pt idx="182">
                  <c:v>1.6414154000000001</c:v>
                </c:pt>
                <c:pt idx="183">
                  <c:v>1.6129304</c:v>
                </c:pt>
                <c:pt idx="184">
                  <c:v>1.5853844000000001</c:v>
                </c:pt>
                <c:pt idx="185">
                  <c:v>1.5562731999999999</c:v>
                </c:pt>
                <c:pt idx="186">
                  <c:v>1.5268491999999998</c:v>
                </c:pt>
                <c:pt idx="187">
                  <c:v>1.4914776000000001</c:v>
                </c:pt>
                <c:pt idx="188">
                  <c:v>1.4598622000000001</c:v>
                </c:pt>
                <c:pt idx="189">
                  <c:v>1.4194822</c:v>
                </c:pt>
                <c:pt idx="190">
                  <c:v>1.375972</c:v>
                </c:pt>
                <c:pt idx="191">
                  <c:v>1.3283925999999999</c:v>
                </c:pt>
                <c:pt idx="192">
                  <c:v>1.2767438</c:v>
                </c:pt>
                <c:pt idx="193">
                  <c:v>1.2122612000000001</c:v>
                </c:pt>
                <c:pt idx="194">
                  <c:v>1.1443352</c:v>
                </c:pt>
                <c:pt idx="195">
                  <c:v>1.0679576</c:v>
                </c:pt>
                <c:pt idx="196">
                  <c:v>0.96998139999999988</c:v>
                </c:pt>
                <c:pt idx="197">
                  <c:v>0.86480580000000007</c:v>
                </c:pt>
                <c:pt idx="198">
                  <c:v>0.74804820000000005</c:v>
                </c:pt>
                <c:pt idx="199">
                  <c:v>0.59967539999999997</c:v>
                </c:pt>
                <c:pt idx="200">
                  <c:v>0.43846859999999999</c:v>
                </c:pt>
                <c:pt idx="201">
                  <c:v>0.26192380000000004</c:v>
                </c:pt>
                <c:pt idx="202">
                  <c:v>3.9051419999999996E-2</c:v>
                </c:pt>
                <c:pt idx="203">
                  <c:v>-0.19164642000000001</c:v>
                </c:pt>
                <c:pt idx="204">
                  <c:v>-0.45176840000000001</c:v>
                </c:pt>
                <c:pt idx="205">
                  <c:v>-0.76134800000000002</c:v>
                </c:pt>
                <c:pt idx="206">
                  <c:v>-1.0731188</c:v>
                </c:pt>
                <c:pt idx="207">
                  <c:v>-1.4133746</c:v>
                </c:pt>
                <c:pt idx="208">
                  <c:v>-1.7965146000000001</c:v>
                </c:pt>
                <c:pt idx="209">
                  <c:v>-2.1705760000000001</c:v>
                </c:pt>
                <c:pt idx="210">
                  <c:v>-2.5687419999999999</c:v>
                </c:pt>
                <c:pt idx="211">
                  <c:v>-2.9747319999999999</c:v>
                </c:pt>
                <c:pt idx="212">
                  <c:v>-3.3525519999999998</c:v>
                </c:pt>
                <c:pt idx="213">
                  <c:v>-3.7385079999999999</c:v>
                </c:pt>
                <c:pt idx="214">
                  <c:v>-4.0984859999999994</c:v>
                </c:pt>
                <c:pt idx="215">
                  <c:v>-4.3958560000000002</c:v>
                </c:pt>
                <c:pt idx="216">
                  <c:v>-4.6550399999999996</c:v>
                </c:pt>
                <c:pt idx="217">
                  <c:v>-4.8844859999999999</c:v>
                </c:pt>
                <c:pt idx="218">
                  <c:v>-5.0312939999999999</c:v>
                </c:pt>
                <c:pt idx="219">
                  <c:v>-5.1377220000000001</c:v>
                </c:pt>
                <c:pt idx="220">
                  <c:v>-5.198448</c:v>
                </c:pt>
                <c:pt idx="221">
                  <c:v>-5.1906220000000003</c:v>
                </c:pt>
                <c:pt idx="222">
                  <c:v>-5.1527459999999996</c:v>
                </c:pt>
                <c:pt idx="223">
                  <c:v>-5.0838799999999997</c:v>
                </c:pt>
                <c:pt idx="224">
                  <c:v>-4.9664980000000005</c:v>
                </c:pt>
                <c:pt idx="225">
                  <c:v>-4.842854</c:v>
                </c:pt>
                <c:pt idx="226">
                  <c:v>-4.7010540000000001</c:v>
                </c:pt>
                <c:pt idx="227">
                  <c:v>-4.5385960000000001</c:v>
                </c:pt>
                <c:pt idx="228">
                  <c:v>-4.3783279999999998</c:v>
                </c:pt>
                <c:pt idx="229">
                  <c:v>-4.2193119999999995</c:v>
                </c:pt>
                <c:pt idx="230">
                  <c:v>-4.0502799999999999</c:v>
                </c:pt>
                <c:pt idx="231">
                  <c:v>-3.8931420000000001</c:v>
                </c:pt>
                <c:pt idx="232">
                  <c:v>-3.7122140000000003</c:v>
                </c:pt>
                <c:pt idx="233">
                  <c:v>-3.5879439999999998</c:v>
                </c:pt>
                <c:pt idx="234">
                  <c:v>-3.4461459999999997</c:v>
                </c:pt>
                <c:pt idx="235">
                  <c:v>-3.3084159999999998</c:v>
                </c:pt>
                <c:pt idx="236">
                  <c:v>-3.1788240000000001</c:v>
                </c:pt>
                <c:pt idx="237">
                  <c:v>-3.0586220000000002</c:v>
                </c:pt>
                <c:pt idx="238">
                  <c:v>-2.939362</c:v>
                </c:pt>
                <c:pt idx="239">
                  <c:v>-2.8301159999999999</c:v>
                </c:pt>
                <c:pt idx="240">
                  <c:v>-2.7271320000000001</c:v>
                </c:pt>
                <c:pt idx="241">
                  <c:v>-2.6307200000000002</c:v>
                </c:pt>
                <c:pt idx="242">
                  <c:v>-2.5368140000000001</c:v>
                </c:pt>
                <c:pt idx="243">
                  <c:v>-2.4504199999999998</c:v>
                </c:pt>
                <c:pt idx="244">
                  <c:v>-2.367156</c:v>
                </c:pt>
                <c:pt idx="245">
                  <c:v>-2.2904640000000001</c:v>
                </c:pt>
                <c:pt idx="246">
                  <c:v>-2.2178439999999999</c:v>
                </c:pt>
                <c:pt idx="247">
                  <c:v>-2.1480399999999999</c:v>
                </c:pt>
                <c:pt idx="248">
                  <c:v>-2.08074</c:v>
                </c:pt>
                <c:pt idx="249">
                  <c:v>-2.0203259999999998</c:v>
                </c:pt>
                <c:pt idx="250">
                  <c:v>-1.9605386</c:v>
                </c:pt>
                <c:pt idx="251">
                  <c:v>-1.9057596000000001</c:v>
                </c:pt>
                <c:pt idx="252">
                  <c:v>-1.8534848000000002</c:v>
                </c:pt>
                <c:pt idx="253">
                  <c:v>-1.802462</c:v>
                </c:pt>
                <c:pt idx="254">
                  <c:v>-1.7539434</c:v>
                </c:pt>
                <c:pt idx="255">
                  <c:v>-1.7094943999999999</c:v>
                </c:pt>
                <c:pt idx="256">
                  <c:v>-1.6672361999999998</c:v>
                </c:pt>
                <c:pt idx="257">
                  <c:v>-1.6256041999999999</c:v>
                </c:pt>
                <c:pt idx="258">
                  <c:v>-1.5861632000000001</c:v>
                </c:pt>
                <c:pt idx="259">
                  <c:v>-1.5492264</c:v>
                </c:pt>
                <c:pt idx="260">
                  <c:v>-1.5135420000000002</c:v>
                </c:pt>
                <c:pt idx="261">
                  <c:v>-1.4806746</c:v>
                </c:pt>
                <c:pt idx="262">
                  <c:v>-1.4487462</c:v>
                </c:pt>
                <c:pt idx="263">
                  <c:v>-1.4161920000000001</c:v>
                </c:pt>
                <c:pt idx="264">
                  <c:v>-1.3873936</c:v>
                </c:pt>
                <c:pt idx="265">
                  <c:v>-1.3573436000000001</c:v>
                </c:pt>
                <c:pt idx="266">
                  <c:v>-1.3301106</c:v>
                </c:pt>
                <c:pt idx="267">
                  <c:v>-1.3047556</c:v>
                </c:pt>
                <c:pt idx="268">
                  <c:v>-1.2784618000000001</c:v>
                </c:pt>
                <c:pt idx="269">
                  <c:v>-1.2546719999999998</c:v>
                </c:pt>
                <c:pt idx="270">
                  <c:v>-1.2308821999999999</c:v>
                </c:pt>
                <c:pt idx="271">
                  <c:v>-1.2089707999999999</c:v>
                </c:pt>
                <c:pt idx="272">
                  <c:v>-1.1889372</c:v>
                </c:pt>
                <c:pt idx="273">
                  <c:v>-1.1657736000000001</c:v>
                </c:pt>
                <c:pt idx="274">
                  <c:v>-1.1498094000000001</c:v>
                </c:pt>
                <c:pt idx="275">
                  <c:v>-1.1288368</c:v>
                </c:pt>
                <c:pt idx="276">
                  <c:v>-1.1103685999999999</c:v>
                </c:pt>
                <c:pt idx="277">
                  <c:v>-1.0944043999999999</c:v>
                </c:pt>
                <c:pt idx="278">
                  <c:v>-1.0771879999999998</c:v>
                </c:pt>
                <c:pt idx="279">
                  <c:v>-1.063415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16-49D8-B1D1-6FE701543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742424"/>
        <c:axId val="598742752"/>
      </c:scatterChart>
      <c:valAx>
        <c:axId val="598742424"/>
        <c:scaling>
          <c:orientation val="minMax"/>
          <c:max val="0.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Potential (V)</a:t>
                </a:r>
              </a:p>
            </c:rich>
          </c:tx>
          <c:layout>
            <c:manualLayout>
              <c:xMode val="edge"/>
              <c:yMode val="edge"/>
              <c:x val="0.4103964126473047"/>
              <c:y val="0.923667475435022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742752"/>
        <c:crossesAt val="-10"/>
        <c:crossBetween val="midCat"/>
      </c:valAx>
      <c:valAx>
        <c:axId val="5987427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Current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crossAx val="598742424"/>
        <c:crossesAt val="-2"/>
        <c:crossBetween val="midCat"/>
        <c:majorUnit val="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4162876054836"/>
          <c:y val="0.20019597935421077"/>
          <c:w val="0.80587215442691174"/>
          <c:h val="0.69701058412735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-0.01221188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Sheet1!$B$2:$B$96</c:f>
              <c:numCache>
                <c:formatCode>0.00</c:formatCode>
                <c:ptCount val="95"/>
                <c:pt idx="0">
                  <c:v>0.14142135625171517</c:v>
                </c:pt>
                <c:pt idx="1">
                  <c:v>0.1999999999839929</c:v>
                </c:pt>
                <c:pt idx="2">
                  <c:v>0.24494897427356518</c:v>
                </c:pt>
                <c:pt idx="3">
                  <c:v>0.28284271247770593</c:v>
                </c:pt>
                <c:pt idx="4">
                  <c:v>0.31622776600303276</c:v>
                </c:pt>
                <c:pt idx="5">
                  <c:v>0.34641016150705423</c:v>
                </c:pt>
                <c:pt idx="6">
                  <c:v>0.37416573867661629</c:v>
                </c:pt>
                <c:pt idx="7">
                  <c:v>0.40000000000436559</c:v>
                </c:pt>
                <c:pt idx="8">
                  <c:v>0.42426406870369671</c:v>
                </c:pt>
                <c:pt idx="9">
                  <c:v>0.44721359549670403</c:v>
                </c:pt>
                <c:pt idx="10">
                  <c:v>0.46904157598358392</c:v>
                </c:pt>
                <c:pt idx="11">
                  <c:v>0.48989794856198232</c:v>
                </c:pt>
                <c:pt idx="12">
                  <c:v>0.50990195135414151</c:v>
                </c:pt>
                <c:pt idx="13">
                  <c:v>0.52915026221181805</c:v>
                </c:pt>
                <c:pt idx="14">
                  <c:v>0.54772255750782295</c:v>
                </c:pt>
                <c:pt idx="15">
                  <c:v>0.5656854249425497</c:v>
                </c:pt>
                <c:pt idx="16">
                  <c:v>0.58309518948153527</c:v>
                </c:pt>
                <c:pt idx="17">
                  <c:v>0.60000000000048503</c:v>
                </c:pt>
                <c:pt idx="18">
                  <c:v>0.61644140030067462</c:v>
                </c:pt>
                <c:pt idx="19">
                  <c:v>0.64807406983943883</c:v>
                </c:pt>
                <c:pt idx="20">
                  <c:v>0.66332495807283498</c:v>
                </c:pt>
                <c:pt idx="21">
                  <c:v>0.67823299830651929</c:v>
                </c:pt>
                <c:pt idx="22">
                  <c:v>0.69282032302461038</c:v>
                </c:pt>
                <c:pt idx="23">
                  <c:v>0.70710678118654757</c:v>
                </c:pt>
                <c:pt idx="24">
                  <c:v>0.72111025509562299</c:v>
                </c:pt>
                <c:pt idx="25">
                  <c:v>0.73484692283059683</c:v>
                </c:pt>
                <c:pt idx="26">
                  <c:v>0.74833147735323258</c:v>
                </c:pt>
                <c:pt idx="27">
                  <c:v>0.7615773105875373</c:v>
                </c:pt>
                <c:pt idx="28">
                  <c:v>0.77459666923584747</c:v>
                </c:pt>
                <c:pt idx="29">
                  <c:v>0.78740078739822417</c:v>
                </c:pt>
                <c:pt idx="30">
                  <c:v>0.79999999999963622</c:v>
                </c:pt>
                <c:pt idx="31">
                  <c:v>0.81240384046574554</c:v>
                </c:pt>
                <c:pt idx="32">
                  <c:v>0.82462112511929686</c:v>
                </c:pt>
                <c:pt idx="33">
                  <c:v>0.83666002653233629</c:v>
                </c:pt>
                <c:pt idx="34">
                  <c:v>0.84852813742454303</c:v>
                </c:pt>
                <c:pt idx="35">
                  <c:v>0.86023252670730765</c:v>
                </c:pt>
                <c:pt idx="36">
                  <c:v>0.87177978870513007</c:v>
                </c:pt>
                <c:pt idx="37">
                  <c:v>0.88317608663212566</c:v>
                </c:pt>
                <c:pt idx="38">
                  <c:v>0.89442719100154289</c:v>
                </c:pt>
                <c:pt idx="39">
                  <c:v>0.90553851380956352</c:v>
                </c:pt>
                <c:pt idx="40">
                  <c:v>0.91651513898926273</c:v>
                </c:pt>
                <c:pt idx="41">
                  <c:v>0.92736184954988421</c:v>
                </c:pt>
                <c:pt idx="42">
                  <c:v>0.93808315196716785</c:v>
                </c:pt>
                <c:pt idx="43">
                  <c:v>0.948683298047446</c:v>
                </c:pt>
                <c:pt idx="44">
                  <c:v>0.95916630466163366</c:v>
                </c:pt>
                <c:pt idx="45">
                  <c:v>0.96953597148446657</c:v>
                </c:pt>
                <c:pt idx="46">
                  <c:v>0.97979589710911263</c:v>
                </c:pt>
                <c:pt idx="47">
                  <c:v>0.98994949365910856</c:v>
                </c:pt>
                <c:pt idx="48">
                  <c:v>1</c:v>
                </c:pt>
                <c:pt idx="49">
                  <c:v>1.0099504938382249</c:v>
                </c:pt>
                <c:pt idx="50">
                  <c:v>1.0198039027154178</c:v>
                </c:pt>
                <c:pt idx="51">
                  <c:v>1.0295630140975693</c:v>
                </c:pt>
                <c:pt idx="52">
                  <c:v>1.0392304845421665</c:v>
                </c:pt>
                <c:pt idx="53">
                  <c:v>1.0488088481659892</c:v>
                </c:pt>
                <c:pt idx="54">
                  <c:v>1.0583005244236361</c:v>
                </c:pt>
                <c:pt idx="55">
                  <c:v>1.0677078252028585</c:v>
                </c:pt>
                <c:pt idx="56">
                  <c:v>1.0770329614285221</c:v>
                </c:pt>
                <c:pt idx="57">
                  <c:v>1.0862780491168065</c:v>
                </c:pt>
                <c:pt idx="58">
                  <c:v>1.0954451150090039</c:v>
                </c:pt>
                <c:pt idx="59">
                  <c:v>1.104536101719253</c:v>
                </c:pt>
                <c:pt idx="60">
                  <c:v>1.1135528725683566</c:v>
                </c:pt>
                <c:pt idx="61">
                  <c:v>1.122497216029849</c:v>
                </c:pt>
                <c:pt idx="62">
                  <c:v>1.1313708498979616</c:v>
                </c:pt>
                <c:pt idx="63">
                  <c:v>1.1401754251004144</c:v>
                </c:pt>
                <c:pt idx="64">
                  <c:v>1.1489125293043125</c:v>
                </c:pt>
                <c:pt idx="65">
                  <c:v>1.1575836902775141</c:v>
                </c:pt>
                <c:pt idx="66">
                  <c:v>1.1661903789693095</c:v>
                </c:pt>
                <c:pt idx="67">
                  <c:v>1.1747340124490551</c:v>
                </c:pt>
                <c:pt idx="68">
                  <c:v>1.1832159566174636</c:v>
                </c:pt>
                <c:pt idx="69">
                  <c:v>1.1916375287805658</c:v>
                </c:pt>
                <c:pt idx="70">
                  <c:v>1.2000000000009701</c:v>
                </c:pt>
                <c:pt idx="71">
                  <c:v>1.2083045973560851</c:v>
                </c:pt>
                <c:pt idx="72">
                  <c:v>1.2165525060579694</c:v>
                </c:pt>
                <c:pt idx="73">
                  <c:v>1.2247448713915889</c:v>
                </c:pt>
                <c:pt idx="74">
                  <c:v>1.2328828005954477</c:v>
                </c:pt>
                <c:pt idx="75">
                  <c:v>1.2409673645965058</c:v>
                </c:pt>
                <c:pt idx="76">
                  <c:v>1.2489995996787475</c:v>
                </c:pt>
                <c:pt idx="77">
                  <c:v>1.2569805089983481</c:v>
                </c:pt>
                <c:pt idx="78">
                  <c:v>1.2649110640639005</c:v>
                </c:pt>
                <c:pt idx="79">
                  <c:v>1.2727922061339563</c:v>
                </c:pt>
                <c:pt idx="80">
                  <c:v>1.2806248474863424</c:v>
                </c:pt>
                <c:pt idx="81">
                  <c:v>1.288409872673868</c:v>
                </c:pt>
                <c:pt idx="82">
                  <c:v>1.2961481396788777</c:v>
                </c:pt>
                <c:pt idx="83">
                  <c:v>1.3038404810394137</c:v>
                </c:pt>
                <c:pt idx="84">
                  <c:v>1.311487704860844</c:v>
                </c:pt>
                <c:pt idx="85">
                  <c:v>1.3190905958292776</c:v>
                </c:pt>
                <c:pt idx="86">
                  <c:v>1.3266499161401855</c:v>
                </c:pt>
                <c:pt idx="87">
                  <c:v>1.3341664064121972</c:v>
                </c:pt>
                <c:pt idx="88">
                  <c:v>1.3416407865009585</c:v>
                </c:pt>
                <c:pt idx="89">
                  <c:v>1.3490737563203996</c:v>
                </c:pt>
                <c:pt idx="90">
                  <c:v>1.3564659966237662</c:v>
                </c:pt>
                <c:pt idx="91">
                  <c:v>1.363818169698799</c:v>
                </c:pt>
                <c:pt idx="92">
                  <c:v>1.3711309200819068</c:v>
                </c:pt>
                <c:pt idx="93">
                  <c:v>1.3784048752069107</c:v>
                </c:pt>
                <c:pt idx="94">
                  <c:v>1.3856406460544717</c:v>
                </c:pt>
              </c:numCache>
            </c:numRef>
          </c:xVal>
          <c:yVal>
            <c:numRef>
              <c:f>Sheet1!$G$2:$G$96</c:f>
              <c:numCache>
                <c:formatCode>General</c:formatCode>
                <c:ptCount val="95"/>
                <c:pt idx="0">
                  <c:v>-1.2313849999999999E-2</c:v>
                </c:pt>
                <c:pt idx="1">
                  <c:v>-1.2407059999999999E-2</c:v>
                </c:pt>
                <c:pt idx="2">
                  <c:v>-1.249369E-2</c:v>
                </c:pt>
                <c:pt idx="3">
                  <c:v>-1.257522E-2</c:v>
                </c:pt>
                <c:pt idx="4">
                  <c:v>-1.2652470000000001E-2</c:v>
                </c:pt>
                <c:pt idx="5">
                  <c:v>-1.2726100000000001E-2</c:v>
                </c:pt>
                <c:pt idx="6">
                  <c:v>-1.279654E-2</c:v>
                </c:pt>
                <c:pt idx="7">
                  <c:v>-1.286414E-2</c:v>
                </c:pt>
                <c:pt idx="8">
                  <c:v>-1.292924E-2</c:v>
                </c:pt>
                <c:pt idx="9">
                  <c:v>-1.2992E-2</c:v>
                </c:pt>
                <c:pt idx="10">
                  <c:v>-1.3052660000000001E-2</c:v>
                </c:pt>
                <c:pt idx="11">
                  <c:v>-1.311145E-2</c:v>
                </c:pt>
                <c:pt idx="12">
                  <c:v>-1.316848E-2</c:v>
                </c:pt>
                <c:pt idx="13">
                  <c:v>-1.322387E-2</c:v>
                </c:pt>
                <c:pt idx="14">
                  <c:v>-1.3277779999999999E-2</c:v>
                </c:pt>
                <c:pt idx="15">
                  <c:v>-1.333029E-2</c:v>
                </c:pt>
                <c:pt idx="16">
                  <c:v>-1.3381479999999999E-2</c:v>
                </c:pt>
                <c:pt idx="17">
                  <c:v>-1.3431459999999999E-2</c:v>
                </c:pt>
                <c:pt idx="18">
                  <c:v>-1.3480280000000001E-2</c:v>
                </c:pt>
                <c:pt idx="19">
                  <c:v>-1.352659E-2</c:v>
                </c:pt>
                <c:pt idx="20">
                  <c:v>-1.3572310000000001E-2</c:v>
                </c:pt>
                <c:pt idx="21">
                  <c:v>-1.361713E-2</c:v>
                </c:pt>
                <c:pt idx="22">
                  <c:v>-1.3661090000000001E-2</c:v>
                </c:pt>
                <c:pt idx="23">
                  <c:v>-1.3704239999999999E-2</c:v>
                </c:pt>
                <c:pt idx="24">
                  <c:v>-1.3746629999999999E-2</c:v>
                </c:pt>
                <c:pt idx="25">
                  <c:v>-1.378829E-2</c:v>
                </c:pt>
                <c:pt idx="26">
                  <c:v>-1.382925E-2</c:v>
                </c:pt>
                <c:pt idx="27">
                  <c:v>-1.386952E-2</c:v>
                </c:pt>
                <c:pt idx="28">
                  <c:v>-1.390916E-2</c:v>
                </c:pt>
                <c:pt idx="29">
                  <c:v>-1.3948199999999999E-2</c:v>
                </c:pt>
                <c:pt idx="30">
                  <c:v>-1.398666E-2</c:v>
                </c:pt>
                <c:pt idx="31">
                  <c:v>-1.402455E-2</c:v>
                </c:pt>
                <c:pt idx="32">
                  <c:v>-1.406191E-2</c:v>
                </c:pt>
                <c:pt idx="33">
                  <c:v>-1.409876E-2</c:v>
                </c:pt>
                <c:pt idx="34">
                  <c:v>-1.4135109999999999E-2</c:v>
                </c:pt>
                <c:pt idx="35">
                  <c:v>-1.417097E-2</c:v>
                </c:pt>
                <c:pt idx="36">
                  <c:v>-1.4206379999999999E-2</c:v>
                </c:pt>
                <c:pt idx="37">
                  <c:v>-1.424135E-2</c:v>
                </c:pt>
                <c:pt idx="38">
                  <c:v>-1.4275879999999999E-2</c:v>
                </c:pt>
                <c:pt idx="39">
                  <c:v>-1.430997E-2</c:v>
                </c:pt>
                <c:pt idx="40">
                  <c:v>-1.4343649999999999E-2</c:v>
                </c:pt>
                <c:pt idx="41">
                  <c:v>-1.437694E-2</c:v>
                </c:pt>
                <c:pt idx="42">
                  <c:v>-1.440986E-2</c:v>
                </c:pt>
                <c:pt idx="43">
                  <c:v>-1.4442399999999999E-2</c:v>
                </c:pt>
                <c:pt idx="44">
                  <c:v>-1.4474580000000001E-2</c:v>
                </c:pt>
                <c:pt idx="45">
                  <c:v>-1.4506420000000001E-2</c:v>
                </c:pt>
                <c:pt idx="46">
                  <c:v>-1.4537919999999999E-2</c:v>
                </c:pt>
                <c:pt idx="47">
                  <c:v>-1.456909E-2</c:v>
                </c:pt>
                <c:pt idx="48">
                  <c:v>-1.4599930000000001E-2</c:v>
                </c:pt>
                <c:pt idx="49">
                  <c:v>-1.463046E-2</c:v>
                </c:pt>
                <c:pt idx="50">
                  <c:v>-1.4660680000000001E-2</c:v>
                </c:pt>
                <c:pt idx="51">
                  <c:v>-1.46906E-2</c:v>
                </c:pt>
                <c:pt idx="52">
                  <c:v>-1.4720230000000001E-2</c:v>
                </c:pt>
                <c:pt idx="53">
                  <c:v>-1.474957E-2</c:v>
                </c:pt>
                <c:pt idx="54">
                  <c:v>-1.4778629999999999E-2</c:v>
                </c:pt>
                <c:pt idx="55">
                  <c:v>-1.480742E-2</c:v>
                </c:pt>
                <c:pt idx="56">
                  <c:v>-1.4835950000000001E-2</c:v>
                </c:pt>
                <c:pt idx="57">
                  <c:v>-1.4864209999999999E-2</c:v>
                </c:pt>
                <c:pt idx="58">
                  <c:v>-1.4892209999999999E-2</c:v>
                </c:pt>
                <c:pt idx="59">
                  <c:v>-1.491995E-2</c:v>
                </c:pt>
                <c:pt idx="60">
                  <c:v>-1.4947439999999999E-2</c:v>
                </c:pt>
                <c:pt idx="61">
                  <c:v>-1.4974700000000001E-2</c:v>
                </c:pt>
                <c:pt idx="62">
                  <c:v>-1.500171E-2</c:v>
                </c:pt>
                <c:pt idx="63">
                  <c:v>-1.50285E-2</c:v>
                </c:pt>
                <c:pt idx="64">
                  <c:v>-1.505506E-2</c:v>
                </c:pt>
                <c:pt idx="65">
                  <c:v>-1.50814E-2</c:v>
                </c:pt>
                <c:pt idx="66">
                  <c:v>-1.5107529999999999E-2</c:v>
                </c:pt>
                <c:pt idx="67">
                  <c:v>-1.513343E-2</c:v>
                </c:pt>
                <c:pt idx="68">
                  <c:v>-1.515913E-2</c:v>
                </c:pt>
                <c:pt idx="69">
                  <c:v>-1.5184619999999999E-2</c:v>
                </c:pt>
                <c:pt idx="70">
                  <c:v>-1.520992E-2</c:v>
                </c:pt>
                <c:pt idx="71">
                  <c:v>-1.523501E-2</c:v>
                </c:pt>
                <c:pt idx="72">
                  <c:v>-1.525991E-2</c:v>
                </c:pt>
                <c:pt idx="73">
                  <c:v>-1.528463E-2</c:v>
                </c:pt>
                <c:pt idx="74">
                  <c:v>-1.530917E-2</c:v>
                </c:pt>
                <c:pt idx="75">
                  <c:v>-1.533353E-2</c:v>
                </c:pt>
                <c:pt idx="76">
                  <c:v>-1.53577E-2</c:v>
                </c:pt>
                <c:pt idx="77">
                  <c:v>-1.538171E-2</c:v>
                </c:pt>
                <c:pt idx="78">
                  <c:v>-1.540555E-2</c:v>
                </c:pt>
                <c:pt idx="79">
                  <c:v>-1.542922E-2</c:v>
                </c:pt>
                <c:pt idx="80">
                  <c:v>-1.545274E-2</c:v>
                </c:pt>
                <c:pt idx="81">
                  <c:v>-1.547609E-2</c:v>
                </c:pt>
                <c:pt idx="82">
                  <c:v>-1.5499290000000001E-2</c:v>
                </c:pt>
                <c:pt idx="83">
                  <c:v>-1.5522340000000001E-2</c:v>
                </c:pt>
                <c:pt idx="84">
                  <c:v>-1.554524E-2</c:v>
                </c:pt>
                <c:pt idx="85">
                  <c:v>-1.556799E-2</c:v>
                </c:pt>
                <c:pt idx="86">
                  <c:v>-1.55906E-2</c:v>
                </c:pt>
                <c:pt idx="87">
                  <c:v>-1.561306E-2</c:v>
                </c:pt>
                <c:pt idx="88">
                  <c:v>-1.5635389999999999E-2</c:v>
                </c:pt>
                <c:pt idx="89">
                  <c:v>-1.5657589999999999E-2</c:v>
                </c:pt>
                <c:pt idx="90">
                  <c:v>-1.5679640000000002E-2</c:v>
                </c:pt>
                <c:pt idx="91">
                  <c:v>-1.570158E-2</c:v>
                </c:pt>
                <c:pt idx="92">
                  <c:v>-1.5723379999999999E-2</c:v>
                </c:pt>
                <c:pt idx="93">
                  <c:v>-1.5745060000000002E-2</c:v>
                </c:pt>
                <c:pt idx="94">
                  <c:v>-1.5766599999999999E-2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65-48A5-87D2-391BFFC4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704520"/>
        <c:axId val="750703864"/>
      </c:scatterChart>
      <c:valAx>
        <c:axId val="750704520"/>
        <c:scaling>
          <c:orientation val="minMax"/>
        </c:scaling>
        <c:delete val="1"/>
        <c:axPos val="b"/>
        <c:numFmt formatCode="0.0" sourceLinked="0"/>
        <c:majorTickMark val="in"/>
        <c:minorTickMark val="none"/>
        <c:tickLblPos val="nextTo"/>
        <c:crossAx val="750703864"/>
        <c:crossesAt val="-2.0000000000000004E-2"/>
        <c:crossBetween val="midCat"/>
      </c:valAx>
      <c:valAx>
        <c:axId val="750703864"/>
        <c:scaling>
          <c:orientation val="minMax"/>
          <c:max val="-1.0000000000000002E-2"/>
          <c:min val="-2.0000000000000004E-2"/>
        </c:scaling>
        <c:delete val="1"/>
        <c:axPos val="l"/>
        <c:numFmt formatCode="General" sourceLinked="1"/>
        <c:majorTickMark val="in"/>
        <c:minorTickMark val="none"/>
        <c:tickLblPos val="nextTo"/>
        <c:crossAx val="7507045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2829168608984"/>
          <c:y val="7.407407407407407E-2"/>
          <c:w val="0.68322149613572525"/>
          <c:h val="0.75922797436268097"/>
        </c:manualLayout>
      </c:layout>
      <c:scatterChart>
        <c:scatterStyle val="lineMarker"/>
        <c:varyColors val="0"/>
        <c:ser>
          <c:idx val="2"/>
          <c:order val="0"/>
          <c:tx>
            <c:v>Copper diffusion</c:v>
          </c:tx>
          <c:spPr>
            <a:ln w="19050">
              <a:noFill/>
            </a:ln>
          </c:spPr>
          <c:marker>
            <c:symbol val="triangle"/>
            <c:size val="9"/>
            <c:spPr>
              <a:solidFill>
                <a:srgbClr val="C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('oct 2018 Cu not stirred'!$C$42,'oct 2018 Cu not stirred'!$H$42,'oct 2018 Cu not stirred'!$M$42)</c:f>
                <c:numCache>
                  <c:formatCode>General</c:formatCode>
                  <c:ptCount val="3"/>
                  <c:pt idx="0">
                    <c:v>7.4256763938162352E-9</c:v>
                  </c:pt>
                  <c:pt idx="1">
                    <c:v>5.5441671755256615E-8</c:v>
                  </c:pt>
                  <c:pt idx="2">
                    <c:v>1.5949407524726128E-8</c:v>
                  </c:pt>
                </c:numCache>
              </c:numRef>
            </c:plus>
            <c:minus>
              <c:numRef>
                <c:f>('oct 2018 Cu not stirred'!$C$42,'oct 2018 Cu not stirred'!$H$42,'oct 2018 Cu not stirred'!$M$42)</c:f>
                <c:numCache>
                  <c:formatCode>General</c:formatCode>
                  <c:ptCount val="3"/>
                  <c:pt idx="0">
                    <c:v>7.4256763938162352E-9</c:v>
                  </c:pt>
                  <c:pt idx="1">
                    <c:v>5.5441671755256615E-8</c:v>
                  </c:pt>
                  <c:pt idx="2">
                    <c:v>1.5949407524726128E-8</c:v>
                  </c:pt>
                </c:numCache>
              </c:numRef>
            </c:minus>
          </c:errBars>
          <c:xVal>
            <c:numLit>
              <c:formatCode>General</c:formatCode>
              <c:ptCount val="3"/>
              <c:pt idx="0">
                <c:v>1</c:v>
              </c:pt>
              <c:pt idx="1">
                <c:v>3</c:v>
              </c:pt>
              <c:pt idx="2">
                <c:v>2</c:v>
              </c:pt>
            </c:numLit>
          </c:xVal>
          <c:yVal>
            <c:numRef>
              <c:f>('oct 2018 Cu not stirred'!$C$41,'oct 2018 Cu not stirred'!$H$41,'oct 2018 Cu not stirred'!$M$41)</c:f>
              <c:numCache>
                <c:formatCode>0.00E+00</c:formatCode>
                <c:ptCount val="3"/>
                <c:pt idx="0">
                  <c:v>4.924059334861823E-8</c:v>
                </c:pt>
                <c:pt idx="1">
                  <c:v>9.1054592844315526E-8</c:v>
                </c:pt>
                <c:pt idx="2">
                  <c:v>6.4637164495748251E-8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DF-4868-B82C-DBF19CEB7497}"/>
            </c:ext>
          </c:extLst>
        </c:ser>
        <c:ser>
          <c:idx val="0"/>
          <c:order val="2"/>
          <c:tx>
            <c:v>Silver diffusion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</c:marker>
          <c:errBars>
            <c:errDir val="y"/>
            <c:errBarType val="both"/>
            <c:errValType val="cust"/>
            <c:noEndCap val="0"/>
            <c:plus>
              <c:numRef>
                <c:f>('Sept 2018 Ag not stirred'!$C$42,'Sept 2018 Ag not stirred'!$M$42)</c:f>
                <c:numCache>
                  <c:formatCode>General</c:formatCode>
                  <c:ptCount val="2"/>
                  <c:pt idx="0">
                    <c:v>2.2802271868722407E-7</c:v>
                  </c:pt>
                  <c:pt idx="1">
                    <c:v>3.4270002839565821E-7</c:v>
                  </c:pt>
                </c:numCache>
              </c:numRef>
            </c:plus>
            <c:minus>
              <c:numRef>
                <c:f>('Sept 2018 Ag not stirred'!$C$42,'Sept 2018 Ag not stirred'!$M$42)</c:f>
                <c:numCache>
                  <c:formatCode>General</c:formatCode>
                  <c:ptCount val="2"/>
                  <c:pt idx="0">
                    <c:v>2.2802271868722407E-7</c:v>
                  </c:pt>
                  <c:pt idx="1">
                    <c:v>3.4270002839565821E-7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Ref>
              <c:f>('Sept 2018 Ag not stirred'!$C$41,'Sept 2018 Ag not stirred'!$M$41)</c:f>
              <c:numCache>
                <c:formatCode>0.00E+00</c:formatCode>
                <c:ptCount val="2"/>
                <c:pt idx="0">
                  <c:v>3.4652795734599789E-7</c:v>
                </c:pt>
                <c:pt idx="1">
                  <c:v>1.8515032422658471E-6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DF-4868-B82C-DBF19CEB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319448"/>
        <c:axId val="427321416"/>
      </c:scatterChart>
      <c:scatterChart>
        <c:scatterStyle val="lineMarker"/>
        <c:varyColors val="0"/>
        <c:ser>
          <c:idx val="3"/>
          <c:order val="1"/>
          <c:tx>
            <c:v>Cu reduction potential</c:v>
          </c:tx>
          <c:spPr>
            <a:ln w="19050">
              <a:noFill/>
            </a:ln>
          </c:spPr>
          <c:marker>
            <c:symbol val="square"/>
            <c:size val="12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'oct 2018 Cu not stirred'!$Z$3:$Z$5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xVal>
          <c:yVal>
            <c:numRef>
              <c:f>'oct 2018 Cu not stirred'!$AB$3:$AB$5</c:f>
              <c:numCache>
                <c:formatCode>General</c:formatCode>
                <c:ptCount val="3"/>
                <c:pt idx="0">
                  <c:v>-0.16400000000000001</c:v>
                </c:pt>
                <c:pt idx="1">
                  <c:v>9.8000000000000004E-2</c:v>
                </c:pt>
                <c:pt idx="2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DF-4868-B82C-DBF19CEB7497}"/>
            </c:ext>
          </c:extLst>
        </c:ser>
        <c:ser>
          <c:idx val="1"/>
          <c:order val="3"/>
          <c:tx>
            <c:v>Ag reduction potential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'oct 2018 Cu not stirred'!$Z$3:$Z$5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xVal>
          <c:yVal>
            <c:numRef>
              <c:f>'oct 2018 Cu not stirred'!$AC$3:$AC$5</c:f>
              <c:numCache>
                <c:formatCode>General</c:formatCode>
                <c:ptCount val="3"/>
                <c:pt idx="0">
                  <c:v>5.2999999999999999E-2</c:v>
                </c:pt>
                <c:pt idx="1">
                  <c:v>0.30099999999999999</c:v>
                </c:pt>
                <c:pt idx="2">
                  <c:v>0.245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DF-4868-B82C-DBF19CEB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594168"/>
        <c:axId val="905595152"/>
      </c:scatterChart>
      <c:valAx>
        <c:axId val="4273194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21416"/>
        <c:crossesAt val="0"/>
        <c:crossBetween val="midCat"/>
        <c:majorUnit val="1"/>
      </c:valAx>
      <c:valAx>
        <c:axId val="427321416"/>
        <c:scaling>
          <c:logBase val="10"/>
          <c:orientation val="minMax"/>
          <c:max val="1.0000000000000002E-3"/>
          <c:min val="1.0000000000000005E-8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Diffusion Coefficient (cm</a:t>
                </a:r>
                <a:r>
                  <a:rPr lang="en-US" sz="1400" b="1" i="0" baseline="30000">
                    <a:effectLst/>
                  </a:rPr>
                  <a:t>2</a:t>
                </a:r>
                <a:r>
                  <a:rPr lang="en-US" sz="1400" b="1" i="0" baseline="0">
                    <a:effectLst/>
                  </a:rPr>
                  <a:t>s</a:t>
                </a:r>
                <a:r>
                  <a:rPr lang="en-US" sz="1400" b="1" i="0" baseline="30000">
                    <a:effectLst/>
                  </a:rPr>
                  <a:t>-1</a:t>
                </a:r>
                <a:r>
                  <a:rPr lang="en-US" sz="1400" b="1" i="0" baseline="0">
                    <a:effectLst/>
                  </a:rPr>
                  <a:t>)</a:t>
                </a:r>
                <a:endParaRPr lang="en-US" sz="14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/>
              </a:p>
            </c:rich>
          </c:tx>
          <c:overlay val="0"/>
        </c:title>
        <c:numFmt formatCode="0.E+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19448"/>
        <c:crosses val="autoZero"/>
        <c:crossBetween val="midCat"/>
      </c:valAx>
      <c:valAx>
        <c:axId val="905595152"/>
        <c:scaling>
          <c:logBase val="10"/>
          <c:orientation val="minMax"/>
          <c:max val="0.9"/>
          <c:min val="-0.30000000000000004"/>
        </c:scaling>
        <c:delete val="1"/>
        <c:axPos val="r"/>
        <c:numFmt formatCode="General" sourceLinked="1"/>
        <c:majorTickMark val="in"/>
        <c:minorTickMark val="none"/>
        <c:tickLblPos val="nextTo"/>
        <c:crossAx val="905594168"/>
        <c:crosses val="max"/>
        <c:crossBetween val="midCat"/>
        <c:majorUnit val="0.2"/>
      </c:valAx>
      <c:valAx>
        <c:axId val="905594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5951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5577427821519"/>
          <c:y val="4.6862083213712477E-2"/>
          <c:w val="0.81193044619422561"/>
          <c:h val="0.75299906037683839"/>
        </c:manualLayout>
      </c:layout>
      <c:scatterChart>
        <c:scatterStyle val="lineMarker"/>
        <c:varyColors val="0"/>
        <c:ser>
          <c:idx val="0"/>
          <c:order val="0"/>
          <c:tx>
            <c:v>Copper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'oct 2018 Cu not stirred'!$AH$3:$AH$7</c:f>
                <c:numCache>
                  <c:formatCode>General</c:formatCode>
                  <c:ptCount val="5"/>
                  <c:pt idx="0">
                    <c:v>7.4256763938162357E-2</c:v>
                  </c:pt>
                  <c:pt idx="1">
                    <c:v>0.55441671755256616</c:v>
                  </c:pt>
                  <c:pt idx="2">
                    <c:v>0.15949407524726128</c:v>
                  </c:pt>
                  <c:pt idx="3">
                    <c:v>0.371</c:v>
                  </c:pt>
                  <c:pt idx="4">
                    <c:v>0.71899999999999997</c:v>
                  </c:pt>
                </c:numCache>
              </c:numRef>
            </c:plus>
            <c:minus>
              <c:numRef>
                <c:f>'oct 2018 Cu not stirred'!$AH$3:$AH$7</c:f>
                <c:numCache>
                  <c:formatCode>General</c:formatCode>
                  <c:ptCount val="5"/>
                  <c:pt idx="0">
                    <c:v>7.4256763938162357E-2</c:v>
                  </c:pt>
                  <c:pt idx="1">
                    <c:v>0.55441671755256616</c:v>
                  </c:pt>
                  <c:pt idx="2">
                    <c:v>0.15949407524726128</c:v>
                  </c:pt>
                  <c:pt idx="3">
                    <c:v>0.371</c:v>
                  </c:pt>
                  <c:pt idx="4">
                    <c:v>0.71899999999999997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'oct 2018 Cu not stirred'!$Y$3:$Y$7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8</c:v>
                </c:pt>
                <c:pt idx="3">
                  <c:v>9</c:v>
                </c:pt>
                <c:pt idx="4">
                  <c:v>4.5</c:v>
                </c:pt>
              </c:numCache>
            </c:numRef>
          </c:xVal>
          <c:yVal>
            <c:numRef>
              <c:f>'oct 2018 Cu not stirred'!$AF$3:$AF$7</c:f>
              <c:numCache>
                <c:formatCode>0.00</c:formatCode>
                <c:ptCount val="5"/>
                <c:pt idx="0">
                  <c:v>0.49240593348618228</c:v>
                </c:pt>
                <c:pt idx="1">
                  <c:v>0.91054592844315529</c:v>
                </c:pt>
                <c:pt idx="2">
                  <c:v>0.64637164495748256</c:v>
                </c:pt>
                <c:pt idx="3">
                  <c:v>1.897</c:v>
                </c:pt>
                <c:pt idx="4">
                  <c:v>5.1289999999999996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01-4534-99AB-A1063CE7E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989296"/>
        <c:axId val="708989624"/>
      </c:scatterChart>
      <c:valAx>
        <c:axId val="708989296"/>
        <c:scaling>
          <c:orientation val="minMax"/>
          <c:max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708989624"/>
        <c:crosses val="autoZero"/>
        <c:crossBetween val="midCat"/>
      </c:valAx>
      <c:valAx>
        <c:axId val="708989624"/>
        <c:scaling>
          <c:orientation val="minMax"/>
          <c:max val="7"/>
        </c:scaling>
        <c:delete val="1"/>
        <c:axPos val="l"/>
        <c:numFmt formatCode="#,##0.0" sourceLinked="0"/>
        <c:majorTickMark val="out"/>
        <c:minorTickMark val="none"/>
        <c:tickLblPos val="nextTo"/>
        <c:crossAx val="7089892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Viscosity vs. diffusion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('oct 2018 Cu not stirred'!$AG$3,'oct 2018 Cu not stirred'!$AG$4,'oct 2018 Cu not stirred'!$AG$5,'oct 2018 Cu not stirred'!$AG$6,'oct 2018 Cu not stirred'!$AG$7)</c:f>
                <c:numCache>
                  <c:formatCode>General</c:formatCode>
                  <c:ptCount val="5"/>
                  <c:pt idx="0">
                    <c:v>7.4256763938162352E-9</c:v>
                  </c:pt>
                  <c:pt idx="1">
                    <c:v>5.5441671755256615E-8</c:v>
                  </c:pt>
                  <c:pt idx="2">
                    <c:v>1.5949407524726128E-8</c:v>
                  </c:pt>
                  <c:pt idx="3">
                    <c:v>7.7400000000000002E-9</c:v>
                  </c:pt>
                  <c:pt idx="4">
                    <c:v>1.4599999999999999E-9</c:v>
                  </c:pt>
                </c:numCache>
              </c:numRef>
            </c:plus>
            <c:minus>
              <c:numRef>
                <c:f>('oct 2018 Cu not stirred'!$AG$3,'oct 2018 Cu not stirred'!$AG$4,'oct 2018 Cu not stirred'!$AG$5,'oct 2018 Cu not stirred'!$AG$6,'oct 2018 Cu not stirred'!$AG$7)</c:f>
                <c:numCache>
                  <c:formatCode>General</c:formatCode>
                  <c:ptCount val="5"/>
                  <c:pt idx="0">
                    <c:v>7.4256763938162352E-9</c:v>
                  </c:pt>
                  <c:pt idx="1">
                    <c:v>5.5441671755256615E-8</c:v>
                  </c:pt>
                  <c:pt idx="2">
                    <c:v>1.5949407524726128E-8</c:v>
                  </c:pt>
                  <c:pt idx="3">
                    <c:v>7.7400000000000002E-9</c:v>
                  </c:pt>
                  <c:pt idx="4">
                    <c:v>1.4599999999999999E-9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'oct 2018 Cu not stirred'!$Y$3:$Y$7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8</c:v>
                </c:pt>
                <c:pt idx="3">
                  <c:v>9</c:v>
                </c:pt>
                <c:pt idx="4">
                  <c:v>4.5</c:v>
                </c:pt>
              </c:numCache>
            </c:numRef>
          </c:xVal>
          <c:yVal>
            <c:numRef>
              <c:f>'oct 2018 Cu not stirred'!$AE$3:$AE$7</c:f>
              <c:numCache>
                <c:formatCode>0.00E+00</c:formatCode>
                <c:ptCount val="5"/>
                <c:pt idx="0">
                  <c:v>4.924059334861823E-8</c:v>
                </c:pt>
                <c:pt idx="1">
                  <c:v>9.1054592844315526E-8</c:v>
                </c:pt>
                <c:pt idx="2">
                  <c:v>6.4637164495748251E-8</c:v>
                </c:pt>
                <c:pt idx="3">
                  <c:v>7.0500000000000003E-8</c:v>
                </c:pt>
                <c:pt idx="4">
                  <c:v>3.5399999999999999E-8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BA-48DC-8150-A5995E75A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989296"/>
        <c:axId val="708989624"/>
      </c:scatterChart>
      <c:valAx>
        <c:axId val="70898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Viscosity (mPa</a:t>
                </a:r>
                <a:r>
                  <a:rPr lang="en-US">
                    <a:sym typeface="Symbol" panose="05050102010706020507" pitchFamily="18" charset="2"/>
                  </a:rPr>
                  <a:t>s)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89624"/>
        <c:crosses val="autoZero"/>
        <c:crossBetween val="midCat"/>
      </c:valAx>
      <c:valAx>
        <c:axId val="708989624"/>
        <c:scaling>
          <c:orientation val="minMax"/>
          <c:max val="1.6000000000000008E-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Diffusion Coefficient</a:t>
                </a:r>
                <a:r>
                  <a:rPr lang="en-US" baseline="0"/>
                  <a:t> (cm</a:t>
                </a:r>
                <a:r>
                  <a:rPr lang="en-US" baseline="30000"/>
                  <a:t>2</a:t>
                </a:r>
                <a:r>
                  <a:rPr lang="en-US" baseline="0"/>
                  <a:t>s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892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Copper diffusion coefficients</a:t>
            </a:r>
            <a:r>
              <a:rPr lang="en-US" baseline="0" dirty="0"/>
              <a:t> in several ILs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'oct 2018 Cu not stirred'!$AH$3:$AH$7</c:f>
                <c:numCache>
                  <c:formatCode>General</c:formatCode>
                  <c:ptCount val="5"/>
                  <c:pt idx="0">
                    <c:v>7.4256763938162357E-2</c:v>
                  </c:pt>
                  <c:pt idx="1">
                    <c:v>0.55441671755256616</c:v>
                  </c:pt>
                  <c:pt idx="2">
                    <c:v>0.15949407524726128</c:v>
                  </c:pt>
                  <c:pt idx="3">
                    <c:v>7.7399999999999997E-2</c:v>
                  </c:pt>
                  <c:pt idx="4">
                    <c:v>1.4599999999999998E-2</c:v>
                  </c:pt>
                </c:numCache>
              </c:numRef>
            </c:plus>
            <c:minus>
              <c:numRef>
                <c:f>'oct 2018 Cu not stirred'!$AH$3:$AH$7</c:f>
                <c:numCache>
                  <c:formatCode>General</c:formatCode>
                  <c:ptCount val="5"/>
                  <c:pt idx="0">
                    <c:v>7.4256763938162357E-2</c:v>
                  </c:pt>
                  <c:pt idx="1">
                    <c:v>0.55441671755256616</c:v>
                  </c:pt>
                  <c:pt idx="2">
                    <c:v>0.15949407524726128</c:v>
                  </c:pt>
                  <c:pt idx="3">
                    <c:v>7.7399999999999997E-2</c:v>
                  </c:pt>
                  <c:pt idx="4">
                    <c:v>1.4599999999999998E-2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'oct 2018 Cu not stirred'!$Y$3:$Y$7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8</c:v>
                </c:pt>
                <c:pt idx="3">
                  <c:v>9</c:v>
                </c:pt>
                <c:pt idx="4">
                  <c:v>4.5</c:v>
                </c:pt>
              </c:numCache>
            </c:numRef>
          </c:xVal>
          <c:yVal>
            <c:numRef>
              <c:f>'oct 2018 Cu not stirred'!$AF$3:$AF$7</c:f>
              <c:numCache>
                <c:formatCode>0.00</c:formatCode>
                <c:ptCount val="5"/>
                <c:pt idx="0">
                  <c:v>0.49240593348618228</c:v>
                </c:pt>
                <c:pt idx="1">
                  <c:v>0.91054592844315529</c:v>
                </c:pt>
                <c:pt idx="2">
                  <c:v>0.64637164495748256</c:v>
                </c:pt>
                <c:pt idx="3">
                  <c:v>0.70500000000000007</c:v>
                </c:pt>
                <c:pt idx="4">
                  <c:v>0.35399999999999998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16-4B90-8789-CC84B59CD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989296"/>
        <c:axId val="708989624"/>
      </c:scatterChart>
      <c:valAx>
        <c:axId val="70898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Viscosity (mPa</a:t>
                </a:r>
                <a:r>
                  <a:rPr lang="en-US">
                    <a:sym typeface="Symbol" panose="05050102010706020507" pitchFamily="18" charset="2"/>
                  </a:rPr>
                  <a:t>s)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89624"/>
        <c:crosses val="autoZero"/>
        <c:crossBetween val="midCat"/>
      </c:valAx>
      <c:valAx>
        <c:axId val="708989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Diffusion Coefficient</a:t>
                </a:r>
                <a:r>
                  <a:rPr lang="en-US" baseline="0"/>
                  <a:t> (</a:t>
                </a:r>
                <a:r>
                  <a:rPr lang="en-US" baseline="0">
                    <a:sym typeface="Symbol" panose="05050102010706020507" pitchFamily="18" charset="2"/>
                  </a:rPr>
                  <a:t>10</a:t>
                </a:r>
                <a:r>
                  <a:rPr lang="en-US" baseline="30000">
                    <a:sym typeface="Symbol" panose="05050102010706020507" pitchFamily="18" charset="2"/>
                  </a:rPr>
                  <a:t>-7  </a:t>
                </a:r>
                <a:r>
                  <a:rPr lang="en-US" baseline="0"/>
                  <a:t>cm</a:t>
                </a:r>
                <a:r>
                  <a:rPr lang="en-US" baseline="30000"/>
                  <a:t>2</a:t>
                </a:r>
                <a:r>
                  <a:rPr lang="en-US" baseline="0"/>
                  <a:t>s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892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7569062142496"/>
          <c:y val="5.0858015124889737E-2"/>
          <c:w val="0.79368494087827068"/>
          <c:h val="0.79739814456159785"/>
        </c:manualLayout>
      </c:layout>
      <c:scatterChart>
        <c:scatterStyle val="lineMarker"/>
        <c:varyColors val="0"/>
        <c:ser>
          <c:idx val="1"/>
          <c:order val="0"/>
          <c:tx>
            <c:v>Cobaltocene</c:v>
          </c:tx>
          <c:spPr>
            <a:ln w="19050">
              <a:noFill/>
            </a:ln>
          </c:spPr>
          <c:marker>
            <c:symbol val="triangle"/>
            <c:size val="12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'diffusion Cc in ILs'!$D$7:$D$14</c:f>
              <c:numCache>
                <c:formatCode>General</c:formatCode>
                <c:ptCount val="8"/>
                <c:pt idx="0">
                  <c:v>59</c:v>
                </c:pt>
                <c:pt idx="1">
                  <c:v>90</c:v>
                </c:pt>
                <c:pt idx="2">
                  <c:v>85</c:v>
                </c:pt>
                <c:pt idx="3">
                  <c:v>158</c:v>
                </c:pt>
                <c:pt idx="4">
                  <c:v>36</c:v>
                </c:pt>
                <c:pt idx="5">
                  <c:v>33</c:v>
                </c:pt>
                <c:pt idx="6">
                  <c:v>21</c:v>
                </c:pt>
                <c:pt idx="7">
                  <c:v>141</c:v>
                </c:pt>
              </c:numCache>
            </c:numRef>
          </c:xVal>
          <c:yVal>
            <c:numRef>
              <c:f>'diffusion Cc in ILs'!$I$7:$I$14</c:f>
              <c:numCache>
                <c:formatCode>General</c:formatCode>
                <c:ptCount val="8"/>
                <c:pt idx="0">
                  <c:v>1.2802013422818792</c:v>
                </c:pt>
                <c:pt idx="1">
                  <c:v>0.95563139931740615</c:v>
                </c:pt>
                <c:pt idx="2">
                  <c:v>0.84563758389261745</c:v>
                </c:pt>
                <c:pt idx="3">
                  <c:v>0.62116040955631402</c:v>
                </c:pt>
                <c:pt idx="4">
                  <c:v>1.9261744966442953</c:v>
                </c:pt>
                <c:pt idx="5">
                  <c:v>4.3926174496644297</c:v>
                </c:pt>
                <c:pt idx="6">
                  <c:v>6.1191275167785237</c:v>
                </c:pt>
                <c:pt idx="7">
                  <c:v>0.68120805369127513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2B-4D65-98E0-635333906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989296"/>
        <c:axId val="708989624"/>
      </c:scatterChart>
      <c:valAx>
        <c:axId val="708989296"/>
        <c:scaling>
          <c:orientation val="minMax"/>
          <c:max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1" i="0" baseline="0" dirty="0">
                    <a:solidFill>
                      <a:schemeClr val="tx1"/>
                    </a:solidFill>
                    <a:effectLst/>
                  </a:rPr>
                  <a:t>η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 (Viscosity/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</a:rPr>
                  <a:t>mPa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  <a:sym typeface="Symbol" panose="05050102010706020507" pitchFamily="18" charset="2"/>
                  </a:rPr>
                  <a:t></a:t>
                </a:r>
                <a:r>
                  <a:rPr lang="en-US" sz="1800" b="1" i="0" baseline="0" dirty="0" err="1">
                    <a:solidFill>
                      <a:schemeClr val="tx1"/>
                    </a:solidFill>
                    <a:effectLst/>
                  </a:rPr>
                  <a:t>s</a:t>
                </a:r>
                <a:r>
                  <a:rPr lang="en-US" sz="1800" b="1" i="0" baseline="0" dirty="0">
                    <a:solidFill>
                      <a:schemeClr val="tx1"/>
                    </a:solidFill>
                    <a:effectLst/>
                  </a:rPr>
                  <a:t>)</a:t>
                </a:r>
                <a:endParaRPr lang="en-US" sz="18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89624"/>
        <c:crosses val="autoZero"/>
        <c:crossBetween val="midCat"/>
      </c:valAx>
      <c:valAx>
        <c:axId val="708989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1" baseline="0" dirty="0">
                    <a:solidFill>
                      <a:schemeClr val="tx1"/>
                    </a:solidFill>
                  </a:rPr>
                  <a:t>D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(</a:t>
                </a:r>
                <a:r>
                  <a:rPr lang="en-US" sz="1600" b="1" baseline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10</a:t>
                </a:r>
                <a:r>
                  <a:rPr lang="en-US" sz="1600" b="1" baseline="30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-7  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cm</a:t>
                </a:r>
                <a:r>
                  <a:rPr lang="en-US" sz="16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s</a:t>
                </a:r>
                <a:r>
                  <a:rPr lang="en-US" sz="1600" b="1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)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892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2829168608984"/>
          <c:y val="7.407407407407407E-2"/>
          <c:w val="0.68322149613572525"/>
          <c:h val="0.75922797436268097"/>
        </c:manualLayout>
      </c:layout>
      <c:scatterChart>
        <c:scatterStyle val="lineMarker"/>
        <c:varyColors val="0"/>
        <c:ser>
          <c:idx val="0"/>
          <c:order val="1"/>
          <c:tx>
            <c:v>Silver diffusion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Ref>
              <c:f>('Sept 2018 Ag not stirred'!$C$41,'Sept 2018 Ag not stirred'!$M$41)</c:f>
              <c:numCache>
                <c:formatCode>0.00E+00</c:formatCode>
                <c:ptCount val="2"/>
                <c:pt idx="0">
                  <c:v>3.4652795734599789E-7</c:v>
                </c:pt>
                <c:pt idx="1">
                  <c:v>1.8515032422658471E-6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DF-4868-B82C-DBF19CEB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319448"/>
        <c:axId val="427321416"/>
      </c:scatterChart>
      <c:scatterChart>
        <c:scatterStyle val="lineMarker"/>
        <c:varyColors val="0"/>
        <c:ser>
          <c:idx val="3"/>
          <c:order val="0"/>
          <c:tx>
            <c:v>Cu reduction potential</c:v>
          </c:tx>
          <c:spPr>
            <a:ln w="19050">
              <a:noFill/>
            </a:ln>
          </c:spPr>
          <c:marker>
            <c:symbol val="square"/>
            <c:size val="12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'oct 2018 Cu not stirred'!$Z$3:$Z$5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xVal>
          <c:yVal>
            <c:numRef>
              <c:f>'oct 2018 Cu not stirred'!$AB$3:$AB$5</c:f>
              <c:numCache>
                <c:formatCode>General</c:formatCode>
                <c:ptCount val="3"/>
                <c:pt idx="0">
                  <c:v>-0.16400000000000001</c:v>
                </c:pt>
                <c:pt idx="1">
                  <c:v>9.8000000000000004E-2</c:v>
                </c:pt>
                <c:pt idx="2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DF-4868-B82C-DBF19CEB7497}"/>
            </c:ext>
          </c:extLst>
        </c:ser>
        <c:ser>
          <c:idx val="1"/>
          <c:order val="2"/>
          <c:tx>
            <c:v>Ag reduction potential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'oct 2018 Cu not stirred'!$Z$3:$Z$5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xVal>
          <c:yVal>
            <c:numRef>
              <c:f>'oct 2018 Cu not stirred'!$AC$3:$AC$5</c:f>
              <c:numCache>
                <c:formatCode>General</c:formatCode>
                <c:ptCount val="3"/>
                <c:pt idx="0">
                  <c:v>5.2999999999999999E-2</c:v>
                </c:pt>
                <c:pt idx="1">
                  <c:v>0.30099999999999999</c:v>
                </c:pt>
                <c:pt idx="2">
                  <c:v>0.245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DF-4868-B82C-DBF19CEB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594168"/>
        <c:axId val="905595152"/>
      </c:scatterChart>
      <c:valAx>
        <c:axId val="4273194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21416"/>
        <c:crossesAt val="0"/>
        <c:crossBetween val="midCat"/>
        <c:majorUnit val="1"/>
      </c:valAx>
      <c:valAx>
        <c:axId val="427321416"/>
        <c:scaling>
          <c:logBase val="10"/>
          <c:orientation val="minMax"/>
          <c:max val="1.0000000000000002E-3"/>
          <c:min val="1.0000000000000005E-8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Diffusion Coefficient (cm</a:t>
                </a:r>
                <a:r>
                  <a:rPr lang="en-US" sz="1400" b="1" i="0" baseline="30000">
                    <a:effectLst/>
                  </a:rPr>
                  <a:t>2</a:t>
                </a:r>
                <a:r>
                  <a:rPr lang="en-US" sz="1400" b="1" i="0" baseline="0">
                    <a:effectLst/>
                  </a:rPr>
                  <a:t>s</a:t>
                </a:r>
                <a:r>
                  <a:rPr lang="en-US" sz="1400" b="1" i="0" baseline="30000">
                    <a:effectLst/>
                  </a:rPr>
                  <a:t>-1</a:t>
                </a:r>
                <a:r>
                  <a:rPr lang="en-US" sz="1400" b="1" i="0" baseline="0">
                    <a:effectLst/>
                  </a:rPr>
                  <a:t>)</a:t>
                </a:r>
                <a:endParaRPr lang="en-US" sz="14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/>
              </a:p>
            </c:rich>
          </c:tx>
          <c:overlay val="0"/>
        </c:title>
        <c:numFmt formatCode="0.E+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19448"/>
        <c:crosses val="autoZero"/>
        <c:crossBetween val="midCat"/>
      </c:valAx>
      <c:valAx>
        <c:axId val="905595152"/>
        <c:scaling>
          <c:orientation val="minMax"/>
          <c:max val="0.9"/>
          <c:min val="-0.30000000000000004"/>
        </c:scaling>
        <c:delete val="0"/>
        <c:axPos val="r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Reduction Potential (V vs. SHE)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905594168"/>
        <c:crosses val="max"/>
        <c:crossBetween val="midCat"/>
        <c:majorUnit val="0.2"/>
      </c:valAx>
      <c:valAx>
        <c:axId val="905594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5951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2829168608984"/>
          <c:y val="7.407407407407407E-2"/>
          <c:w val="0.68322149613572525"/>
          <c:h val="0.75922797436268097"/>
        </c:manualLayout>
      </c:layout>
      <c:scatterChart>
        <c:scatterStyle val="lineMarker"/>
        <c:varyColors val="0"/>
        <c:ser>
          <c:idx val="2"/>
          <c:order val="0"/>
          <c:tx>
            <c:v>Copper diffusion</c:v>
          </c:tx>
          <c:spPr>
            <a:ln w="19050">
              <a:noFill/>
            </a:ln>
          </c:spPr>
          <c:marker>
            <c:symbol val="triangle"/>
            <c:size val="9"/>
            <c:spPr>
              <a:solidFill>
                <a:srgbClr val="C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('oct 2018 Cu not stirred'!$C$42,'oct 2018 Cu not stirred'!$H$42,'oct 2018 Cu not stirred'!$M$42)</c:f>
                <c:numCache>
                  <c:formatCode>General</c:formatCode>
                  <c:ptCount val="3"/>
                  <c:pt idx="0">
                    <c:v>7.4256763938162352E-9</c:v>
                  </c:pt>
                  <c:pt idx="1">
                    <c:v>5.5441671755256615E-8</c:v>
                  </c:pt>
                  <c:pt idx="2">
                    <c:v>1.5949407524726128E-8</c:v>
                  </c:pt>
                </c:numCache>
              </c:numRef>
            </c:plus>
            <c:minus>
              <c:numRef>
                <c:f>('oct 2018 Cu not stirred'!$C$42,'oct 2018 Cu not stirred'!$H$42,'oct 2018 Cu not stirred'!$M$42)</c:f>
                <c:numCache>
                  <c:formatCode>General</c:formatCode>
                  <c:ptCount val="3"/>
                  <c:pt idx="0">
                    <c:v>7.4256763938162352E-9</c:v>
                  </c:pt>
                  <c:pt idx="1">
                    <c:v>5.5441671755256615E-8</c:v>
                  </c:pt>
                  <c:pt idx="2">
                    <c:v>1.5949407524726128E-8</c:v>
                  </c:pt>
                </c:numCache>
              </c:numRef>
            </c:minus>
          </c:errBars>
          <c:xVal>
            <c:numLit>
              <c:formatCode>General</c:formatCode>
              <c:ptCount val="3"/>
              <c:pt idx="0">
                <c:v>1</c:v>
              </c:pt>
              <c:pt idx="1">
                <c:v>3</c:v>
              </c:pt>
              <c:pt idx="2">
                <c:v>2</c:v>
              </c:pt>
            </c:numLit>
          </c:xVal>
          <c:yVal>
            <c:numRef>
              <c:f>('oct 2018 Cu not stirred'!$C$41,'oct 2018 Cu not stirred'!$H$41,'oct 2018 Cu not stirred'!$M$41)</c:f>
              <c:numCache>
                <c:formatCode>0.00E+00</c:formatCode>
                <c:ptCount val="3"/>
                <c:pt idx="0">
                  <c:v>4.924059334861823E-8</c:v>
                </c:pt>
                <c:pt idx="1">
                  <c:v>9.1054592844315526E-8</c:v>
                </c:pt>
                <c:pt idx="2">
                  <c:v>6.4637164495748251E-8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DF-4868-B82C-DBF19CEB7497}"/>
            </c:ext>
          </c:extLst>
        </c:ser>
        <c:ser>
          <c:idx val="0"/>
          <c:order val="2"/>
          <c:tx>
            <c:v>Silver diffusion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</c:marker>
          <c:errBars>
            <c:errDir val="y"/>
            <c:errBarType val="both"/>
            <c:errValType val="cust"/>
            <c:noEndCap val="0"/>
            <c:plus>
              <c:numRef>
                <c:f>('Sept 2018 Ag not stirred'!$C$42,'Sept 2018 Ag not stirred'!$M$42)</c:f>
                <c:numCache>
                  <c:formatCode>General</c:formatCode>
                  <c:ptCount val="2"/>
                  <c:pt idx="0">
                    <c:v>2.2802271868722407E-7</c:v>
                  </c:pt>
                  <c:pt idx="1">
                    <c:v>3.4270002839565821E-7</c:v>
                  </c:pt>
                </c:numCache>
              </c:numRef>
            </c:plus>
            <c:minus>
              <c:numRef>
                <c:f>('Sept 2018 Ag not stirred'!$C$42,'Sept 2018 Ag not stirred'!$M$42)</c:f>
                <c:numCache>
                  <c:formatCode>General</c:formatCode>
                  <c:ptCount val="2"/>
                  <c:pt idx="0">
                    <c:v>2.2802271868722407E-7</c:v>
                  </c:pt>
                  <c:pt idx="1">
                    <c:v>3.4270002839565821E-7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Lit>
              <c:formatCode>General</c:formatCode>
              <c:ptCount val="2"/>
              <c:pt idx="0">
                <c:v>1</c:v>
              </c:pt>
              <c:pt idx="1">
                <c:v>2</c:v>
              </c:pt>
            </c:numLit>
          </c:xVal>
          <c:yVal>
            <c:numRef>
              <c:f>('Sept 2018 Ag not stirred'!$C$41,'Sept 2018 Ag not stirred'!$M$41)</c:f>
              <c:numCache>
                <c:formatCode>0.00E+00</c:formatCode>
                <c:ptCount val="2"/>
                <c:pt idx="0">
                  <c:v>3.4652795734599789E-7</c:v>
                </c:pt>
                <c:pt idx="1">
                  <c:v>1.8515032422658471E-6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DF-4868-B82C-DBF19CEB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319448"/>
        <c:axId val="427321416"/>
      </c:scatterChart>
      <c:scatterChart>
        <c:scatterStyle val="lineMarker"/>
        <c:varyColors val="0"/>
        <c:ser>
          <c:idx val="3"/>
          <c:order val="1"/>
          <c:tx>
            <c:v>Cu reduction potential</c:v>
          </c:tx>
          <c:spPr>
            <a:ln w="19050">
              <a:noFill/>
            </a:ln>
          </c:spPr>
          <c:marker>
            <c:symbol val="square"/>
            <c:size val="12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'oct 2018 Cu not stirred'!$Z$3:$Z$5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xVal>
          <c:yVal>
            <c:numRef>
              <c:f>'oct 2018 Cu not stirred'!$AB$3:$AB$5</c:f>
              <c:numCache>
                <c:formatCode>General</c:formatCode>
                <c:ptCount val="3"/>
                <c:pt idx="0">
                  <c:v>-0.16400000000000001</c:v>
                </c:pt>
                <c:pt idx="1">
                  <c:v>9.8000000000000004E-2</c:v>
                </c:pt>
                <c:pt idx="2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DF-4868-B82C-DBF19CEB7497}"/>
            </c:ext>
          </c:extLst>
        </c:ser>
        <c:ser>
          <c:idx val="1"/>
          <c:order val="3"/>
          <c:tx>
            <c:v>Ag reduction potential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'oct 2018 Cu not stirred'!$Z$3:$Z$5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xVal>
          <c:yVal>
            <c:numRef>
              <c:f>'oct 2018 Cu not stirred'!$AC$3:$AC$5</c:f>
              <c:numCache>
                <c:formatCode>General</c:formatCode>
                <c:ptCount val="3"/>
                <c:pt idx="0">
                  <c:v>5.2999999999999999E-2</c:v>
                </c:pt>
                <c:pt idx="1">
                  <c:v>0.30099999999999999</c:v>
                </c:pt>
                <c:pt idx="2">
                  <c:v>0.245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DF-4868-B82C-DBF19CEB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594168"/>
        <c:axId val="905595152"/>
      </c:scatterChart>
      <c:valAx>
        <c:axId val="4273194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21416"/>
        <c:crossesAt val="0"/>
        <c:crossBetween val="midCat"/>
        <c:majorUnit val="1"/>
      </c:valAx>
      <c:valAx>
        <c:axId val="427321416"/>
        <c:scaling>
          <c:logBase val="10"/>
          <c:orientation val="minMax"/>
          <c:max val="1.0000000000000002E-3"/>
          <c:min val="1.0000000000000005E-8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Diffusion Coefficient (cm</a:t>
                </a:r>
                <a:r>
                  <a:rPr lang="en-US" sz="1400" b="1" i="0" baseline="30000">
                    <a:effectLst/>
                  </a:rPr>
                  <a:t>2</a:t>
                </a:r>
                <a:r>
                  <a:rPr lang="en-US" sz="1400" b="1" i="0" baseline="0">
                    <a:effectLst/>
                  </a:rPr>
                  <a:t>s</a:t>
                </a:r>
                <a:r>
                  <a:rPr lang="en-US" sz="1400" b="1" i="0" baseline="30000">
                    <a:effectLst/>
                  </a:rPr>
                  <a:t>-1</a:t>
                </a:r>
                <a:r>
                  <a:rPr lang="en-US" sz="1400" b="1" i="0" baseline="0">
                    <a:effectLst/>
                  </a:rPr>
                  <a:t>)</a:t>
                </a:r>
                <a:endParaRPr lang="en-US" sz="14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/>
              </a:p>
            </c:rich>
          </c:tx>
          <c:overlay val="0"/>
        </c:title>
        <c:numFmt formatCode="0.E+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19448"/>
        <c:crosses val="autoZero"/>
        <c:crossBetween val="midCat"/>
      </c:valAx>
      <c:valAx>
        <c:axId val="905595152"/>
        <c:scaling>
          <c:orientation val="minMax"/>
          <c:max val="0.9"/>
          <c:min val="-0.30000000000000004"/>
        </c:scaling>
        <c:delete val="0"/>
        <c:axPos val="r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Reduction Potential (V vs. SHE)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905594168"/>
        <c:crosses val="max"/>
        <c:crossBetween val="midCat"/>
        <c:majorUnit val="0.2"/>
      </c:valAx>
      <c:valAx>
        <c:axId val="905594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5951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7495943455319"/>
          <c:y val="7.094923140843426E-2"/>
          <c:w val="0.8259609113606079"/>
          <c:h val="0.78148405304903934"/>
        </c:manualLayout>
      </c:layout>
      <c:scatterChart>
        <c:scatterStyle val="smoothMarker"/>
        <c:varyColors val="0"/>
        <c:ser>
          <c:idx val="4"/>
          <c:order val="0"/>
          <c:tx>
            <c:v>BM3N NTf2 + fC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'0921 BM3N NTf2 + Fc'!$B$5:$B$284</c:f>
              <c:numCache>
                <c:formatCode>General</c:formatCode>
                <c:ptCount val="280"/>
                <c:pt idx="0">
                  <c:v>1.949185E-3</c:v>
                </c:pt>
                <c:pt idx="1">
                  <c:v>1.9538490000000001E-3</c:v>
                </c:pt>
                <c:pt idx="2">
                  <c:v>6.9513700000000001E-3</c:v>
                </c:pt>
                <c:pt idx="3">
                  <c:v>1.1931789999999999E-2</c:v>
                </c:pt>
                <c:pt idx="4">
                  <c:v>1.6924640000000001E-2</c:v>
                </c:pt>
                <c:pt idx="5">
                  <c:v>2.1908170000000001E-2</c:v>
                </c:pt>
                <c:pt idx="6">
                  <c:v>2.6902579999999999E-2</c:v>
                </c:pt>
                <c:pt idx="7">
                  <c:v>3.2783399999999997E-2</c:v>
                </c:pt>
                <c:pt idx="8">
                  <c:v>3.6609990000000002E-2</c:v>
                </c:pt>
                <c:pt idx="9">
                  <c:v>4.1581430000000003E-2</c:v>
                </c:pt>
                <c:pt idx="10">
                  <c:v>4.6537189999999999E-2</c:v>
                </c:pt>
                <c:pt idx="11">
                  <c:v>5.1587040000000001E-2</c:v>
                </c:pt>
                <c:pt idx="12">
                  <c:v>5.6589849999999997E-2</c:v>
                </c:pt>
                <c:pt idx="13">
                  <c:v>6.1545599999999999E-2</c:v>
                </c:pt>
                <c:pt idx="14">
                  <c:v>6.6517049999999994E-2</c:v>
                </c:pt>
                <c:pt idx="15">
                  <c:v>7.1472800000000003E-2</c:v>
                </c:pt>
                <c:pt idx="16">
                  <c:v>7.6475609999999999E-2</c:v>
                </c:pt>
                <c:pt idx="17">
                  <c:v>8.1572510000000001E-2</c:v>
                </c:pt>
                <c:pt idx="18">
                  <c:v>8.6716459999999995E-2</c:v>
                </c:pt>
                <c:pt idx="19">
                  <c:v>9.1781989999999994E-2</c:v>
                </c:pt>
                <c:pt idx="20">
                  <c:v>9.6847530000000001E-2</c:v>
                </c:pt>
                <c:pt idx="21">
                  <c:v>0.1019444</c:v>
                </c:pt>
                <c:pt idx="22">
                  <c:v>0.1070257</c:v>
                </c:pt>
                <c:pt idx="23">
                  <c:v>0.1120284</c:v>
                </c:pt>
                <c:pt idx="24">
                  <c:v>0.1171097</c:v>
                </c:pt>
                <c:pt idx="25">
                  <c:v>0.1220811</c:v>
                </c:pt>
                <c:pt idx="26">
                  <c:v>0.1270839</c:v>
                </c:pt>
                <c:pt idx="27">
                  <c:v>0.13207099999999999</c:v>
                </c:pt>
                <c:pt idx="28">
                  <c:v>0.13704250000000001</c:v>
                </c:pt>
                <c:pt idx="29">
                  <c:v>0.14204530000000001</c:v>
                </c:pt>
                <c:pt idx="30">
                  <c:v>0.14704809999999999</c:v>
                </c:pt>
                <c:pt idx="31">
                  <c:v>0.15205089999999999</c:v>
                </c:pt>
                <c:pt idx="32">
                  <c:v>0.1570223</c:v>
                </c:pt>
                <c:pt idx="33">
                  <c:v>0.16197810000000001</c:v>
                </c:pt>
                <c:pt idx="34">
                  <c:v>0.16693379999999999</c:v>
                </c:pt>
                <c:pt idx="35">
                  <c:v>0.1718739</c:v>
                </c:pt>
                <c:pt idx="36">
                  <c:v>0.17689240000000001</c:v>
                </c:pt>
                <c:pt idx="37">
                  <c:v>0.1819422</c:v>
                </c:pt>
                <c:pt idx="38">
                  <c:v>0.18689800000000001</c:v>
                </c:pt>
                <c:pt idx="39">
                  <c:v>0.1918851</c:v>
                </c:pt>
                <c:pt idx="40">
                  <c:v>0.19685659999999999</c:v>
                </c:pt>
                <c:pt idx="41">
                  <c:v>0.20184369999999999</c:v>
                </c:pt>
                <c:pt idx="42">
                  <c:v>0.20683080000000001</c:v>
                </c:pt>
                <c:pt idx="43">
                  <c:v>0.21189630000000001</c:v>
                </c:pt>
                <c:pt idx="44">
                  <c:v>0.2168678</c:v>
                </c:pt>
                <c:pt idx="45">
                  <c:v>0.22183919999999999</c:v>
                </c:pt>
                <c:pt idx="46">
                  <c:v>0.226795</c:v>
                </c:pt>
                <c:pt idx="47">
                  <c:v>0.23176640000000001</c:v>
                </c:pt>
                <c:pt idx="48">
                  <c:v>0.2367379</c:v>
                </c:pt>
                <c:pt idx="49">
                  <c:v>0.24181910000000001</c:v>
                </c:pt>
                <c:pt idx="50">
                  <c:v>0.2467905</c:v>
                </c:pt>
                <c:pt idx="51">
                  <c:v>0.25174629999999998</c:v>
                </c:pt>
                <c:pt idx="52">
                  <c:v>0.25671769999999999</c:v>
                </c:pt>
                <c:pt idx="53">
                  <c:v>0.26170490000000002</c:v>
                </c:pt>
                <c:pt idx="54">
                  <c:v>0.26666060000000003</c:v>
                </c:pt>
                <c:pt idx="55">
                  <c:v>0.2716634</c:v>
                </c:pt>
                <c:pt idx="56">
                  <c:v>0.2767289</c:v>
                </c:pt>
                <c:pt idx="57">
                  <c:v>0.28171610000000002</c:v>
                </c:pt>
                <c:pt idx="58">
                  <c:v>0.2867189</c:v>
                </c:pt>
                <c:pt idx="59">
                  <c:v>0.29169030000000001</c:v>
                </c:pt>
                <c:pt idx="60">
                  <c:v>0.29669309999999999</c:v>
                </c:pt>
                <c:pt idx="61">
                  <c:v>0.30169590000000002</c:v>
                </c:pt>
                <c:pt idx="62">
                  <c:v>0.30677710000000002</c:v>
                </c:pt>
                <c:pt idx="63">
                  <c:v>0.3117799</c:v>
                </c:pt>
                <c:pt idx="64">
                  <c:v>0.3148647</c:v>
                </c:pt>
                <c:pt idx="65">
                  <c:v>0.31941570000000002</c:v>
                </c:pt>
                <c:pt idx="66">
                  <c:v>0.32443739999999999</c:v>
                </c:pt>
                <c:pt idx="67">
                  <c:v>0.33212700000000001</c:v>
                </c:pt>
                <c:pt idx="68">
                  <c:v>0.33463789999999999</c:v>
                </c:pt>
                <c:pt idx="69">
                  <c:v>0.33950269999999999</c:v>
                </c:pt>
                <c:pt idx="70">
                  <c:v>0.34436749999999999</c:v>
                </c:pt>
                <c:pt idx="71">
                  <c:v>0.34938930000000001</c:v>
                </c:pt>
                <c:pt idx="72">
                  <c:v>0.35441099999999998</c:v>
                </c:pt>
                <c:pt idx="73">
                  <c:v>0.3594328</c:v>
                </c:pt>
                <c:pt idx="74">
                  <c:v>0.3642976</c:v>
                </c:pt>
                <c:pt idx="75">
                  <c:v>0.36931940000000002</c:v>
                </c:pt>
                <c:pt idx="76">
                  <c:v>0.37434109999999998</c:v>
                </c:pt>
                <c:pt idx="77">
                  <c:v>0.3793629</c:v>
                </c:pt>
                <c:pt idx="78">
                  <c:v>0.38422770000000001</c:v>
                </c:pt>
                <c:pt idx="79">
                  <c:v>0.38924950000000003</c:v>
                </c:pt>
                <c:pt idx="80">
                  <c:v>0.39442820000000001</c:v>
                </c:pt>
                <c:pt idx="81">
                  <c:v>0.39929300000000001</c:v>
                </c:pt>
                <c:pt idx="82">
                  <c:v>0.40415780000000001</c:v>
                </c:pt>
                <c:pt idx="83">
                  <c:v>0.40933649999999999</c:v>
                </c:pt>
                <c:pt idx="84">
                  <c:v>0.41420129999999999</c:v>
                </c:pt>
                <c:pt idx="85">
                  <c:v>0.41922310000000002</c:v>
                </c:pt>
                <c:pt idx="86">
                  <c:v>0.423931</c:v>
                </c:pt>
                <c:pt idx="87">
                  <c:v>0.42895270000000002</c:v>
                </c:pt>
                <c:pt idx="88">
                  <c:v>0.4341314</c:v>
                </c:pt>
                <c:pt idx="89">
                  <c:v>0.43899630000000001</c:v>
                </c:pt>
                <c:pt idx="90">
                  <c:v>0.44386110000000001</c:v>
                </c:pt>
                <c:pt idx="91">
                  <c:v>0.44888280000000003</c:v>
                </c:pt>
                <c:pt idx="92">
                  <c:v>0.45390459999999999</c:v>
                </c:pt>
                <c:pt idx="93">
                  <c:v>0.45876939999999999</c:v>
                </c:pt>
                <c:pt idx="94">
                  <c:v>0.46379120000000001</c:v>
                </c:pt>
                <c:pt idx="95">
                  <c:v>0.46865600000000002</c:v>
                </c:pt>
                <c:pt idx="96">
                  <c:v>0.4738347</c:v>
                </c:pt>
                <c:pt idx="97">
                  <c:v>0.4786995</c:v>
                </c:pt>
                <c:pt idx="98">
                  <c:v>0.48372130000000002</c:v>
                </c:pt>
                <c:pt idx="99">
                  <c:v>0.48905690000000002</c:v>
                </c:pt>
                <c:pt idx="100">
                  <c:v>0.49407859999999998</c:v>
                </c:pt>
                <c:pt idx="101">
                  <c:v>0.4991004</c:v>
                </c:pt>
                <c:pt idx="102">
                  <c:v>0.50427909999999998</c:v>
                </c:pt>
                <c:pt idx="103">
                  <c:v>0.51008549999999997</c:v>
                </c:pt>
                <c:pt idx="104">
                  <c:v>0.51526419999999995</c:v>
                </c:pt>
                <c:pt idx="105">
                  <c:v>0.52012899999999995</c:v>
                </c:pt>
                <c:pt idx="106">
                  <c:v>0.52515080000000003</c:v>
                </c:pt>
                <c:pt idx="107">
                  <c:v>0.53017250000000005</c:v>
                </c:pt>
                <c:pt idx="108">
                  <c:v>0.53519430000000001</c:v>
                </c:pt>
                <c:pt idx="109">
                  <c:v>0.54005910000000001</c:v>
                </c:pt>
                <c:pt idx="110">
                  <c:v>0.54508089999999998</c:v>
                </c:pt>
                <c:pt idx="111">
                  <c:v>0.55010270000000006</c:v>
                </c:pt>
                <c:pt idx="112">
                  <c:v>0.55512430000000001</c:v>
                </c:pt>
                <c:pt idx="113">
                  <c:v>0.55998919999999996</c:v>
                </c:pt>
                <c:pt idx="114">
                  <c:v>0.56705110000000003</c:v>
                </c:pt>
                <c:pt idx="115">
                  <c:v>0.56987580000000004</c:v>
                </c:pt>
                <c:pt idx="116">
                  <c:v>0.57489760000000001</c:v>
                </c:pt>
                <c:pt idx="117">
                  <c:v>0.57976229999999995</c:v>
                </c:pt>
                <c:pt idx="118">
                  <c:v>0.58462720000000001</c:v>
                </c:pt>
                <c:pt idx="119">
                  <c:v>0.58964899999999998</c:v>
                </c:pt>
                <c:pt idx="120">
                  <c:v>0.59482760000000001</c:v>
                </c:pt>
                <c:pt idx="121">
                  <c:v>0.59969249999999996</c:v>
                </c:pt>
                <c:pt idx="122">
                  <c:v>0.60471430000000004</c:v>
                </c:pt>
                <c:pt idx="123">
                  <c:v>0.60973599999999994</c:v>
                </c:pt>
                <c:pt idx="124">
                  <c:v>0.61475769999999996</c:v>
                </c:pt>
                <c:pt idx="125">
                  <c:v>0.61962260000000002</c:v>
                </c:pt>
                <c:pt idx="126">
                  <c:v>0.62464430000000004</c:v>
                </c:pt>
                <c:pt idx="127">
                  <c:v>0.62950919999999999</c:v>
                </c:pt>
                <c:pt idx="128">
                  <c:v>0.63453099999999996</c:v>
                </c:pt>
                <c:pt idx="129">
                  <c:v>0.63939570000000001</c:v>
                </c:pt>
                <c:pt idx="130">
                  <c:v>0.64441749999999998</c:v>
                </c:pt>
                <c:pt idx="131">
                  <c:v>0.64943930000000005</c:v>
                </c:pt>
                <c:pt idx="132">
                  <c:v>0.65446099999999996</c:v>
                </c:pt>
                <c:pt idx="133">
                  <c:v>0.65932579999999996</c:v>
                </c:pt>
                <c:pt idx="134">
                  <c:v>0.66419059999999996</c:v>
                </c:pt>
                <c:pt idx="135">
                  <c:v>0.66921240000000004</c:v>
                </c:pt>
                <c:pt idx="136">
                  <c:v>0.67423420000000001</c:v>
                </c:pt>
                <c:pt idx="137">
                  <c:v>0.67925599999999997</c:v>
                </c:pt>
                <c:pt idx="138">
                  <c:v>0.68412079999999997</c:v>
                </c:pt>
                <c:pt idx="139">
                  <c:v>0.68929949999999995</c:v>
                </c:pt>
                <c:pt idx="140">
                  <c:v>0.69447820000000005</c:v>
                </c:pt>
                <c:pt idx="141">
                  <c:v>0.69447820000000005</c:v>
                </c:pt>
                <c:pt idx="142">
                  <c:v>0.68929949999999995</c:v>
                </c:pt>
                <c:pt idx="143">
                  <c:v>0.68412079999999997</c:v>
                </c:pt>
                <c:pt idx="144">
                  <c:v>0.67925599999999997</c:v>
                </c:pt>
                <c:pt idx="145">
                  <c:v>0.67423420000000001</c:v>
                </c:pt>
                <c:pt idx="146">
                  <c:v>0.66921240000000004</c:v>
                </c:pt>
                <c:pt idx="147">
                  <c:v>0.66419059999999996</c:v>
                </c:pt>
                <c:pt idx="148">
                  <c:v>0.65932579999999996</c:v>
                </c:pt>
                <c:pt idx="149">
                  <c:v>0.65430410000000006</c:v>
                </c:pt>
                <c:pt idx="150">
                  <c:v>0.64928229999999998</c:v>
                </c:pt>
                <c:pt idx="151">
                  <c:v>0.64426059999999996</c:v>
                </c:pt>
                <c:pt idx="152">
                  <c:v>0.63939570000000001</c:v>
                </c:pt>
                <c:pt idx="153">
                  <c:v>0.63453099999999996</c:v>
                </c:pt>
                <c:pt idx="154">
                  <c:v>0.62950919999999999</c:v>
                </c:pt>
                <c:pt idx="155">
                  <c:v>0.62448740000000003</c:v>
                </c:pt>
                <c:pt idx="156">
                  <c:v>0.61946559999999995</c:v>
                </c:pt>
                <c:pt idx="157">
                  <c:v>0.61460079999999995</c:v>
                </c:pt>
                <c:pt idx="158">
                  <c:v>0.60957899999999998</c:v>
                </c:pt>
                <c:pt idx="159">
                  <c:v>0.6044003</c:v>
                </c:pt>
                <c:pt idx="160">
                  <c:v>0.5995355</c:v>
                </c:pt>
                <c:pt idx="161">
                  <c:v>0.5946707</c:v>
                </c:pt>
                <c:pt idx="162">
                  <c:v>0.58949200000000002</c:v>
                </c:pt>
                <c:pt idx="163">
                  <c:v>0.5844703</c:v>
                </c:pt>
                <c:pt idx="164">
                  <c:v>0.5796055</c:v>
                </c:pt>
                <c:pt idx="165">
                  <c:v>0.57458359999999997</c:v>
                </c:pt>
                <c:pt idx="166">
                  <c:v>0.56971879999999997</c:v>
                </c:pt>
                <c:pt idx="167">
                  <c:v>0.56454009999999999</c:v>
                </c:pt>
                <c:pt idx="168">
                  <c:v>0.55967540000000005</c:v>
                </c:pt>
                <c:pt idx="169">
                  <c:v>0.55481049999999998</c:v>
                </c:pt>
                <c:pt idx="170">
                  <c:v>0.54978879999999997</c:v>
                </c:pt>
                <c:pt idx="171">
                  <c:v>0.544767</c:v>
                </c:pt>
                <c:pt idx="172">
                  <c:v>0.53974529999999998</c:v>
                </c:pt>
                <c:pt idx="173">
                  <c:v>0.53488040000000003</c:v>
                </c:pt>
                <c:pt idx="174">
                  <c:v>0.52985859999999996</c:v>
                </c:pt>
                <c:pt idx="175">
                  <c:v>0.52468000000000004</c:v>
                </c:pt>
                <c:pt idx="176">
                  <c:v>0.51981509999999997</c:v>
                </c:pt>
                <c:pt idx="177">
                  <c:v>0.51495029999999997</c:v>
                </c:pt>
                <c:pt idx="178">
                  <c:v>0.50977159999999999</c:v>
                </c:pt>
                <c:pt idx="179">
                  <c:v>0.50380829999999999</c:v>
                </c:pt>
                <c:pt idx="180">
                  <c:v>0.49862960000000001</c:v>
                </c:pt>
                <c:pt idx="181">
                  <c:v>0.4937648</c:v>
                </c:pt>
                <c:pt idx="182">
                  <c:v>0.48858610000000002</c:v>
                </c:pt>
                <c:pt idx="183">
                  <c:v>0.48325050000000003</c:v>
                </c:pt>
                <c:pt idx="184">
                  <c:v>0.47822870000000001</c:v>
                </c:pt>
                <c:pt idx="185">
                  <c:v>0.4733639</c:v>
                </c:pt>
                <c:pt idx="186">
                  <c:v>0.46834219999999999</c:v>
                </c:pt>
                <c:pt idx="187">
                  <c:v>0.46332040000000002</c:v>
                </c:pt>
                <c:pt idx="188">
                  <c:v>0.45845560000000002</c:v>
                </c:pt>
                <c:pt idx="189">
                  <c:v>0.45359070000000001</c:v>
                </c:pt>
                <c:pt idx="190">
                  <c:v>0.448569</c:v>
                </c:pt>
                <c:pt idx="191">
                  <c:v>0.44354719999999997</c:v>
                </c:pt>
                <c:pt idx="192">
                  <c:v>0.43868239999999997</c:v>
                </c:pt>
                <c:pt idx="193">
                  <c:v>0.43381760000000003</c:v>
                </c:pt>
                <c:pt idx="194">
                  <c:v>0.42863889999999999</c:v>
                </c:pt>
                <c:pt idx="195">
                  <c:v>0.42361710000000002</c:v>
                </c:pt>
                <c:pt idx="196">
                  <c:v>0.41859540000000001</c:v>
                </c:pt>
                <c:pt idx="197">
                  <c:v>0.4137305</c:v>
                </c:pt>
                <c:pt idx="198">
                  <c:v>0.40870879999999998</c:v>
                </c:pt>
                <c:pt idx="199">
                  <c:v>0.40384389999999998</c:v>
                </c:pt>
                <c:pt idx="200">
                  <c:v>0.39882220000000002</c:v>
                </c:pt>
                <c:pt idx="201">
                  <c:v>0.39395740000000001</c:v>
                </c:pt>
                <c:pt idx="202">
                  <c:v>0.38877869999999998</c:v>
                </c:pt>
                <c:pt idx="203">
                  <c:v>0.38375690000000001</c:v>
                </c:pt>
                <c:pt idx="204">
                  <c:v>0.37889210000000001</c:v>
                </c:pt>
                <c:pt idx="205">
                  <c:v>0.37402730000000001</c:v>
                </c:pt>
                <c:pt idx="206">
                  <c:v>0.36900549999999999</c:v>
                </c:pt>
                <c:pt idx="207">
                  <c:v>0.36398380000000002</c:v>
                </c:pt>
                <c:pt idx="208">
                  <c:v>0.35911890000000002</c:v>
                </c:pt>
                <c:pt idx="209">
                  <c:v>0.35425410000000002</c:v>
                </c:pt>
                <c:pt idx="210">
                  <c:v>0.3492323</c:v>
                </c:pt>
                <c:pt idx="211">
                  <c:v>0.34421059999999998</c:v>
                </c:pt>
                <c:pt idx="212">
                  <c:v>0.33918880000000001</c:v>
                </c:pt>
                <c:pt idx="213">
                  <c:v>0.33416709999999999</c:v>
                </c:pt>
                <c:pt idx="214">
                  <c:v>0.32914529999999997</c:v>
                </c:pt>
                <c:pt idx="215">
                  <c:v>0.32428050000000003</c:v>
                </c:pt>
                <c:pt idx="216">
                  <c:v>0.31941570000000002</c:v>
                </c:pt>
                <c:pt idx="217">
                  <c:v>0.3143939</c:v>
                </c:pt>
                <c:pt idx="218">
                  <c:v>0.3095291</c:v>
                </c:pt>
                <c:pt idx="219">
                  <c:v>0.30419350000000001</c:v>
                </c:pt>
                <c:pt idx="220">
                  <c:v>0.2993287</c:v>
                </c:pt>
                <c:pt idx="221">
                  <c:v>0.2944638</c:v>
                </c:pt>
                <c:pt idx="222">
                  <c:v>0.28928510000000002</c:v>
                </c:pt>
                <c:pt idx="223">
                  <c:v>0.2842633</c:v>
                </c:pt>
                <c:pt idx="224">
                  <c:v>0.27939849999999999</c:v>
                </c:pt>
                <c:pt idx="225">
                  <c:v>0.27453369999999999</c:v>
                </c:pt>
                <c:pt idx="226">
                  <c:v>0.26935500000000001</c:v>
                </c:pt>
                <c:pt idx="227">
                  <c:v>0.26433329999999999</c:v>
                </c:pt>
                <c:pt idx="228">
                  <c:v>0.25946839999999999</c:v>
                </c:pt>
                <c:pt idx="229">
                  <c:v>0.2547606</c:v>
                </c:pt>
                <c:pt idx="230">
                  <c:v>0.24973880000000001</c:v>
                </c:pt>
                <c:pt idx="231">
                  <c:v>0.2445601</c:v>
                </c:pt>
                <c:pt idx="232">
                  <c:v>0.2410349</c:v>
                </c:pt>
                <c:pt idx="233">
                  <c:v>0.23678489999999999</c:v>
                </c:pt>
                <c:pt idx="234">
                  <c:v>0.23181350000000001</c:v>
                </c:pt>
                <c:pt idx="235">
                  <c:v>0.22684199999999999</c:v>
                </c:pt>
                <c:pt idx="236">
                  <c:v>0.22188630000000001</c:v>
                </c:pt>
                <c:pt idx="237">
                  <c:v>0.21688350000000001</c:v>
                </c:pt>
                <c:pt idx="238">
                  <c:v>0.2119277</c:v>
                </c:pt>
                <c:pt idx="239">
                  <c:v>0.20684649999999999</c:v>
                </c:pt>
                <c:pt idx="240">
                  <c:v>0.2018751</c:v>
                </c:pt>
                <c:pt idx="241">
                  <c:v>0.1968879</c:v>
                </c:pt>
                <c:pt idx="242">
                  <c:v>0.19191649999999999</c:v>
                </c:pt>
                <c:pt idx="243">
                  <c:v>0.1869451</c:v>
                </c:pt>
                <c:pt idx="244">
                  <c:v>0.18195790000000001</c:v>
                </c:pt>
                <c:pt idx="245">
                  <c:v>0.17690810000000001</c:v>
                </c:pt>
                <c:pt idx="246">
                  <c:v>0.17190530000000001</c:v>
                </c:pt>
                <c:pt idx="247">
                  <c:v>0.16693379999999999</c:v>
                </c:pt>
                <c:pt idx="248">
                  <c:v>0.16197810000000001</c:v>
                </c:pt>
                <c:pt idx="249">
                  <c:v>0.15705369999999999</c:v>
                </c:pt>
                <c:pt idx="250">
                  <c:v>0.1520822</c:v>
                </c:pt>
                <c:pt idx="251">
                  <c:v>0.1470794</c:v>
                </c:pt>
                <c:pt idx="252">
                  <c:v>0.14206099999999999</c:v>
                </c:pt>
                <c:pt idx="253">
                  <c:v>0.1370738</c:v>
                </c:pt>
                <c:pt idx="254">
                  <c:v>0.1321338</c:v>
                </c:pt>
                <c:pt idx="255">
                  <c:v>0.12713099999999999</c:v>
                </c:pt>
                <c:pt idx="256">
                  <c:v>0.1221438</c:v>
                </c:pt>
                <c:pt idx="257">
                  <c:v>0.1171567</c:v>
                </c:pt>
                <c:pt idx="258">
                  <c:v>0.1120912</c:v>
                </c:pt>
                <c:pt idx="259">
                  <c:v>0.10710409999999999</c:v>
                </c:pt>
                <c:pt idx="260">
                  <c:v>0.1020228</c:v>
                </c:pt>
                <c:pt idx="261">
                  <c:v>9.6910259999999998E-2</c:v>
                </c:pt>
                <c:pt idx="262">
                  <c:v>9.1844720000000005E-2</c:v>
                </c:pt>
                <c:pt idx="263">
                  <c:v>8.6779190000000006E-2</c:v>
                </c:pt>
                <c:pt idx="264">
                  <c:v>8.1635239999999998E-2</c:v>
                </c:pt>
                <c:pt idx="265">
                  <c:v>7.6538339999999996E-2</c:v>
                </c:pt>
                <c:pt idx="266">
                  <c:v>7.1566900000000003E-2</c:v>
                </c:pt>
                <c:pt idx="267">
                  <c:v>6.6579769999999996E-2</c:v>
                </c:pt>
                <c:pt idx="268">
                  <c:v>6.1592649999999999E-2</c:v>
                </c:pt>
                <c:pt idx="269">
                  <c:v>5.6652580000000001E-2</c:v>
                </c:pt>
                <c:pt idx="270">
                  <c:v>5.1634090000000001E-2</c:v>
                </c:pt>
                <c:pt idx="271">
                  <c:v>4.66156E-2</c:v>
                </c:pt>
                <c:pt idx="272">
                  <c:v>4.164416E-2</c:v>
                </c:pt>
                <c:pt idx="273">
                  <c:v>3.6672719999999999E-2</c:v>
                </c:pt>
                <c:pt idx="274">
                  <c:v>3.170129E-2</c:v>
                </c:pt>
                <c:pt idx="275">
                  <c:v>2.6729840000000001E-2</c:v>
                </c:pt>
                <c:pt idx="276">
                  <c:v>2.1807099999999999E-2</c:v>
                </c:pt>
                <c:pt idx="277">
                  <c:v>1.6975959999999998E-2</c:v>
                </c:pt>
                <c:pt idx="278">
                  <c:v>1.199243E-2</c:v>
                </c:pt>
                <c:pt idx="279">
                  <c:v>7.0135680000000004E-3</c:v>
                </c:pt>
              </c:numCache>
            </c:numRef>
          </c:xVal>
          <c:yVal>
            <c:numRef>
              <c:f>'0921 BM3N NTf2 + Fc'!$D$5:$D$284</c:f>
              <c:numCache>
                <c:formatCode>0.00E+00</c:formatCode>
                <c:ptCount val="280"/>
                <c:pt idx="0">
                  <c:v>-1.0308608000000001</c:v>
                </c:pt>
                <c:pt idx="1">
                  <c:v>-0.88311380000000006</c:v>
                </c:pt>
                <c:pt idx="2">
                  <c:v>-0.81957019999999992</c:v>
                </c:pt>
                <c:pt idx="3">
                  <c:v>-0.7729298</c:v>
                </c:pt>
                <c:pt idx="4">
                  <c:v>-0.73317600000000005</c:v>
                </c:pt>
                <c:pt idx="5">
                  <c:v>-0.6981174</c:v>
                </c:pt>
                <c:pt idx="6">
                  <c:v>-0.66806720000000008</c:v>
                </c:pt>
                <c:pt idx="7">
                  <c:v>-0.63332160000000004</c:v>
                </c:pt>
                <c:pt idx="8">
                  <c:v>-0.60984500000000008</c:v>
                </c:pt>
                <c:pt idx="9">
                  <c:v>-0.58511619999999998</c:v>
                </c:pt>
                <c:pt idx="10">
                  <c:v>-0.56257860000000004</c:v>
                </c:pt>
                <c:pt idx="11">
                  <c:v>-0.53847579999999995</c:v>
                </c:pt>
                <c:pt idx="12">
                  <c:v>-0.51687700000000003</c:v>
                </c:pt>
                <c:pt idx="13">
                  <c:v>-0.49621759999999998</c:v>
                </c:pt>
                <c:pt idx="14">
                  <c:v>-0.4761842</c:v>
                </c:pt>
                <c:pt idx="15">
                  <c:v>-0.46021999999999996</c:v>
                </c:pt>
                <c:pt idx="16">
                  <c:v>-0.44018659999999998</c:v>
                </c:pt>
                <c:pt idx="17">
                  <c:v>-0.4220312</c:v>
                </c:pt>
                <c:pt idx="18">
                  <c:v>-0.40512800000000004</c:v>
                </c:pt>
                <c:pt idx="19">
                  <c:v>-0.38853780000000004</c:v>
                </c:pt>
                <c:pt idx="20">
                  <c:v>-0.37382580000000004</c:v>
                </c:pt>
                <c:pt idx="21">
                  <c:v>-0.35942659999999998</c:v>
                </c:pt>
                <c:pt idx="22">
                  <c:v>-0.3431496</c:v>
                </c:pt>
                <c:pt idx="23">
                  <c:v>-0.33000260000000003</c:v>
                </c:pt>
                <c:pt idx="24">
                  <c:v>-0.3162296</c:v>
                </c:pt>
                <c:pt idx="25">
                  <c:v>-0.30308259999999998</c:v>
                </c:pt>
                <c:pt idx="26">
                  <c:v>-0.28993560000000002</c:v>
                </c:pt>
                <c:pt idx="27">
                  <c:v>-0.27522359999999996</c:v>
                </c:pt>
                <c:pt idx="28">
                  <c:v>-0.26332860000000002</c:v>
                </c:pt>
                <c:pt idx="29">
                  <c:v>-0.24799060000000001</c:v>
                </c:pt>
                <c:pt idx="30">
                  <c:v>-0.23609560000000002</c:v>
                </c:pt>
                <c:pt idx="31">
                  <c:v>-0.22263559999999999</c:v>
                </c:pt>
                <c:pt idx="32">
                  <c:v>-0.2054194</c:v>
                </c:pt>
                <c:pt idx="33">
                  <c:v>-0.19446363999999999</c:v>
                </c:pt>
                <c:pt idx="34">
                  <c:v>-0.17536921999999999</c:v>
                </c:pt>
                <c:pt idx="35">
                  <c:v>-0.16003112</c:v>
                </c:pt>
                <c:pt idx="36">
                  <c:v>-0.14250183999999999</c:v>
                </c:pt>
                <c:pt idx="37">
                  <c:v>-0.12184232</c:v>
                </c:pt>
                <c:pt idx="38">
                  <c:v>-0.10149582</c:v>
                </c:pt>
                <c:pt idx="39">
                  <c:v>-7.8332139999999995E-2</c:v>
                </c:pt>
                <c:pt idx="40">
                  <c:v>-5.1412180000000002E-2</c:v>
                </c:pt>
                <c:pt idx="41">
                  <c:v>-2.4492199999999999E-2</c:v>
                </c:pt>
                <c:pt idx="42">
                  <c:v>9.0012340000000003E-3</c:v>
                </c:pt>
                <c:pt idx="43">
                  <c:v>4.6563979999999998E-2</c:v>
                </c:pt>
                <c:pt idx="44">
                  <c:v>8.9448100000000003E-2</c:v>
                </c:pt>
                <c:pt idx="45">
                  <c:v>0.13546248</c:v>
                </c:pt>
                <c:pt idx="46">
                  <c:v>0.19368472</c:v>
                </c:pt>
                <c:pt idx="47">
                  <c:v>0.25816739999999999</c:v>
                </c:pt>
                <c:pt idx="48">
                  <c:v>0.33172779999999996</c:v>
                </c:pt>
                <c:pt idx="49">
                  <c:v>0.42469560000000001</c:v>
                </c:pt>
                <c:pt idx="50">
                  <c:v>0.52110659999999998</c:v>
                </c:pt>
                <c:pt idx="51">
                  <c:v>0.63786419999999999</c:v>
                </c:pt>
                <c:pt idx="52">
                  <c:v>0.77903739999999999</c:v>
                </c:pt>
                <c:pt idx="53">
                  <c:v>0.93304480000000001</c:v>
                </c:pt>
                <c:pt idx="54">
                  <c:v>1.1105288</c:v>
                </c:pt>
                <c:pt idx="55">
                  <c:v>1.3265145999999999</c:v>
                </c:pt>
                <c:pt idx="56">
                  <c:v>1.5556472000000001</c:v>
                </c:pt>
                <c:pt idx="57">
                  <c:v>1.8163952000000001</c:v>
                </c:pt>
                <c:pt idx="58">
                  <c:v>2.1219060000000001</c:v>
                </c:pt>
                <c:pt idx="59">
                  <c:v>2.4368059999999998</c:v>
                </c:pt>
                <c:pt idx="60">
                  <c:v>2.7920880000000001</c:v>
                </c:pt>
                <c:pt idx="61">
                  <c:v>3.1855580000000003</c:v>
                </c:pt>
                <c:pt idx="62">
                  <c:v>3.5752699999999997</c:v>
                </c:pt>
                <c:pt idx="63">
                  <c:v>3.9859560000000003</c:v>
                </c:pt>
                <c:pt idx="64">
                  <c:v>4.4576819999999993</c:v>
                </c:pt>
                <c:pt idx="65">
                  <c:v>4.832058</c:v>
                </c:pt>
                <c:pt idx="66">
                  <c:v>5.2311620000000003</c:v>
                </c:pt>
                <c:pt idx="67">
                  <c:v>5.8502959999999993</c:v>
                </c:pt>
                <c:pt idx="68">
                  <c:v>5.960064</c:v>
                </c:pt>
                <c:pt idx="69">
                  <c:v>6.2517339999999999</c:v>
                </c:pt>
                <c:pt idx="70">
                  <c:v>6.5277220000000007</c:v>
                </c:pt>
                <c:pt idx="71">
                  <c:v>6.7033500000000004</c:v>
                </c:pt>
                <c:pt idx="72">
                  <c:v>6.8570260000000003</c:v>
                </c:pt>
                <c:pt idx="73">
                  <c:v>6.9479760000000006</c:v>
                </c:pt>
                <c:pt idx="74">
                  <c:v>6.9636579999999997</c:v>
                </c:pt>
                <c:pt idx="75">
                  <c:v>6.9667940000000002</c:v>
                </c:pt>
                <c:pt idx="76">
                  <c:v>6.9260219999999997</c:v>
                </c:pt>
                <c:pt idx="77">
                  <c:v>6.8413440000000003</c:v>
                </c:pt>
                <c:pt idx="78">
                  <c:v>6.72844</c:v>
                </c:pt>
                <c:pt idx="79">
                  <c:v>6.5998540000000006</c:v>
                </c:pt>
                <c:pt idx="80">
                  <c:v>6.4555880000000005</c:v>
                </c:pt>
                <c:pt idx="81">
                  <c:v>6.2987760000000002</c:v>
                </c:pt>
                <c:pt idx="82">
                  <c:v>6.1482379999999992</c:v>
                </c:pt>
                <c:pt idx="83">
                  <c:v>5.9820180000000001</c:v>
                </c:pt>
                <c:pt idx="84">
                  <c:v>5.815798</c:v>
                </c:pt>
                <c:pt idx="85">
                  <c:v>5.6589860000000005</c:v>
                </c:pt>
                <c:pt idx="86">
                  <c:v>5.5021740000000001</c:v>
                </c:pt>
                <c:pt idx="87">
                  <c:v>5.3579059999999998</c:v>
                </c:pt>
                <c:pt idx="88">
                  <c:v>5.2167780000000006</c:v>
                </c:pt>
                <c:pt idx="89">
                  <c:v>5.0787820000000004</c:v>
                </c:pt>
                <c:pt idx="90">
                  <c:v>4.950196</c:v>
                </c:pt>
                <c:pt idx="91">
                  <c:v>4.8310199999999996</c:v>
                </c:pt>
                <c:pt idx="92">
                  <c:v>4.7149799999999997</c:v>
                </c:pt>
                <c:pt idx="93">
                  <c:v>4.6114839999999999</c:v>
                </c:pt>
                <c:pt idx="94">
                  <c:v>4.5079880000000001</c:v>
                </c:pt>
                <c:pt idx="95">
                  <c:v>4.4107659999999997</c:v>
                </c:pt>
                <c:pt idx="96">
                  <c:v>4.329224</c:v>
                </c:pt>
                <c:pt idx="97">
                  <c:v>4.2445459999999997</c:v>
                </c:pt>
                <c:pt idx="98">
                  <c:v>4.1661400000000004</c:v>
                </c:pt>
                <c:pt idx="99">
                  <c:v>4.0971419999999998</c:v>
                </c:pt>
                <c:pt idx="100">
                  <c:v>4.02501</c:v>
                </c:pt>
                <c:pt idx="101">
                  <c:v>3.9591480000000003</c:v>
                </c:pt>
                <c:pt idx="102">
                  <c:v>3.8995599999999997</c:v>
                </c:pt>
                <c:pt idx="103">
                  <c:v>3.843108</c:v>
                </c:pt>
                <c:pt idx="104">
                  <c:v>3.7866560000000002</c:v>
                </c:pt>
                <c:pt idx="105">
                  <c:v>3.7396120000000002</c:v>
                </c:pt>
                <c:pt idx="106">
                  <c:v>3.6894319999999996</c:v>
                </c:pt>
                <c:pt idx="107">
                  <c:v>3.6455259999999998</c:v>
                </c:pt>
                <c:pt idx="108">
                  <c:v>3.6078899999999998</c:v>
                </c:pt>
                <c:pt idx="109">
                  <c:v>3.5733920000000001</c:v>
                </c:pt>
                <c:pt idx="110">
                  <c:v>3.5357580000000004</c:v>
                </c:pt>
                <c:pt idx="111">
                  <c:v>3.504394</c:v>
                </c:pt>
                <c:pt idx="112">
                  <c:v>3.4761679999999999</c:v>
                </c:pt>
                <c:pt idx="113">
                  <c:v>3.4479419999999998</c:v>
                </c:pt>
                <c:pt idx="114">
                  <c:v>3.431594</c:v>
                </c:pt>
                <c:pt idx="115">
                  <c:v>3.4081160000000001</c:v>
                </c:pt>
                <c:pt idx="116">
                  <c:v>3.3855780000000002</c:v>
                </c:pt>
                <c:pt idx="117">
                  <c:v>3.3652320000000002</c:v>
                </c:pt>
                <c:pt idx="118">
                  <c:v>3.3492679999999999</c:v>
                </c:pt>
                <c:pt idx="119">
                  <c:v>3.3323659999999999</c:v>
                </c:pt>
                <c:pt idx="120">
                  <c:v>3.3189059999999997</c:v>
                </c:pt>
                <c:pt idx="121">
                  <c:v>3.306384</c:v>
                </c:pt>
                <c:pt idx="122">
                  <c:v>3.2919839999999998</c:v>
                </c:pt>
                <c:pt idx="123">
                  <c:v>3.282594</c:v>
                </c:pt>
                <c:pt idx="124">
                  <c:v>3.2697600000000002</c:v>
                </c:pt>
                <c:pt idx="125">
                  <c:v>3.2578659999999999</c:v>
                </c:pt>
                <c:pt idx="126">
                  <c:v>3.2475359999999998</c:v>
                </c:pt>
                <c:pt idx="127">
                  <c:v>3.235954</c:v>
                </c:pt>
                <c:pt idx="128">
                  <c:v>3.2240600000000001</c:v>
                </c:pt>
                <c:pt idx="129">
                  <c:v>3.2134160000000001</c:v>
                </c:pt>
                <c:pt idx="130">
                  <c:v>3.2021479999999998</c:v>
                </c:pt>
                <c:pt idx="131">
                  <c:v>3.189314</c:v>
                </c:pt>
                <c:pt idx="132">
                  <c:v>3.1774179999999999</c:v>
                </c:pt>
                <c:pt idx="133">
                  <c:v>3.1670879999999997</c:v>
                </c:pt>
                <c:pt idx="134">
                  <c:v>3.1539419999999998</c:v>
                </c:pt>
                <c:pt idx="135">
                  <c:v>3.142674</c:v>
                </c:pt>
                <c:pt idx="136">
                  <c:v>3.1307779999999998</c:v>
                </c:pt>
                <c:pt idx="137">
                  <c:v>3.117632</c:v>
                </c:pt>
                <c:pt idx="138">
                  <c:v>3.1091800000000003</c:v>
                </c:pt>
                <c:pt idx="139">
                  <c:v>3.0960320000000001</c:v>
                </c:pt>
                <c:pt idx="140">
                  <c:v>3.0841379999999998</c:v>
                </c:pt>
                <c:pt idx="141">
                  <c:v>2.9194879999999999</c:v>
                </c:pt>
                <c:pt idx="142">
                  <c:v>2.82558</c:v>
                </c:pt>
                <c:pt idx="143">
                  <c:v>2.7636020000000001</c:v>
                </c:pt>
                <c:pt idx="144">
                  <c:v>2.711014</c:v>
                </c:pt>
                <c:pt idx="145">
                  <c:v>2.66187</c:v>
                </c:pt>
                <c:pt idx="146">
                  <c:v>2.6202380000000001</c:v>
                </c:pt>
                <c:pt idx="147">
                  <c:v>2.5757880000000002</c:v>
                </c:pt>
                <c:pt idx="148">
                  <c:v>2.5385400000000002</c:v>
                </c:pt>
                <c:pt idx="149">
                  <c:v>2.5028540000000001</c:v>
                </c:pt>
                <c:pt idx="150">
                  <c:v>2.4684220000000003</c:v>
                </c:pt>
                <c:pt idx="151">
                  <c:v>2.4336759999999997</c:v>
                </c:pt>
                <c:pt idx="152">
                  <c:v>2.4014340000000001</c:v>
                </c:pt>
                <c:pt idx="153">
                  <c:v>2.3716979999999999</c:v>
                </c:pt>
                <c:pt idx="154">
                  <c:v>2.3422740000000002</c:v>
                </c:pt>
                <c:pt idx="155">
                  <c:v>2.3128499999999996</c:v>
                </c:pt>
                <c:pt idx="156">
                  <c:v>2.283738</c:v>
                </c:pt>
                <c:pt idx="157">
                  <c:v>2.256192</c:v>
                </c:pt>
                <c:pt idx="158">
                  <c:v>2.2308379999999999</c:v>
                </c:pt>
                <c:pt idx="159">
                  <c:v>2.2039179999999998</c:v>
                </c:pt>
                <c:pt idx="160">
                  <c:v>2.1760579999999998</c:v>
                </c:pt>
                <c:pt idx="161">
                  <c:v>2.1532080000000002</c:v>
                </c:pt>
                <c:pt idx="162">
                  <c:v>2.1262880000000002</c:v>
                </c:pt>
                <c:pt idx="163">
                  <c:v>2.1015579999999998</c:v>
                </c:pt>
                <c:pt idx="164">
                  <c:v>2.0793339999999998</c:v>
                </c:pt>
                <c:pt idx="165">
                  <c:v>2.0533540000000001</c:v>
                </c:pt>
                <c:pt idx="166">
                  <c:v>2.0295639999999997</c:v>
                </c:pt>
                <c:pt idx="167">
                  <c:v>2.0067140000000001</c:v>
                </c:pt>
                <c:pt idx="168">
                  <c:v>1.9844885999999999</c:v>
                </c:pt>
                <c:pt idx="169">
                  <c:v>1.9600728000000001</c:v>
                </c:pt>
                <c:pt idx="170">
                  <c:v>1.9359700000000002</c:v>
                </c:pt>
                <c:pt idx="171">
                  <c:v>1.9134322000000001</c:v>
                </c:pt>
                <c:pt idx="172">
                  <c:v>1.8887035999999999</c:v>
                </c:pt>
                <c:pt idx="173">
                  <c:v>1.866479</c:v>
                </c:pt>
                <c:pt idx="174">
                  <c:v>1.8448803999999999</c:v>
                </c:pt>
                <c:pt idx="175">
                  <c:v>1.8167082000000001</c:v>
                </c:pt>
                <c:pt idx="176">
                  <c:v>1.7966747999999999</c:v>
                </c:pt>
                <c:pt idx="177">
                  <c:v>1.770694</c:v>
                </c:pt>
                <c:pt idx="178">
                  <c:v>1.7478431999999999</c:v>
                </c:pt>
                <c:pt idx="179">
                  <c:v>1.7206102000000001</c:v>
                </c:pt>
                <c:pt idx="180">
                  <c:v>1.6936904000000002</c:v>
                </c:pt>
                <c:pt idx="181">
                  <c:v>1.6677096</c:v>
                </c:pt>
                <c:pt idx="182">
                  <c:v>1.6414154000000001</c:v>
                </c:pt>
                <c:pt idx="183">
                  <c:v>1.6129304</c:v>
                </c:pt>
                <c:pt idx="184">
                  <c:v>1.5853844000000001</c:v>
                </c:pt>
                <c:pt idx="185">
                  <c:v>1.5562731999999999</c:v>
                </c:pt>
                <c:pt idx="186">
                  <c:v>1.5268491999999998</c:v>
                </c:pt>
                <c:pt idx="187">
                  <c:v>1.4914776000000001</c:v>
                </c:pt>
                <c:pt idx="188">
                  <c:v>1.4598622000000001</c:v>
                </c:pt>
                <c:pt idx="189">
                  <c:v>1.4194822</c:v>
                </c:pt>
                <c:pt idx="190">
                  <c:v>1.375972</c:v>
                </c:pt>
                <c:pt idx="191">
                  <c:v>1.3283925999999999</c:v>
                </c:pt>
                <c:pt idx="192">
                  <c:v>1.2767438</c:v>
                </c:pt>
                <c:pt idx="193">
                  <c:v>1.2122612000000001</c:v>
                </c:pt>
                <c:pt idx="194">
                  <c:v>1.1443352</c:v>
                </c:pt>
                <c:pt idx="195">
                  <c:v>1.0679576</c:v>
                </c:pt>
                <c:pt idx="196">
                  <c:v>0.96998139999999988</c:v>
                </c:pt>
                <c:pt idx="197">
                  <c:v>0.86480580000000007</c:v>
                </c:pt>
                <c:pt idx="198">
                  <c:v>0.74804820000000005</c:v>
                </c:pt>
                <c:pt idx="199">
                  <c:v>0.59967539999999997</c:v>
                </c:pt>
                <c:pt idx="200">
                  <c:v>0.43846859999999999</c:v>
                </c:pt>
                <c:pt idx="201">
                  <c:v>0.26192380000000004</c:v>
                </c:pt>
                <c:pt idx="202">
                  <c:v>3.9051419999999996E-2</c:v>
                </c:pt>
                <c:pt idx="203">
                  <c:v>-0.19164642000000001</c:v>
                </c:pt>
                <c:pt idx="204">
                  <c:v>-0.45176840000000001</c:v>
                </c:pt>
                <c:pt idx="205">
                  <c:v>-0.76134800000000002</c:v>
                </c:pt>
                <c:pt idx="206">
                  <c:v>-1.0731188</c:v>
                </c:pt>
                <c:pt idx="207">
                  <c:v>-1.4133746</c:v>
                </c:pt>
                <c:pt idx="208">
                  <c:v>-1.7965146000000001</c:v>
                </c:pt>
                <c:pt idx="209">
                  <c:v>-2.1705760000000001</c:v>
                </c:pt>
                <c:pt idx="210">
                  <c:v>-2.5687419999999999</c:v>
                </c:pt>
                <c:pt idx="211">
                  <c:v>-2.9747319999999999</c:v>
                </c:pt>
                <c:pt idx="212">
                  <c:v>-3.3525519999999998</c:v>
                </c:pt>
                <c:pt idx="213">
                  <c:v>-3.7385079999999999</c:v>
                </c:pt>
                <c:pt idx="214">
                  <c:v>-4.0984859999999994</c:v>
                </c:pt>
                <c:pt idx="215">
                  <c:v>-4.3958560000000002</c:v>
                </c:pt>
                <c:pt idx="216">
                  <c:v>-4.6550399999999996</c:v>
                </c:pt>
                <c:pt idx="217">
                  <c:v>-4.8844859999999999</c:v>
                </c:pt>
                <c:pt idx="218">
                  <c:v>-5.0312939999999999</c:v>
                </c:pt>
                <c:pt idx="219">
                  <c:v>-5.1377220000000001</c:v>
                </c:pt>
                <c:pt idx="220">
                  <c:v>-5.198448</c:v>
                </c:pt>
                <c:pt idx="221">
                  <c:v>-5.1906220000000003</c:v>
                </c:pt>
                <c:pt idx="222">
                  <c:v>-5.1527459999999996</c:v>
                </c:pt>
                <c:pt idx="223">
                  <c:v>-5.0838799999999997</c:v>
                </c:pt>
                <c:pt idx="224">
                  <c:v>-4.9664980000000005</c:v>
                </c:pt>
                <c:pt idx="225">
                  <c:v>-4.842854</c:v>
                </c:pt>
                <c:pt idx="226">
                  <c:v>-4.7010540000000001</c:v>
                </c:pt>
                <c:pt idx="227">
                  <c:v>-4.5385960000000001</c:v>
                </c:pt>
                <c:pt idx="228">
                  <c:v>-4.3783279999999998</c:v>
                </c:pt>
                <c:pt idx="229">
                  <c:v>-4.2193119999999995</c:v>
                </c:pt>
                <c:pt idx="230">
                  <c:v>-4.0502799999999999</c:v>
                </c:pt>
                <c:pt idx="231">
                  <c:v>-3.8931420000000001</c:v>
                </c:pt>
                <c:pt idx="232">
                  <c:v>-3.7122140000000003</c:v>
                </c:pt>
                <c:pt idx="233">
                  <c:v>-3.5879439999999998</c:v>
                </c:pt>
                <c:pt idx="234">
                  <c:v>-3.4461459999999997</c:v>
                </c:pt>
                <c:pt idx="235">
                  <c:v>-3.3084159999999998</c:v>
                </c:pt>
                <c:pt idx="236">
                  <c:v>-3.1788240000000001</c:v>
                </c:pt>
                <c:pt idx="237">
                  <c:v>-3.0586220000000002</c:v>
                </c:pt>
                <c:pt idx="238">
                  <c:v>-2.939362</c:v>
                </c:pt>
                <c:pt idx="239">
                  <c:v>-2.8301159999999999</c:v>
                </c:pt>
                <c:pt idx="240">
                  <c:v>-2.7271320000000001</c:v>
                </c:pt>
                <c:pt idx="241">
                  <c:v>-2.6307200000000002</c:v>
                </c:pt>
                <c:pt idx="242">
                  <c:v>-2.5368140000000001</c:v>
                </c:pt>
                <c:pt idx="243">
                  <c:v>-2.4504199999999998</c:v>
                </c:pt>
                <c:pt idx="244">
                  <c:v>-2.367156</c:v>
                </c:pt>
                <c:pt idx="245">
                  <c:v>-2.2904640000000001</c:v>
                </c:pt>
                <c:pt idx="246">
                  <c:v>-2.2178439999999999</c:v>
                </c:pt>
                <c:pt idx="247">
                  <c:v>-2.1480399999999999</c:v>
                </c:pt>
                <c:pt idx="248">
                  <c:v>-2.08074</c:v>
                </c:pt>
                <c:pt idx="249">
                  <c:v>-2.0203259999999998</c:v>
                </c:pt>
                <c:pt idx="250">
                  <c:v>-1.9605386</c:v>
                </c:pt>
                <c:pt idx="251">
                  <c:v>-1.9057596000000001</c:v>
                </c:pt>
                <c:pt idx="252">
                  <c:v>-1.8534848000000002</c:v>
                </c:pt>
                <c:pt idx="253">
                  <c:v>-1.802462</c:v>
                </c:pt>
                <c:pt idx="254">
                  <c:v>-1.7539434</c:v>
                </c:pt>
                <c:pt idx="255">
                  <c:v>-1.7094943999999999</c:v>
                </c:pt>
                <c:pt idx="256">
                  <c:v>-1.6672361999999998</c:v>
                </c:pt>
                <c:pt idx="257">
                  <c:v>-1.6256041999999999</c:v>
                </c:pt>
                <c:pt idx="258">
                  <c:v>-1.5861632000000001</c:v>
                </c:pt>
                <c:pt idx="259">
                  <c:v>-1.5492264</c:v>
                </c:pt>
                <c:pt idx="260">
                  <c:v>-1.5135420000000002</c:v>
                </c:pt>
                <c:pt idx="261">
                  <c:v>-1.4806746</c:v>
                </c:pt>
                <c:pt idx="262">
                  <c:v>-1.4487462</c:v>
                </c:pt>
                <c:pt idx="263">
                  <c:v>-1.4161920000000001</c:v>
                </c:pt>
                <c:pt idx="264">
                  <c:v>-1.3873936</c:v>
                </c:pt>
                <c:pt idx="265">
                  <c:v>-1.3573436000000001</c:v>
                </c:pt>
                <c:pt idx="266">
                  <c:v>-1.3301106</c:v>
                </c:pt>
                <c:pt idx="267">
                  <c:v>-1.3047556</c:v>
                </c:pt>
                <c:pt idx="268">
                  <c:v>-1.2784618000000001</c:v>
                </c:pt>
                <c:pt idx="269">
                  <c:v>-1.2546719999999998</c:v>
                </c:pt>
                <c:pt idx="270">
                  <c:v>-1.2308821999999999</c:v>
                </c:pt>
                <c:pt idx="271">
                  <c:v>-1.2089707999999999</c:v>
                </c:pt>
                <c:pt idx="272">
                  <c:v>-1.1889372</c:v>
                </c:pt>
                <c:pt idx="273">
                  <c:v>-1.1657736000000001</c:v>
                </c:pt>
                <c:pt idx="274">
                  <c:v>-1.1498094000000001</c:v>
                </c:pt>
                <c:pt idx="275">
                  <c:v>-1.1288368</c:v>
                </c:pt>
                <c:pt idx="276">
                  <c:v>-1.1103685999999999</c:v>
                </c:pt>
                <c:pt idx="277">
                  <c:v>-1.0944043999999999</c:v>
                </c:pt>
                <c:pt idx="278">
                  <c:v>-1.0771879999999998</c:v>
                </c:pt>
                <c:pt idx="279">
                  <c:v>-1.063415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FF-410D-81CC-67D6457EC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742424"/>
        <c:axId val="598742752"/>
      </c:scatterChart>
      <c:valAx>
        <c:axId val="598742424"/>
        <c:scaling>
          <c:orientation val="minMax"/>
          <c:max val="0.8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598742752"/>
        <c:crossesAt val="-10"/>
        <c:crossBetween val="midCat"/>
      </c:valAx>
      <c:valAx>
        <c:axId val="59874275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598742424"/>
        <c:crossesAt val="-2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408646649642"/>
          <c:y val="6.5688065185634748E-2"/>
          <c:w val="0.71943062660681745"/>
          <c:h val="0.772031565781821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  Cycle 21'!$AH$2</c:f>
              <c:strCache>
                <c:ptCount val="1"/>
                <c:pt idx="0">
                  <c:v>BM3N NTF2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  Cycle 21'!$AF$6:$AF$1044</c:f>
              <c:numCache>
                <c:formatCode>General</c:formatCode>
                <c:ptCount val="1039"/>
                <c:pt idx="0">
                  <c:v>-1.4963280000000001</c:v>
                </c:pt>
                <c:pt idx="1">
                  <c:v>-1.491296</c:v>
                </c:pt>
                <c:pt idx="2">
                  <c:v>-1.4862649999999999</c:v>
                </c:pt>
                <c:pt idx="3">
                  <c:v>-1.4813909999999999</c:v>
                </c:pt>
                <c:pt idx="4">
                  <c:v>-1.476674</c:v>
                </c:pt>
                <c:pt idx="5">
                  <c:v>-1.471643</c:v>
                </c:pt>
                <c:pt idx="6">
                  <c:v>-1.466612</c:v>
                </c:pt>
                <c:pt idx="7">
                  <c:v>-1.461738</c:v>
                </c:pt>
                <c:pt idx="8">
                  <c:v>-1.456707</c:v>
                </c:pt>
                <c:pt idx="9">
                  <c:v>-1.451675</c:v>
                </c:pt>
                <c:pt idx="10">
                  <c:v>-1.446801</c:v>
                </c:pt>
                <c:pt idx="11">
                  <c:v>-1.441927</c:v>
                </c:pt>
                <c:pt idx="12">
                  <c:v>-1.436896</c:v>
                </c:pt>
                <c:pt idx="13">
                  <c:v>-1.4318649999999999</c:v>
                </c:pt>
                <c:pt idx="14">
                  <c:v>-1.4266760000000001</c:v>
                </c:pt>
                <c:pt idx="15">
                  <c:v>-1.421645</c:v>
                </c:pt>
                <c:pt idx="16">
                  <c:v>-1.416771</c:v>
                </c:pt>
                <c:pt idx="17">
                  <c:v>-1.411268</c:v>
                </c:pt>
                <c:pt idx="18">
                  <c:v>-1.405608</c:v>
                </c:pt>
                <c:pt idx="19">
                  <c:v>-1.400576</c:v>
                </c:pt>
                <c:pt idx="20">
                  <c:v>-1.395545</c:v>
                </c:pt>
                <c:pt idx="21">
                  <c:v>-1.390514</c:v>
                </c:pt>
                <c:pt idx="22">
                  <c:v>-1.38564</c:v>
                </c:pt>
                <c:pt idx="23">
                  <c:v>-1.380609</c:v>
                </c:pt>
                <c:pt idx="24">
                  <c:v>-1.375577</c:v>
                </c:pt>
                <c:pt idx="25">
                  <c:v>-1.370703</c:v>
                </c:pt>
                <c:pt idx="26">
                  <c:v>-1.365672</c:v>
                </c:pt>
                <c:pt idx="27">
                  <c:v>-1.360641</c:v>
                </c:pt>
                <c:pt idx="28">
                  <c:v>-1.3559239999999999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-1.34083</c:v>
                </c:pt>
                <c:pt idx="32">
                  <c:v>-1.335799</c:v>
                </c:pt>
                <c:pt idx="33">
                  <c:v>-1.3309249999999999</c:v>
                </c:pt>
                <c:pt idx="34">
                  <c:v>-1.3258939999999999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-1.3059259999999999</c:v>
                </c:pt>
                <c:pt idx="39">
                  <c:v>-1.3008949999999999</c:v>
                </c:pt>
                <c:pt idx="40">
                  <c:v>-1.2960210000000001</c:v>
                </c:pt>
                <c:pt idx="41">
                  <c:v>-1.2909889999999999</c:v>
                </c:pt>
                <c:pt idx="42">
                  <c:v>-1.2859579999999999</c:v>
                </c:pt>
                <c:pt idx="43">
                  <c:v>-1.2810839999999999</c:v>
                </c:pt>
                <c:pt idx="44">
                  <c:v>-1.2760530000000001</c:v>
                </c:pt>
                <c:pt idx="45">
                  <c:v>-1.2711790000000001</c:v>
                </c:pt>
                <c:pt idx="46">
                  <c:v>-1.2661480000000001</c:v>
                </c:pt>
                <c:pt idx="47">
                  <c:v>-1.2611159999999999</c:v>
                </c:pt>
                <c:pt idx="48">
                  <c:v>-1.2562420000000001</c:v>
                </c:pt>
                <c:pt idx="49">
                  <c:v>-1.2512110000000001</c:v>
                </c:pt>
                <c:pt idx="50">
                  <c:v>-1.246337</c:v>
                </c:pt>
                <c:pt idx="51">
                  <c:v>-1.241306</c:v>
                </c:pt>
                <c:pt idx="52">
                  <c:v>-1.236432</c:v>
                </c:pt>
                <c:pt idx="53">
                  <c:v>-1.2314000000000001</c:v>
                </c:pt>
                <c:pt idx="54">
                  <c:v>-1.226369</c:v>
                </c:pt>
                <c:pt idx="55">
                  <c:v>-1.221338</c:v>
                </c:pt>
                <c:pt idx="56">
                  <c:v>-1.216464</c:v>
                </c:pt>
                <c:pt idx="57">
                  <c:v>-1.211433</c:v>
                </c:pt>
                <c:pt idx="58">
                  <c:v>-1.2064010000000001</c:v>
                </c:pt>
                <c:pt idx="59">
                  <c:v>-1.201527</c:v>
                </c:pt>
                <c:pt idx="60">
                  <c:v>-1.196496</c:v>
                </c:pt>
                <c:pt idx="61">
                  <c:v>-1.191465</c:v>
                </c:pt>
                <c:pt idx="62">
                  <c:v>-1.186591</c:v>
                </c:pt>
                <c:pt idx="63">
                  <c:v>-1.181559</c:v>
                </c:pt>
                <c:pt idx="64">
                  <c:v>-1.1768430000000001</c:v>
                </c:pt>
                <c:pt idx="65">
                  <c:v>-1.1718109999999999</c:v>
                </c:pt>
                <c:pt idx="66">
                  <c:v>-1.1667799999999999</c:v>
                </c:pt>
                <c:pt idx="67">
                  <c:v>-1.1617489999999999</c:v>
                </c:pt>
                <c:pt idx="68">
                  <c:v>-1.1567179999999999</c:v>
                </c:pt>
                <c:pt idx="69">
                  <c:v>-1.151686</c:v>
                </c:pt>
                <c:pt idx="70">
                  <c:v>-1.146498</c:v>
                </c:pt>
                <c:pt idx="71">
                  <c:v>-1.141624</c:v>
                </c:pt>
                <c:pt idx="72">
                  <c:v>-1.1369069999999999</c:v>
                </c:pt>
                <c:pt idx="73">
                  <c:v>-1.1317189999999999</c:v>
                </c:pt>
                <c:pt idx="74">
                  <c:v>-1.126687</c:v>
                </c:pt>
                <c:pt idx="75">
                  <c:v>-1.121656</c:v>
                </c:pt>
                <c:pt idx="76">
                  <c:v>-1.116625</c:v>
                </c:pt>
                <c:pt idx="77">
                  <c:v>-1.1117509999999999</c:v>
                </c:pt>
                <c:pt idx="78">
                  <c:v>-1.1067199999999999</c:v>
                </c:pt>
                <c:pt idx="79">
                  <c:v>-1.101688</c:v>
                </c:pt>
                <c:pt idx="80">
                  <c:v>-1.096814</c:v>
                </c:pt>
                <c:pt idx="81">
                  <c:v>-1.091154</c:v>
                </c:pt>
                <c:pt idx="82">
                  <c:v>-1.0856509999999999</c:v>
                </c:pt>
                <c:pt idx="83">
                  <c:v>-1.0807770000000001</c:v>
                </c:pt>
                <c:pt idx="84">
                  <c:v>-1.0759030000000001</c:v>
                </c:pt>
                <c:pt idx="85">
                  <c:v>-1.070872</c:v>
                </c:pt>
                <c:pt idx="86">
                  <c:v>-1.065841</c:v>
                </c:pt>
                <c:pt idx="87">
                  <c:v>-1.0609660000000001</c:v>
                </c:pt>
                <c:pt idx="88">
                  <c:v>-1.0559350000000001</c:v>
                </c:pt>
                <c:pt idx="89">
                  <c:v>-1.0509040000000001</c:v>
                </c:pt>
                <c:pt idx="90">
                  <c:v>-1.04603</c:v>
                </c:pt>
                <c:pt idx="91">
                  <c:v>-1.040999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-1.0208740000000001</c:v>
                </c:pt>
                <c:pt idx="96">
                  <c:v>-1.016</c:v>
                </c:pt>
                <c:pt idx="97">
                  <c:v>-1.0108109999999999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-0.99571739999999997</c:v>
                </c:pt>
                <c:pt idx="101">
                  <c:v>-0.99084340000000004</c:v>
                </c:pt>
                <c:pt idx="102">
                  <c:v>-0.9856549</c:v>
                </c:pt>
                <c:pt idx="103">
                  <c:v>-0.98093810000000004</c:v>
                </c:pt>
                <c:pt idx="104">
                  <c:v>-0.97590679999999996</c:v>
                </c:pt>
                <c:pt idx="105">
                  <c:v>-0.97103280000000003</c:v>
                </c:pt>
                <c:pt idx="106">
                  <c:v>-0.96600160000000002</c:v>
                </c:pt>
                <c:pt idx="107">
                  <c:v>-0.96097030000000006</c:v>
                </c:pt>
                <c:pt idx="108">
                  <c:v>-0.95609630000000001</c:v>
                </c:pt>
                <c:pt idx="109">
                  <c:v>-0.95106500000000005</c:v>
                </c:pt>
                <c:pt idx="110">
                  <c:v>-0.94603380000000004</c:v>
                </c:pt>
                <c:pt idx="111">
                  <c:v>-0.94115970000000004</c:v>
                </c:pt>
                <c:pt idx="112">
                  <c:v>-0.93612850000000003</c:v>
                </c:pt>
                <c:pt idx="113">
                  <c:v>-0.93141169999999995</c:v>
                </c:pt>
                <c:pt idx="114">
                  <c:v>-0.92653759999999996</c:v>
                </c:pt>
                <c:pt idx="115">
                  <c:v>-0.92150639999999995</c:v>
                </c:pt>
                <c:pt idx="116">
                  <c:v>-0.91663240000000001</c:v>
                </c:pt>
                <c:pt idx="117">
                  <c:v>-0.91144380000000003</c:v>
                </c:pt>
                <c:pt idx="118">
                  <c:v>-0.90625540000000004</c:v>
                </c:pt>
                <c:pt idx="119">
                  <c:v>-0.90138130000000005</c:v>
                </c:pt>
                <c:pt idx="120">
                  <c:v>-0.89635010000000004</c:v>
                </c:pt>
                <c:pt idx="121">
                  <c:v>-0.89147600000000005</c:v>
                </c:pt>
                <c:pt idx="122">
                  <c:v>-0.88644480000000003</c:v>
                </c:pt>
                <c:pt idx="123">
                  <c:v>-0.88141349999999996</c:v>
                </c:pt>
                <c:pt idx="124">
                  <c:v>-0.87653950000000003</c:v>
                </c:pt>
                <c:pt idx="125">
                  <c:v>-0.87150819999999996</c:v>
                </c:pt>
                <c:pt idx="126">
                  <c:v>-0.86663420000000002</c:v>
                </c:pt>
                <c:pt idx="127">
                  <c:v>-0.86160300000000001</c:v>
                </c:pt>
                <c:pt idx="128">
                  <c:v>-0.85672890000000002</c:v>
                </c:pt>
                <c:pt idx="129">
                  <c:v>-0.85185489999999997</c:v>
                </c:pt>
                <c:pt idx="130">
                  <c:v>-0.84698090000000004</c:v>
                </c:pt>
                <c:pt idx="131">
                  <c:v>-0.84194959999999996</c:v>
                </c:pt>
                <c:pt idx="132">
                  <c:v>-0.83707560000000003</c:v>
                </c:pt>
                <c:pt idx="133">
                  <c:v>-0.83204429999999996</c:v>
                </c:pt>
                <c:pt idx="134">
                  <c:v>-0.82685580000000003</c:v>
                </c:pt>
                <c:pt idx="135">
                  <c:v>-0.82182460000000002</c:v>
                </c:pt>
                <c:pt idx="136">
                  <c:v>-0.81663609999999998</c:v>
                </c:pt>
                <c:pt idx="137">
                  <c:v>-0.81160480000000002</c:v>
                </c:pt>
                <c:pt idx="138">
                  <c:v>-0.8065736</c:v>
                </c:pt>
                <c:pt idx="139">
                  <c:v>-0.80154230000000004</c:v>
                </c:pt>
                <c:pt idx="140">
                  <c:v>-0.79651110000000003</c:v>
                </c:pt>
                <c:pt idx="141">
                  <c:v>-0.79147979999999996</c:v>
                </c:pt>
                <c:pt idx="142">
                  <c:v>-0.78660569999999996</c:v>
                </c:pt>
                <c:pt idx="143">
                  <c:v>-0.78157449999999995</c:v>
                </c:pt>
                <c:pt idx="144">
                  <c:v>-0.77622880000000005</c:v>
                </c:pt>
                <c:pt idx="145">
                  <c:v>-0.77072580000000002</c:v>
                </c:pt>
                <c:pt idx="146">
                  <c:v>-0.7656946</c:v>
                </c:pt>
                <c:pt idx="147">
                  <c:v>-0.76066330000000004</c:v>
                </c:pt>
                <c:pt idx="148">
                  <c:v>-0.75563199999999997</c:v>
                </c:pt>
                <c:pt idx="149">
                  <c:v>-0.75075809999999998</c:v>
                </c:pt>
                <c:pt idx="150">
                  <c:v>-0.7455695</c:v>
                </c:pt>
                <c:pt idx="151">
                  <c:v>-0.74069549999999995</c:v>
                </c:pt>
                <c:pt idx="152">
                  <c:v>-0.73582150000000002</c:v>
                </c:pt>
                <c:pt idx="153">
                  <c:v>-0.73063299999999998</c:v>
                </c:pt>
                <c:pt idx="154">
                  <c:v>-0.72575900000000004</c:v>
                </c:pt>
                <c:pt idx="155">
                  <c:v>-0.72072769999999997</c:v>
                </c:pt>
                <c:pt idx="156">
                  <c:v>-0.71569649999999996</c:v>
                </c:pt>
                <c:pt idx="157">
                  <c:v>-0.71097960000000004</c:v>
                </c:pt>
                <c:pt idx="158">
                  <c:v>-0.70594840000000003</c:v>
                </c:pt>
                <c:pt idx="159">
                  <c:v>-0.70091720000000002</c:v>
                </c:pt>
                <c:pt idx="160">
                  <c:v>-0.6958858</c:v>
                </c:pt>
                <c:pt idx="161">
                  <c:v>-0.69085459999999999</c:v>
                </c:pt>
                <c:pt idx="162">
                  <c:v>-0.68598060000000005</c:v>
                </c:pt>
                <c:pt idx="163">
                  <c:v>-0.68079210000000001</c:v>
                </c:pt>
                <c:pt idx="164">
                  <c:v>-0.67591800000000002</c:v>
                </c:pt>
                <c:pt idx="165">
                  <c:v>-0.67088680000000001</c:v>
                </c:pt>
                <c:pt idx="166">
                  <c:v>-0.66585559999999999</c:v>
                </c:pt>
                <c:pt idx="167">
                  <c:v>-0.6609815</c:v>
                </c:pt>
                <c:pt idx="168">
                  <c:v>-0.65595020000000004</c:v>
                </c:pt>
                <c:pt idx="169">
                  <c:v>-0.65107630000000005</c:v>
                </c:pt>
                <c:pt idx="170">
                  <c:v>-0.64620219999999995</c:v>
                </c:pt>
                <c:pt idx="171">
                  <c:v>-0.64132820000000001</c:v>
                </c:pt>
                <c:pt idx="172">
                  <c:v>-0.63629690000000005</c:v>
                </c:pt>
                <c:pt idx="173">
                  <c:v>-0.63110849999999996</c:v>
                </c:pt>
                <c:pt idx="174">
                  <c:v>-0.62623439999999997</c:v>
                </c:pt>
                <c:pt idx="175">
                  <c:v>-0.62120310000000001</c:v>
                </c:pt>
                <c:pt idx="176">
                  <c:v>-0.61617180000000005</c:v>
                </c:pt>
                <c:pt idx="177">
                  <c:v>-0.6112978</c:v>
                </c:pt>
                <c:pt idx="178">
                  <c:v>-0.60626659999999999</c:v>
                </c:pt>
                <c:pt idx="179">
                  <c:v>-0.60123530000000003</c:v>
                </c:pt>
                <c:pt idx="180">
                  <c:v>-0.59620410000000001</c:v>
                </c:pt>
                <c:pt idx="181">
                  <c:v>-0.59133009999999997</c:v>
                </c:pt>
                <c:pt idx="182">
                  <c:v>-0.58629880000000001</c:v>
                </c:pt>
                <c:pt idx="183">
                  <c:v>-0.58142479999999996</c:v>
                </c:pt>
                <c:pt idx="184">
                  <c:v>-0.5763935</c:v>
                </c:pt>
                <c:pt idx="185">
                  <c:v>-0.57151949999999996</c:v>
                </c:pt>
                <c:pt idx="186">
                  <c:v>-0.5664882</c:v>
                </c:pt>
                <c:pt idx="187">
                  <c:v>-0.56145699999999998</c:v>
                </c:pt>
                <c:pt idx="188">
                  <c:v>-0.55642570000000002</c:v>
                </c:pt>
                <c:pt idx="189">
                  <c:v>-0.55155169999999998</c:v>
                </c:pt>
                <c:pt idx="190">
                  <c:v>-0.54652040000000002</c:v>
                </c:pt>
                <c:pt idx="191">
                  <c:v>-0.54148909999999995</c:v>
                </c:pt>
                <c:pt idx="192">
                  <c:v>-0.53645790000000004</c:v>
                </c:pt>
                <c:pt idx="193">
                  <c:v>-0.53158380000000005</c:v>
                </c:pt>
                <c:pt idx="194">
                  <c:v>-0.52670980000000001</c:v>
                </c:pt>
                <c:pt idx="195">
                  <c:v>-0.52167859999999999</c:v>
                </c:pt>
                <c:pt idx="196">
                  <c:v>-0.51664730000000003</c:v>
                </c:pt>
                <c:pt idx="197">
                  <c:v>-0.51161610000000002</c:v>
                </c:pt>
                <c:pt idx="198">
                  <c:v>-0.50674200000000003</c:v>
                </c:pt>
                <c:pt idx="199">
                  <c:v>-0.50171080000000001</c:v>
                </c:pt>
                <c:pt idx="200">
                  <c:v>-0.49652230000000003</c:v>
                </c:pt>
                <c:pt idx="201">
                  <c:v>-0.49164829999999998</c:v>
                </c:pt>
                <c:pt idx="202">
                  <c:v>-0.48677419999999999</c:v>
                </c:pt>
                <c:pt idx="203">
                  <c:v>-0.48174299999999998</c:v>
                </c:pt>
                <c:pt idx="204">
                  <c:v>-0.47671170000000002</c:v>
                </c:pt>
                <c:pt idx="205">
                  <c:v>-0.47183770000000003</c:v>
                </c:pt>
                <c:pt idx="206">
                  <c:v>-0.46696359999999998</c:v>
                </c:pt>
                <c:pt idx="207">
                  <c:v>-0.4614607</c:v>
                </c:pt>
                <c:pt idx="208">
                  <c:v>-0.45595780000000002</c:v>
                </c:pt>
                <c:pt idx="209">
                  <c:v>-0.45092650000000001</c:v>
                </c:pt>
                <c:pt idx="210">
                  <c:v>-0.44605250000000002</c:v>
                </c:pt>
                <c:pt idx="211">
                  <c:v>-0.4410212</c:v>
                </c:pt>
                <c:pt idx="212">
                  <c:v>-0.43598999999999999</c:v>
                </c:pt>
                <c:pt idx="213">
                  <c:v>-0.4311159</c:v>
                </c:pt>
                <c:pt idx="214">
                  <c:v>-0.42639909999999998</c:v>
                </c:pt>
                <c:pt idx="215">
                  <c:v>-0.42121059999999999</c:v>
                </c:pt>
                <c:pt idx="216">
                  <c:v>-0.4163366</c:v>
                </c:pt>
                <c:pt idx="217">
                  <c:v>-0.41130539999999999</c:v>
                </c:pt>
                <c:pt idx="218">
                  <c:v>-0.40627410000000003</c:v>
                </c:pt>
                <c:pt idx="219">
                  <c:v>-0.40124290000000001</c:v>
                </c:pt>
                <c:pt idx="220">
                  <c:v>-0.39636880000000002</c:v>
                </c:pt>
                <c:pt idx="221">
                  <c:v>-0.39118029999999998</c:v>
                </c:pt>
                <c:pt idx="222">
                  <c:v>-0.38630629999999999</c:v>
                </c:pt>
                <c:pt idx="223">
                  <c:v>-0.38127499999999998</c:v>
                </c:pt>
                <c:pt idx="224">
                  <c:v>-0.37624380000000002</c:v>
                </c:pt>
                <c:pt idx="225">
                  <c:v>-0.37136970000000002</c:v>
                </c:pt>
                <c:pt idx="226">
                  <c:v>-0.36649569999999998</c:v>
                </c:pt>
                <c:pt idx="227">
                  <c:v>-0.36146450000000002</c:v>
                </c:pt>
                <c:pt idx="228">
                  <c:v>-0.35643320000000001</c:v>
                </c:pt>
                <c:pt idx="229">
                  <c:v>-0.35140189999999999</c:v>
                </c:pt>
                <c:pt idx="230">
                  <c:v>-0.3465279</c:v>
                </c:pt>
                <c:pt idx="231">
                  <c:v>-0.34149659999999998</c:v>
                </c:pt>
                <c:pt idx="232">
                  <c:v>-0.33646540000000003</c:v>
                </c:pt>
                <c:pt idx="233">
                  <c:v>-0.33159139999999998</c:v>
                </c:pt>
                <c:pt idx="234">
                  <c:v>-0.32656010000000002</c:v>
                </c:pt>
                <c:pt idx="235">
                  <c:v>-0.32168609999999997</c:v>
                </c:pt>
                <c:pt idx="236">
                  <c:v>-0.31665480000000001</c:v>
                </c:pt>
                <c:pt idx="237">
                  <c:v>-0.31178080000000002</c:v>
                </c:pt>
                <c:pt idx="238">
                  <c:v>-0.30659229999999998</c:v>
                </c:pt>
                <c:pt idx="239">
                  <c:v>-0.30171829999999999</c:v>
                </c:pt>
                <c:pt idx="240">
                  <c:v>-0.2968442</c:v>
                </c:pt>
                <c:pt idx="241">
                  <c:v>-0.29181299999999999</c:v>
                </c:pt>
                <c:pt idx="242">
                  <c:v>-0.28678169999999997</c:v>
                </c:pt>
                <c:pt idx="243">
                  <c:v>-0.28190769999999998</c:v>
                </c:pt>
                <c:pt idx="244">
                  <c:v>-0.27687640000000002</c:v>
                </c:pt>
                <c:pt idx="245">
                  <c:v>-0.27168799999999999</c:v>
                </c:pt>
                <c:pt idx="246">
                  <c:v>-0.26681389999999999</c:v>
                </c:pt>
                <c:pt idx="247">
                  <c:v>-0.26178259999999998</c:v>
                </c:pt>
                <c:pt idx="248">
                  <c:v>-0.25675140000000002</c:v>
                </c:pt>
                <c:pt idx="249">
                  <c:v>-0.25187739999999997</c:v>
                </c:pt>
                <c:pt idx="250">
                  <c:v>-0.24700330000000001</c:v>
                </c:pt>
                <c:pt idx="251">
                  <c:v>-0.23878469999999999</c:v>
                </c:pt>
                <c:pt idx="252">
                  <c:v>-0.23589570000000001</c:v>
                </c:pt>
                <c:pt idx="253">
                  <c:v>-0.23090279999999999</c:v>
                </c:pt>
                <c:pt idx="254">
                  <c:v>-0.22595689999999999</c:v>
                </c:pt>
                <c:pt idx="255">
                  <c:v>-0.22099540000000001</c:v>
                </c:pt>
                <c:pt idx="256">
                  <c:v>-0.21600240000000001</c:v>
                </c:pt>
                <c:pt idx="257">
                  <c:v>-0.21094669999999999</c:v>
                </c:pt>
                <c:pt idx="258">
                  <c:v>-0.20581240000000001</c:v>
                </c:pt>
                <c:pt idx="259">
                  <c:v>-0.20070959999999999</c:v>
                </c:pt>
                <c:pt idx="260">
                  <c:v>-0.19565379999999999</c:v>
                </c:pt>
                <c:pt idx="261">
                  <c:v>-0.1905509</c:v>
                </c:pt>
                <c:pt idx="262">
                  <c:v>-0.18552660000000001</c:v>
                </c:pt>
                <c:pt idx="263">
                  <c:v>-0.180565</c:v>
                </c:pt>
                <c:pt idx="264">
                  <c:v>-0.1756035</c:v>
                </c:pt>
                <c:pt idx="265">
                  <c:v>-0.17057910000000001</c:v>
                </c:pt>
                <c:pt idx="266">
                  <c:v>-0.1656176</c:v>
                </c:pt>
                <c:pt idx="267">
                  <c:v>-0.16065599999999999</c:v>
                </c:pt>
                <c:pt idx="268">
                  <c:v>-0.1556787</c:v>
                </c:pt>
                <c:pt idx="269">
                  <c:v>-0.1507172</c:v>
                </c:pt>
                <c:pt idx="270">
                  <c:v>-0.14574000000000001</c:v>
                </c:pt>
                <c:pt idx="271">
                  <c:v>-0.14068420000000001</c:v>
                </c:pt>
                <c:pt idx="272">
                  <c:v>-0.1356598</c:v>
                </c:pt>
                <c:pt idx="273">
                  <c:v>-0.13068260000000001</c:v>
                </c:pt>
                <c:pt idx="274">
                  <c:v>-0.12570529999999999</c:v>
                </c:pt>
                <c:pt idx="275">
                  <c:v>-0.1207124</c:v>
                </c:pt>
                <c:pt idx="276">
                  <c:v>-0.1157194</c:v>
                </c:pt>
                <c:pt idx="277">
                  <c:v>-0.1107422</c:v>
                </c:pt>
                <c:pt idx="278">
                  <c:v>-0.1056864</c:v>
                </c:pt>
                <c:pt idx="279">
                  <c:v>-0.10069350000000001</c:v>
                </c:pt>
                <c:pt idx="280">
                  <c:v>-9.5700510000000003E-2</c:v>
                </c:pt>
                <c:pt idx="281">
                  <c:v>-9.0723250000000005E-2</c:v>
                </c:pt>
                <c:pt idx="282">
                  <c:v>-8.5714609999999997E-2</c:v>
                </c:pt>
                <c:pt idx="283">
                  <c:v>-8.0737349999999999E-2</c:v>
                </c:pt>
                <c:pt idx="284">
                  <c:v>-7.5650190000000006E-2</c:v>
                </c:pt>
                <c:pt idx="285">
                  <c:v>-7.0657239999999996E-2</c:v>
                </c:pt>
                <c:pt idx="286">
                  <c:v>-6.5648590000000007E-2</c:v>
                </c:pt>
                <c:pt idx="287">
                  <c:v>-6.0671330000000002E-2</c:v>
                </c:pt>
                <c:pt idx="288">
                  <c:v>-5.5741190000000003E-2</c:v>
                </c:pt>
                <c:pt idx="289">
                  <c:v>-5.0763929999999999E-2</c:v>
                </c:pt>
                <c:pt idx="290">
                  <c:v>-4.5739580000000002E-2</c:v>
                </c:pt>
                <c:pt idx="291">
                  <c:v>-4.0746619999999997E-2</c:v>
                </c:pt>
                <c:pt idx="292">
                  <c:v>-3.5800779999999997E-2</c:v>
                </c:pt>
                <c:pt idx="293">
                  <c:v>-3.0839220000000001E-2</c:v>
                </c:pt>
                <c:pt idx="294">
                  <c:v>-2.3632810000000001E-2</c:v>
                </c:pt>
                <c:pt idx="295">
                  <c:v>-2.084716E-2</c:v>
                </c:pt>
                <c:pt idx="296">
                  <c:v>-1.584609E-2</c:v>
                </c:pt>
                <c:pt idx="297">
                  <c:v>-1.083722E-2</c:v>
                </c:pt>
                <c:pt idx="298">
                  <c:v>-5.7769429999999997E-3</c:v>
                </c:pt>
                <c:pt idx="299">
                  <c:v>-7.4626640000000001E-4</c:v>
                </c:pt>
                <c:pt idx="300">
                  <c:v>4.3077799999999998E-3</c:v>
                </c:pt>
                <c:pt idx="301">
                  <c:v>9.3742900000000004E-3</c:v>
                </c:pt>
                <c:pt idx="302">
                  <c:v>1.4462610000000001E-2</c:v>
                </c:pt>
                <c:pt idx="303">
                  <c:v>1.9430969999999999E-2</c:v>
                </c:pt>
                <c:pt idx="304">
                  <c:v>2.440556E-2</c:v>
                </c:pt>
                <c:pt idx="305">
                  <c:v>3.1604090000000001E-2</c:v>
                </c:pt>
                <c:pt idx="306">
                  <c:v>3.4273280000000003E-2</c:v>
                </c:pt>
                <c:pt idx="307">
                  <c:v>3.9234829999999998E-2</c:v>
                </c:pt>
                <c:pt idx="308">
                  <c:v>4.418068E-2</c:v>
                </c:pt>
                <c:pt idx="309">
                  <c:v>4.9173630000000003E-2</c:v>
                </c:pt>
                <c:pt idx="310">
                  <c:v>5.4229390000000002E-2</c:v>
                </c:pt>
                <c:pt idx="311">
                  <c:v>5.9206639999999998E-2</c:v>
                </c:pt>
                <c:pt idx="312">
                  <c:v>6.4199599999999996E-2</c:v>
                </c:pt>
                <c:pt idx="313">
                  <c:v>6.9145449999999997E-2</c:v>
                </c:pt>
                <c:pt idx="314">
                  <c:v>7.41227E-2</c:v>
                </c:pt>
                <c:pt idx="315">
                  <c:v>7.9131359999999998E-2</c:v>
                </c:pt>
                <c:pt idx="316">
                  <c:v>8.4171410000000002E-2</c:v>
                </c:pt>
                <c:pt idx="317">
                  <c:v>8.9180060000000005E-2</c:v>
                </c:pt>
                <c:pt idx="318">
                  <c:v>9.4125920000000002E-2</c:v>
                </c:pt>
                <c:pt idx="319">
                  <c:v>9.9134570000000005E-2</c:v>
                </c:pt>
                <c:pt idx="320">
                  <c:v>0.1041118</c:v>
                </c:pt>
                <c:pt idx="321">
                  <c:v>0.1091048</c:v>
                </c:pt>
                <c:pt idx="322">
                  <c:v>0.11417620000000001</c:v>
                </c:pt>
                <c:pt idx="323">
                  <c:v>0.1192163</c:v>
                </c:pt>
                <c:pt idx="324">
                  <c:v>0.12420920000000001</c:v>
                </c:pt>
                <c:pt idx="325">
                  <c:v>0.12918650000000001</c:v>
                </c:pt>
                <c:pt idx="326">
                  <c:v>0.13419510000000001</c:v>
                </c:pt>
                <c:pt idx="327">
                  <c:v>0.13920379999999999</c:v>
                </c:pt>
                <c:pt idx="328">
                  <c:v>0.14421249999999999</c:v>
                </c:pt>
                <c:pt idx="329">
                  <c:v>0.1492368</c:v>
                </c:pt>
                <c:pt idx="330">
                  <c:v>0.15419840000000001</c:v>
                </c:pt>
                <c:pt idx="331">
                  <c:v>0.15915989999999999</c:v>
                </c:pt>
                <c:pt idx="332">
                  <c:v>0.1641058</c:v>
                </c:pt>
                <c:pt idx="333">
                  <c:v>0.1690516</c:v>
                </c:pt>
                <c:pt idx="334">
                  <c:v>0.17402889999999999</c:v>
                </c:pt>
                <c:pt idx="335">
                  <c:v>0.1790532</c:v>
                </c:pt>
                <c:pt idx="336">
                  <c:v>0.18404619999999999</c:v>
                </c:pt>
                <c:pt idx="337">
                  <c:v>0.1890077</c:v>
                </c:pt>
                <c:pt idx="338">
                  <c:v>0.19401640000000001</c:v>
                </c:pt>
                <c:pt idx="339">
                  <c:v>0.19905639999999999</c:v>
                </c:pt>
                <c:pt idx="340">
                  <c:v>0.20408080000000001</c:v>
                </c:pt>
                <c:pt idx="341">
                  <c:v>0.20915230000000001</c:v>
                </c:pt>
                <c:pt idx="342">
                  <c:v>0.21427080000000001</c:v>
                </c:pt>
                <c:pt idx="343">
                  <c:v>0.21932660000000001</c:v>
                </c:pt>
                <c:pt idx="344">
                  <c:v>0.2242567</c:v>
                </c:pt>
                <c:pt idx="345">
                  <c:v>0.22921830000000001</c:v>
                </c:pt>
                <c:pt idx="346">
                  <c:v>0.23417979999999999</c:v>
                </c:pt>
                <c:pt idx="347">
                  <c:v>0.2391885</c:v>
                </c:pt>
                <c:pt idx="348">
                  <c:v>0.24421280000000001</c:v>
                </c:pt>
                <c:pt idx="349">
                  <c:v>0.24915870000000001</c:v>
                </c:pt>
                <c:pt idx="350">
                  <c:v>0.25413590000000003</c:v>
                </c:pt>
                <c:pt idx="351">
                  <c:v>0.25909749999999998</c:v>
                </c:pt>
                <c:pt idx="352">
                  <c:v>0.2640904</c:v>
                </c:pt>
                <c:pt idx="353">
                  <c:v>0.26906770000000002</c:v>
                </c:pt>
                <c:pt idx="354">
                  <c:v>0.27412350000000002</c:v>
                </c:pt>
                <c:pt idx="355">
                  <c:v>0.27911639999999999</c:v>
                </c:pt>
                <c:pt idx="356">
                  <c:v>0.28410940000000001</c:v>
                </c:pt>
                <c:pt idx="357">
                  <c:v>0.28908660000000003</c:v>
                </c:pt>
                <c:pt idx="358">
                  <c:v>0.29406389999999999</c:v>
                </c:pt>
                <c:pt idx="359">
                  <c:v>0.2990411</c:v>
                </c:pt>
                <c:pt idx="360">
                  <c:v>0.30404979999999998</c:v>
                </c:pt>
                <c:pt idx="361">
                  <c:v>0.30908980000000003</c:v>
                </c:pt>
                <c:pt idx="362">
                  <c:v>0.31492530000000002</c:v>
                </c:pt>
                <c:pt idx="363">
                  <c:v>0.31822709999999998</c:v>
                </c:pt>
                <c:pt idx="364">
                  <c:v>0.3232583</c:v>
                </c:pt>
                <c:pt idx="365">
                  <c:v>0.32813239999999999</c:v>
                </c:pt>
                <c:pt idx="366">
                  <c:v>0.3331636</c:v>
                </c:pt>
                <c:pt idx="367">
                  <c:v>0.33803759999999999</c:v>
                </c:pt>
                <c:pt idx="368">
                  <c:v>0.34306890000000001</c:v>
                </c:pt>
                <c:pt idx="369">
                  <c:v>0.34810020000000003</c:v>
                </c:pt>
                <c:pt idx="370">
                  <c:v>0.35297420000000002</c:v>
                </c:pt>
                <c:pt idx="371">
                  <c:v>0.35784830000000001</c:v>
                </c:pt>
                <c:pt idx="372">
                  <c:v>0.3627223</c:v>
                </c:pt>
                <c:pt idx="373">
                  <c:v>0.36775350000000001</c:v>
                </c:pt>
                <c:pt idx="374">
                  <c:v>0.37278480000000003</c:v>
                </c:pt>
                <c:pt idx="375">
                  <c:v>0.37765880000000002</c:v>
                </c:pt>
                <c:pt idx="376">
                  <c:v>0.38253280000000001</c:v>
                </c:pt>
                <c:pt idx="377">
                  <c:v>0.38756410000000002</c:v>
                </c:pt>
                <c:pt idx="378">
                  <c:v>0.39259539999999998</c:v>
                </c:pt>
                <c:pt idx="379">
                  <c:v>0.3976266</c:v>
                </c:pt>
                <c:pt idx="380">
                  <c:v>0.40265790000000001</c:v>
                </c:pt>
                <c:pt idx="381">
                  <c:v>0.40768910000000003</c:v>
                </c:pt>
                <c:pt idx="382">
                  <c:v>0.41272039999999999</c:v>
                </c:pt>
                <c:pt idx="383">
                  <c:v>0.41759439999999998</c:v>
                </c:pt>
                <c:pt idx="384">
                  <c:v>0.42278290000000002</c:v>
                </c:pt>
                <c:pt idx="385">
                  <c:v>0.42765690000000001</c:v>
                </c:pt>
                <c:pt idx="386">
                  <c:v>0.43268820000000002</c:v>
                </c:pt>
                <c:pt idx="387">
                  <c:v>0.43756220000000001</c:v>
                </c:pt>
                <c:pt idx="388">
                  <c:v>0.44259349999999997</c:v>
                </c:pt>
                <c:pt idx="389">
                  <c:v>0.44746750000000002</c:v>
                </c:pt>
                <c:pt idx="390">
                  <c:v>0.45249879999999998</c:v>
                </c:pt>
                <c:pt idx="391">
                  <c:v>0.4572156</c:v>
                </c:pt>
                <c:pt idx="392">
                  <c:v>0.46224680000000001</c:v>
                </c:pt>
                <c:pt idx="393">
                  <c:v>0.4674353</c:v>
                </c:pt>
                <c:pt idx="394">
                  <c:v>0.47215210000000002</c:v>
                </c:pt>
                <c:pt idx="395">
                  <c:v>0.47718339999999998</c:v>
                </c:pt>
                <c:pt idx="396">
                  <c:v>0.48237190000000002</c:v>
                </c:pt>
                <c:pt idx="397">
                  <c:v>0.48724590000000001</c:v>
                </c:pt>
                <c:pt idx="398">
                  <c:v>0.49227710000000002</c:v>
                </c:pt>
                <c:pt idx="399">
                  <c:v>0.49730839999999998</c:v>
                </c:pt>
                <c:pt idx="400">
                  <c:v>0.50265409999999999</c:v>
                </c:pt>
                <c:pt idx="401">
                  <c:v>0.5079998</c:v>
                </c:pt>
                <c:pt idx="402">
                  <c:v>0.51303109999999996</c:v>
                </c:pt>
                <c:pt idx="403">
                  <c:v>0.51806240000000003</c:v>
                </c:pt>
                <c:pt idx="404">
                  <c:v>0.52309360000000005</c:v>
                </c:pt>
                <c:pt idx="405">
                  <c:v>0.52812490000000001</c:v>
                </c:pt>
                <c:pt idx="406">
                  <c:v>0.532999</c:v>
                </c:pt>
                <c:pt idx="407">
                  <c:v>0.53787300000000005</c:v>
                </c:pt>
                <c:pt idx="408">
                  <c:v>0.54306140000000003</c:v>
                </c:pt>
                <c:pt idx="409">
                  <c:v>0.54809269999999999</c:v>
                </c:pt>
                <c:pt idx="410">
                  <c:v>0.55312399999999995</c:v>
                </c:pt>
                <c:pt idx="411">
                  <c:v>0.55799799999999999</c:v>
                </c:pt>
                <c:pt idx="412">
                  <c:v>0.56302920000000001</c:v>
                </c:pt>
                <c:pt idx="413">
                  <c:v>0.56806049999999997</c:v>
                </c:pt>
                <c:pt idx="414">
                  <c:v>0.57293450000000001</c:v>
                </c:pt>
                <c:pt idx="415">
                  <c:v>0.57780860000000001</c:v>
                </c:pt>
                <c:pt idx="416">
                  <c:v>0.58283980000000002</c:v>
                </c:pt>
                <c:pt idx="417">
                  <c:v>0.58787109999999998</c:v>
                </c:pt>
                <c:pt idx="418">
                  <c:v>0.59274519999999997</c:v>
                </c:pt>
                <c:pt idx="419">
                  <c:v>0.59777639999999999</c:v>
                </c:pt>
                <c:pt idx="420">
                  <c:v>0.60296490000000003</c:v>
                </c:pt>
                <c:pt idx="421">
                  <c:v>0.60799610000000004</c:v>
                </c:pt>
                <c:pt idx="422">
                  <c:v>0.6130274</c:v>
                </c:pt>
                <c:pt idx="423">
                  <c:v>0.61821590000000004</c:v>
                </c:pt>
                <c:pt idx="424">
                  <c:v>0.62340439999999997</c:v>
                </c:pt>
                <c:pt idx="425">
                  <c:v>0.62827840000000001</c:v>
                </c:pt>
                <c:pt idx="426">
                  <c:v>0.63315239999999995</c:v>
                </c:pt>
                <c:pt idx="427">
                  <c:v>0.63802650000000005</c:v>
                </c:pt>
                <c:pt idx="428">
                  <c:v>0.64305780000000001</c:v>
                </c:pt>
                <c:pt idx="429">
                  <c:v>0.64793179999999995</c:v>
                </c:pt>
                <c:pt idx="430">
                  <c:v>0.65296299999999996</c:v>
                </c:pt>
                <c:pt idx="431">
                  <c:v>0.65783700000000001</c:v>
                </c:pt>
                <c:pt idx="432">
                  <c:v>0.66286829999999997</c:v>
                </c:pt>
                <c:pt idx="433">
                  <c:v>0.66774230000000001</c:v>
                </c:pt>
                <c:pt idx="434">
                  <c:v>0.67277359999999997</c:v>
                </c:pt>
                <c:pt idx="435">
                  <c:v>0.67780479999999999</c:v>
                </c:pt>
                <c:pt idx="436">
                  <c:v>0.68283609999999995</c:v>
                </c:pt>
                <c:pt idx="437">
                  <c:v>0.68771009999999999</c:v>
                </c:pt>
                <c:pt idx="438">
                  <c:v>0.69274139999999995</c:v>
                </c:pt>
                <c:pt idx="439">
                  <c:v>0.69777259999999997</c:v>
                </c:pt>
                <c:pt idx="440">
                  <c:v>0.70264669999999996</c:v>
                </c:pt>
                <c:pt idx="441">
                  <c:v>0.7078352</c:v>
                </c:pt>
                <c:pt idx="442">
                  <c:v>0.71270920000000004</c:v>
                </c:pt>
                <c:pt idx="443">
                  <c:v>0.71758319999999998</c:v>
                </c:pt>
                <c:pt idx="444">
                  <c:v>0.72277170000000002</c:v>
                </c:pt>
                <c:pt idx="445">
                  <c:v>0.72780299999999998</c:v>
                </c:pt>
                <c:pt idx="446">
                  <c:v>0.73267700000000002</c:v>
                </c:pt>
                <c:pt idx="447">
                  <c:v>0.73770829999999998</c:v>
                </c:pt>
                <c:pt idx="448">
                  <c:v>0.7427395</c:v>
                </c:pt>
                <c:pt idx="449">
                  <c:v>0.74777079999999996</c:v>
                </c:pt>
                <c:pt idx="450">
                  <c:v>0.7526448</c:v>
                </c:pt>
                <c:pt idx="451">
                  <c:v>0.75767609999999996</c:v>
                </c:pt>
                <c:pt idx="452">
                  <c:v>0.76255010000000001</c:v>
                </c:pt>
                <c:pt idx="453">
                  <c:v>0.76742410000000005</c:v>
                </c:pt>
                <c:pt idx="454">
                  <c:v>0.77229820000000005</c:v>
                </c:pt>
                <c:pt idx="455">
                  <c:v>0.77732939999999995</c:v>
                </c:pt>
                <c:pt idx="456">
                  <c:v>0.78220339999999999</c:v>
                </c:pt>
                <c:pt idx="457">
                  <c:v>0.78723469999999995</c:v>
                </c:pt>
                <c:pt idx="458">
                  <c:v>0.79226600000000003</c:v>
                </c:pt>
                <c:pt idx="459">
                  <c:v>0.79729720000000004</c:v>
                </c:pt>
                <c:pt idx="460">
                  <c:v>0.79729720000000004</c:v>
                </c:pt>
                <c:pt idx="461">
                  <c:v>0.79226600000000003</c:v>
                </c:pt>
                <c:pt idx="462">
                  <c:v>0.78739199999999998</c:v>
                </c:pt>
                <c:pt idx="463">
                  <c:v>0.78251789999999999</c:v>
                </c:pt>
                <c:pt idx="464">
                  <c:v>0.77748660000000003</c:v>
                </c:pt>
                <c:pt idx="465">
                  <c:v>0.77261259999999998</c:v>
                </c:pt>
                <c:pt idx="466">
                  <c:v>0.76758130000000002</c:v>
                </c:pt>
                <c:pt idx="467">
                  <c:v>0.76255010000000001</c:v>
                </c:pt>
                <c:pt idx="468">
                  <c:v>0.75767609999999996</c:v>
                </c:pt>
                <c:pt idx="469">
                  <c:v>0.7526448</c:v>
                </c:pt>
                <c:pt idx="470">
                  <c:v>0.74777079999999996</c:v>
                </c:pt>
                <c:pt idx="471">
                  <c:v>0.7427395</c:v>
                </c:pt>
                <c:pt idx="472">
                  <c:v>0.73770829999999998</c:v>
                </c:pt>
                <c:pt idx="473">
                  <c:v>0.73251980000000005</c:v>
                </c:pt>
                <c:pt idx="474">
                  <c:v>0.72764580000000001</c:v>
                </c:pt>
                <c:pt idx="475">
                  <c:v>0.72277170000000002</c:v>
                </c:pt>
                <c:pt idx="476">
                  <c:v>0.71758319999999998</c:v>
                </c:pt>
                <c:pt idx="477">
                  <c:v>0.71270920000000004</c:v>
                </c:pt>
                <c:pt idx="478">
                  <c:v>0.7078352</c:v>
                </c:pt>
                <c:pt idx="479">
                  <c:v>0.70280390000000004</c:v>
                </c:pt>
                <c:pt idx="480">
                  <c:v>0.69777259999999997</c:v>
                </c:pt>
                <c:pt idx="481">
                  <c:v>0.69274139999999995</c:v>
                </c:pt>
                <c:pt idx="482">
                  <c:v>0.68786729999999996</c:v>
                </c:pt>
                <c:pt idx="483">
                  <c:v>0.68283609999999995</c:v>
                </c:pt>
                <c:pt idx="484">
                  <c:v>0.67780479999999999</c:v>
                </c:pt>
                <c:pt idx="485">
                  <c:v>0.67293080000000005</c:v>
                </c:pt>
                <c:pt idx="486">
                  <c:v>0.66805680000000001</c:v>
                </c:pt>
                <c:pt idx="487">
                  <c:v>0.66286829999999997</c:v>
                </c:pt>
                <c:pt idx="488">
                  <c:v>0.65783700000000001</c:v>
                </c:pt>
                <c:pt idx="489">
                  <c:v>0.65296299999999996</c:v>
                </c:pt>
                <c:pt idx="490">
                  <c:v>0.64793179999999995</c:v>
                </c:pt>
                <c:pt idx="491">
                  <c:v>0.64290049999999999</c:v>
                </c:pt>
                <c:pt idx="492">
                  <c:v>0.63802650000000005</c:v>
                </c:pt>
                <c:pt idx="493">
                  <c:v>0.63299519999999998</c:v>
                </c:pt>
                <c:pt idx="494">
                  <c:v>0.62812109999999999</c:v>
                </c:pt>
                <c:pt idx="495">
                  <c:v>0.62324710000000005</c:v>
                </c:pt>
                <c:pt idx="496">
                  <c:v>0.61805860000000001</c:v>
                </c:pt>
                <c:pt idx="497">
                  <c:v>0.6130274</c:v>
                </c:pt>
                <c:pt idx="498">
                  <c:v>0.60783889999999996</c:v>
                </c:pt>
                <c:pt idx="499">
                  <c:v>0.60265049999999998</c:v>
                </c:pt>
                <c:pt idx="500">
                  <c:v>0.59761920000000002</c:v>
                </c:pt>
                <c:pt idx="501">
                  <c:v>0.59274519999999997</c:v>
                </c:pt>
                <c:pt idx="502">
                  <c:v>0.58787109999999998</c:v>
                </c:pt>
                <c:pt idx="503">
                  <c:v>0.58283980000000002</c:v>
                </c:pt>
                <c:pt idx="504">
                  <c:v>0.57796590000000003</c:v>
                </c:pt>
                <c:pt idx="505">
                  <c:v>0.57293450000000001</c:v>
                </c:pt>
                <c:pt idx="506">
                  <c:v>0.5679033</c:v>
                </c:pt>
                <c:pt idx="507">
                  <c:v>0.56302920000000001</c:v>
                </c:pt>
                <c:pt idx="508">
                  <c:v>0.55815519999999996</c:v>
                </c:pt>
                <c:pt idx="509">
                  <c:v>0.55312399999999995</c:v>
                </c:pt>
                <c:pt idx="510">
                  <c:v>0.54809269999999999</c:v>
                </c:pt>
                <c:pt idx="511">
                  <c:v>0.54306140000000003</c:v>
                </c:pt>
                <c:pt idx="512">
                  <c:v>0.53818739999999998</c:v>
                </c:pt>
                <c:pt idx="513">
                  <c:v>0.53315619999999997</c:v>
                </c:pt>
                <c:pt idx="514">
                  <c:v>0.52812490000000001</c:v>
                </c:pt>
                <c:pt idx="515">
                  <c:v>0.52309360000000005</c:v>
                </c:pt>
                <c:pt idx="516">
                  <c:v>0.51806240000000003</c:v>
                </c:pt>
                <c:pt idx="517">
                  <c:v>0.51303109999999996</c:v>
                </c:pt>
                <c:pt idx="518">
                  <c:v>0.5079998</c:v>
                </c:pt>
                <c:pt idx="519">
                  <c:v>0.50265409999999999</c:v>
                </c:pt>
                <c:pt idx="520">
                  <c:v>0.49715120000000002</c:v>
                </c:pt>
                <c:pt idx="521">
                  <c:v>0.4921199</c:v>
                </c:pt>
                <c:pt idx="522">
                  <c:v>0.48708869999999999</c:v>
                </c:pt>
                <c:pt idx="523">
                  <c:v>0.4822147</c:v>
                </c:pt>
                <c:pt idx="524">
                  <c:v>0.47718339999999998</c:v>
                </c:pt>
                <c:pt idx="525">
                  <c:v>0.47230939999999999</c:v>
                </c:pt>
                <c:pt idx="526">
                  <c:v>0.4674353</c:v>
                </c:pt>
                <c:pt idx="527">
                  <c:v>0.46224680000000001</c:v>
                </c:pt>
                <c:pt idx="528">
                  <c:v>0.45737280000000002</c:v>
                </c:pt>
                <c:pt idx="529">
                  <c:v>0.45249879999999998</c:v>
                </c:pt>
                <c:pt idx="530">
                  <c:v>0.44746750000000002</c:v>
                </c:pt>
                <c:pt idx="531">
                  <c:v>0.44259349999999997</c:v>
                </c:pt>
                <c:pt idx="532">
                  <c:v>0.43756220000000001</c:v>
                </c:pt>
                <c:pt idx="533">
                  <c:v>0.432531</c:v>
                </c:pt>
                <c:pt idx="534">
                  <c:v>0.42765690000000001</c:v>
                </c:pt>
                <c:pt idx="535">
                  <c:v>0.42278290000000002</c:v>
                </c:pt>
                <c:pt idx="536">
                  <c:v>0.4177516</c:v>
                </c:pt>
                <c:pt idx="537">
                  <c:v>0.41272039999999999</c:v>
                </c:pt>
                <c:pt idx="538">
                  <c:v>0.40768910000000003</c:v>
                </c:pt>
                <c:pt idx="539">
                  <c:v>0.40281509999999998</c:v>
                </c:pt>
                <c:pt idx="540">
                  <c:v>0.39778380000000002</c:v>
                </c:pt>
                <c:pt idx="541">
                  <c:v>0.39275260000000001</c:v>
                </c:pt>
                <c:pt idx="542">
                  <c:v>0.38787860000000002</c:v>
                </c:pt>
                <c:pt idx="543">
                  <c:v>0.3828473</c:v>
                </c:pt>
                <c:pt idx="544">
                  <c:v>0.37781599999999999</c:v>
                </c:pt>
                <c:pt idx="545">
                  <c:v>0.372942</c:v>
                </c:pt>
                <c:pt idx="546">
                  <c:v>0.36791069999999998</c:v>
                </c:pt>
                <c:pt idx="547">
                  <c:v>0.36303669999999999</c:v>
                </c:pt>
                <c:pt idx="548">
                  <c:v>0.35800549999999998</c:v>
                </c:pt>
                <c:pt idx="549">
                  <c:v>0.35313139999999998</c:v>
                </c:pt>
                <c:pt idx="550">
                  <c:v>0.34810020000000003</c:v>
                </c:pt>
                <c:pt idx="551">
                  <c:v>0.34306890000000001</c:v>
                </c:pt>
                <c:pt idx="552">
                  <c:v>0.33788040000000003</c:v>
                </c:pt>
                <c:pt idx="553">
                  <c:v>0.33300639999999998</c:v>
                </c:pt>
                <c:pt idx="554">
                  <c:v>0.32813239999999999</c:v>
                </c:pt>
                <c:pt idx="555">
                  <c:v>0.32310109999999997</c:v>
                </c:pt>
                <c:pt idx="556">
                  <c:v>0.31806980000000001</c:v>
                </c:pt>
                <c:pt idx="557">
                  <c:v>0.3130386</c:v>
                </c:pt>
                <c:pt idx="558">
                  <c:v>0.30816460000000001</c:v>
                </c:pt>
                <c:pt idx="559">
                  <c:v>0.30313329999999999</c:v>
                </c:pt>
                <c:pt idx="560">
                  <c:v>0.29810209999999998</c:v>
                </c:pt>
                <c:pt idx="561">
                  <c:v>0.29307080000000002</c:v>
                </c:pt>
                <c:pt idx="562">
                  <c:v>0.28819669999999997</c:v>
                </c:pt>
                <c:pt idx="563">
                  <c:v>0.28316550000000001</c:v>
                </c:pt>
                <c:pt idx="564">
                  <c:v>0.2781343</c:v>
                </c:pt>
                <c:pt idx="565">
                  <c:v>0.27326020000000001</c:v>
                </c:pt>
                <c:pt idx="566">
                  <c:v>0.26822889999999999</c:v>
                </c:pt>
                <c:pt idx="567">
                  <c:v>0.2633549</c:v>
                </c:pt>
                <c:pt idx="568">
                  <c:v>0.25832369999999999</c:v>
                </c:pt>
                <c:pt idx="569">
                  <c:v>0.25329239999999997</c:v>
                </c:pt>
                <c:pt idx="570">
                  <c:v>0.24841840000000001</c:v>
                </c:pt>
                <c:pt idx="571">
                  <c:v>0.2433871</c:v>
                </c:pt>
                <c:pt idx="572">
                  <c:v>0.23865459999999999</c:v>
                </c:pt>
                <c:pt idx="573">
                  <c:v>0.23417979999999999</c:v>
                </c:pt>
                <c:pt idx="574">
                  <c:v>0.22920260000000001</c:v>
                </c:pt>
                <c:pt idx="575">
                  <c:v>0.2242567</c:v>
                </c:pt>
                <c:pt idx="576">
                  <c:v>0.2193109</c:v>
                </c:pt>
                <c:pt idx="577">
                  <c:v>0.2142551</c:v>
                </c:pt>
                <c:pt idx="578">
                  <c:v>0.2091209</c:v>
                </c:pt>
                <c:pt idx="579">
                  <c:v>0.20408080000000001</c:v>
                </c:pt>
                <c:pt idx="580">
                  <c:v>0.19904069999999999</c:v>
                </c:pt>
                <c:pt idx="581">
                  <c:v>0.19401640000000001</c:v>
                </c:pt>
                <c:pt idx="582">
                  <c:v>0.18902340000000001</c:v>
                </c:pt>
                <c:pt idx="583">
                  <c:v>0.18401480000000001</c:v>
                </c:pt>
                <c:pt idx="584">
                  <c:v>0.17902180000000001</c:v>
                </c:pt>
                <c:pt idx="585">
                  <c:v>0.1739975</c:v>
                </c:pt>
                <c:pt idx="586">
                  <c:v>0.16902020000000001</c:v>
                </c:pt>
                <c:pt idx="587">
                  <c:v>0.16407440000000001</c:v>
                </c:pt>
                <c:pt idx="588">
                  <c:v>0.15912850000000001</c:v>
                </c:pt>
                <c:pt idx="589">
                  <c:v>0.15418270000000001</c:v>
                </c:pt>
                <c:pt idx="590">
                  <c:v>0.1492211</c:v>
                </c:pt>
                <c:pt idx="591">
                  <c:v>0.14419680000000001</c:v>
                </c:pt>
                <c:pt idx="592">
                  <c:v>0.13920379999999999</c:v>
                </c:pt>
                <c:pt idx="593">
                  <c:v>0.13417950000000001</c:v>
                </c:pt>
                <c:pt idx="594">
                  <c:v>0.12920219999999999</c:v>
                </c:pt>
                <c:pt idx="595">
                  <c:v>0.12420920000000001</c:v>
                </c:pt>
                <c:pt idx="596">
                  <c:v>0.1192006</c:v>
                </c:pt>
                <c:pt idx="597">
                  <c:v>0.1141448</c:v>
                </c:pt>
                <c:pt idx="598">
                  <c:v>0.10908909999999999</c:v>
                </c:pt>
                <c:pt idx="599">
                  <c:v>0.1040961</c:v>
                </c:pt>
                <c:pt idx="600">
                  <c:v>9.9118869999999998E-2</c:v>
                </c:pt>
                <c:pt idx="601">
                  <c:v>9.4125920000000002E-2</c:v>
                </c:pt>
                <c:pt idx="602">
                  <c:v>8.9164370000000007E-2</c:v>
                </c:pt>
                <c:pt idx="603">
                  <c:v>8.4171410000000002E-2</c:v>
                </c:pt>
                <c:pt idx="604">
                  <c:v>7.9099950000000002E-2</c:v>
                </c:pt>
                <c:pt idx="605">
                  <c:v>7.4107000000000006E-2</c:v>
                </c:pt>
                <c:pt idx="606">
                  <c:v>6.9129750000000004E-2</c:v>
                </c:pt>
                <c:pt idx="607">
                  <c:v>6.4168199999999995E-2</c:v>
                </c:pt>
                <c:pt idx="608">
                  <c:v>5.9175239999999997E-2</c:v>
                </c:pt>
                <c:pt idx="609">
                  <c:v>5.4197990000000001E-2</c:v>
                </c:pt>
                <c:pt idx="610">
                  <c:v>4.9157939999999997E-2</c:v>
                </c:pt>
                <c:pt idx="611">
                  <c:v>4.416498E-2</c:v>
                </c:pt>
                <c:pt idx="612">
                  <c:v>3.9203429999999997E-2</c:v>
                </c:pt>
                <c:pt idx="613">
                  <c:v>3.4241880000000002E-2</c:v>
                </c:pt>
                <c:pt idx="614">
                  <c:v>2.928033E-2</c:v>
                </c:pt>
                <c:pt idx="615">
                  <c:v>2.2913030000000001E-2</c:v>
                </c:pt>
                <c:pt idx="616">
                  <c:v>1.9388900000000001E-2</c:v>
                </c:pt>
                <c:pt idx="617">
                  <c:v>1.440497E-2</c:v>
                </c:pt>
                <c:pt idx="618">
                  <c:v>9.3228770000000002E-3</c:v>
                </c:pt>
                <c:pt idx="619">
                  <c:v>4.2922009999999998E-3</c:v>
                </c:pt>
                <c:pt idx="620">
                  <c:v>-7.4003450000000004E-4</c:v>
                </c:pt>
                <c:pt idx="621">
                  <c:v>-5.7598049999999998E-3</c:v>
                </c:pt>
                <c:pt idx="622">
                  <c:v>-1.0782689999999999E-2</c:v>
                </c:pt>
                <c:pt idx="623">
                  <c:v>-1.578688E-2</c:v>
                </c:pt>
                <c:pt idx="624">
                  <c:v>-2.0795750000000002E-2</c:v>
                </c:pt>
                <c:pt idx="625">
                  <c:v>-2.578124E-2</c:v>
                </c:pt>
                <c:pt idx="626">
                  <c:v>-3.2362229999999999E-2</c:v>
                </c:pt>
                <c:pt idx="627">
                  <c:v>-3.5785070000000002E-2</c:v>
                </c:pt>
                <c:pt idx="628">
                  <c:v>-4.0730919999999997E-2</c:v>
                </c:pt>
                <c:pt idx="629">
                  <c:v>-4.5723880000000001E-2</c:v>
                </c:pt>
                <c:pt idx="630">
                  <c:v>-5.0748229999999998E-2</c:v>
                </c:pt>
                <c:pt idx="631">
                  <c:v>-5.570978E-2</c:v>
                </c:pt>
                <c:pt idx="632">
                  <c:v>-6.0671330000000002E-2</c:v>
                </c:pt>
                <c:pt idx="633">
                  <c:v>-6.5648590000000007E-2</c:v>
                </c:pt>
                <c:pt idx="634">
                  <c:v>-7.0641540000000003E-2</c:v>
                </c:pt>
                <c:pt idx="635">
                  <c:v>-7.5665899999999994E-2</c:v>
                </c:pt>
                <c:pt idx="636">
                  <c:v>-8.0768759999999995E-2</c:v>
                </c:pt>
                <c:pt idx="637">
                  <c:v>-8.5746009999999998E-2</c:v>
                </c:pt>
                <c:pt idx="638">
                  <c:v>-9.0754669999999996E-2</c:v>
                </c:pt>
                <c:pt idx="639">
                  <c:v>-9.5716220000000005E-2</c:v>
                </c:pt>
                <c:pt idx="640">
                  <c:v>-0.10069350000000001</c:v>
                </c:pt>
                <c:pt idx="641">
                  <c:v>-0.10570209999999999</c:v>
                </c:pt>
                <c:pt idx="642">
                  <c:v>-0.1107422</c:v>
                </c:pt>
                <c:pt idx="643">
                  <c:v>-0.1157508</c:v>
                </c:pt>
                <c:pt idx="644">
                  <c:v>-0.1207281</c:v>
                </c:pt>
                <c:pt idx="645">
                  <c:v>-0.125721</c:v>
                </c:pt>
                <c:pt idx="646">
                  <c:v>-0.130714</c:v>
                </c:pt>
                <c:pt idx="647">
                  <c:v>-0.1356755</c:v>
                </c:pt>
                <c:pt idx="648">
                  <c:v>-0.1407156</c:v>
                </c:pt>
                <c:pt idx="649">
                  <c:v>-0.14575560000000001</c:v>
                </c:pt>
                <c:pt idx="650">
                  <c:v>-0.1507172</c:v>
                </c:pt>
                <c:pt idx="651">
                  <c:v>-0.15569450000000001</c:v>
                </c:pt>
                <c:pt idx="652">
                  <c:v>-0.16065599999999999</c:v>
                </c:pt>
                <c:pt idx="653">
                  <c:v>-0.1656176</c:v>
                </c:pt>
                <c:pt idx="654">
                  <c:v>-0.17059479999999999</c:v>
                </c:pt>
                <c:pt idx="655">
                  <c:v>-0.1756192</c:v>
                </c:pt>
                <c:pt idx="656">
                  <c:v>-0.18059639999999999</c:v>
                </c:pt>
                <c:pt idx="657">
                  <c:v>-0.18554229999999999</c:v>
                </c:pt>
                <c:pt idx="658">
                  <c:v>-0.19058230000000001</c:v>
                </c:pt>
                <c:pt idx="659">
                  <c:v>-0.1956852</c:v>
                </c:pt>
                <c:pt idx="660">
                  <c:v>-0.20072519999999999</c:v>
                </c:pt>
                <c:pt idx="661">
                  <c:v>-0.20582810000000001</c:v>
                </c:pt>
                <c:pt idx="662">
                  <c:v>-0.21093100000000001</c:v>
                </c:pt>
                <c:pt idx="663">
                  <c:v>-0.2159867</c:v>
                </c:pt>
                <c:pt idx="664">
                  <c:v>-0.2209797</c:v>
                </c:pt>
                <c:pt idx="665">
                  <c:v>-0.22595689999999999</c:v>
                </c:pt>
                <c:pt idx="666">
                  <c:v>-0.23094990000000001</c:v>
                </c:pt>
                <c:pt idx="667">
                  <c:v>-0.2359271</c:v>
                </c:pt>
                <c:pt idx="668">
                  <c:v>-0.24093580000000001</c:v>
                </c:pt>
                <c:pt idx="669">
                  <c:v>-0.24589730000000001</c:v>
                </c:pt>
                <c:pt idx="670">
                  <c:v>-0.25082749999999998</c:v>
                </c:pt>
                <c:pt idx="671">
                  <c:v>-0.25578899999999999</c:v>
                </c:pt>
                <c:pt idx="672">
                  <c:v>-0.26076630000000001</c:v>
                </c:pt>
                <c:pt idx="673">
                  <c:v>-0.26574350000000002</c:v>
                </c:pt>
                <c:pt idx="674">
                  <c:v>-0.27083069999999998</c:v>
                </c:pt>
                <c:pt idx="675">
                  <c:v>-0.2758237</c:v>
                </c:pt>
                <c:pt idx="676">
                  <c:v>-0.28083229999999998</c:v>
                </c:pt>
                <c:pt idx="677">
                  <c:v>-0.2858253</c:v>
                </c:pt>
                <c:pt idx="678">
                  <c:v>-0.29081820000000003</c:v>
                </c:pt>
                <c:pt idx="679">
                  <c:v>-0.29581109999999999</c:v>
                </c:pt>
                <c:pt idx="680">
                  <c:v>-0.30086689999999999</c:v>
                </c:pt>
                <c:pt idx="681">
                  <c:v>-0.30589129999999998</c:v>
                </c:pt>
                <c:pt idx="682">
                  <c:v>-0.31086849999999999</c:v>
                </c:pt>
                <c:pt idx="683">
                  <c:v>-0.31775540000000002</c:v>
                </c:pt>
                <c:pt idx="684">
                  <c:v>-0.32200050000000002</c:v>
                </c:pt>
                <c:pt idx="685">
                  <c:v>-0.32671729999999999</c:v>
                </c:pt>
                <c:pt idx="686">
                  <c:v>-0.3317486</c:v>
                </c:pt>
                <c:pt idx="687">
                  <c:v>-0.33677980000000002</c:v>
                </c:pt>
                <c:pt idx="688">
                  <c:v>-0.34165390000000001</c:v>
                </c:pt>
                <c:pt idx="689">
                  <c:v>-0.34668510000000002</c:v>
                </c:pt>
                <c:pt idx="690">
                  <c:v>-0.35171639999999998</c:v>
                </c:pt>
                <c:pt idx="691">
                  <c:v>-0.3567477</c:v>
                </c:pt>
                <c:pt idx="692">
                  <c:v>-0.36162169999999999</c:v>
                </c:pt>
                <c:pt idx="693">
                  <c:v>-0.3666529</c:v>
                </c:pt>
                <c:pt idx="694">
                  <c:v>-0.37168420000000002</c:v>
                </c:pt>
                <c:pt idx="695">
                  <c:v>-0.37655820000000001</c:v>
                </c:pt>
                <c:pt idx="696">
                  <c:v>-0.3814323</c:v>
                </c:pt>
                <c:pt idx="697">
                  <c:v>-0.38646360000000002</c:v>
                </c:pt>
                <c:pt idx="698">
                  <c:v>-0.39133760000000001</c:v>
                </c:pt>
                <c:pt idx="699">
                  <c:v>-0.39636880000000002</c:v>
                </c:pt>
                <c:pt idx="700">
                  <c:v>-0.40140009999999998</c:v>
                </c:pt>
                <c:pt idx="701">
                  <c:v>-0.4064313</c:v>
                </c:pt>
                <c:pt idx="702">
                  <c:v>-0.41146260000000001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-0.42624190000000001</c:v>
                </c:pt>
                <c:pt idx="706">
                  <c:v>-0.43127320000000002</c:v>
                </c:pt>
                <c:pt idx="707">
                  <c:v>-0.43630439999999998</c:v>
                </c:pt>
                <c:pt idx="708">
                  <c:v>-0.44117849999999997</c:v>
                </c:pt>
                <c:pt idx="709">
                  <c:v>-0.44620969999999999</c:v>
                </c:pt>
                <c:pt idx="710">
                  <c:v>-0.451241</c:v>
                </c:pt>
                <c:pt idx="711">
                  <c:v>-0.45627220000000002</c:v>
                </c:pt>
                <c:pt idx="712">
                  <c:v>-0.4614607</c:v>
                </c:pt>
                <c:pt idx="713">
                  <c:v>-0.46696359999999998</c:v>
                </c:pt>
                <c:pt idx="714">
                  <c:v>-0.4719949</c:v>
                </c:pt>
                <c:pt idx="715">
                  <c:v>-0.47702620000000001</c:v>
                </c:pt>
                <c:pt idx="716">
                  <c:v>-0.48205750000000003</c:v>
                </c:pt>
                <c:pt idx="717">
                  <c:v>-0.48708869999999999</c:v>
                </c:pt>
                <c:pt idx="718">
                  <c:v>-0.49196269999999998</c:v>
                </c:pt>
                <c:pt idx="719">
                  <c:v>-0.49683680000000002</c:v>
                </c:pt>
                <c:pt idx="720">
                  <c:v>-0.50186790000000003</c:v>
                </c:pt>
                <c:pt idx="721">
                  <c:v>-0.50689919999999999</c:v>
                </c:pt>
                <c:pt idx="722">
                  <c:v>-0.51193049999999996</c:v>
                </c:pt>
                <c:pt idx="723">
                  <c:v>-0.51696180000000003</c:v>
                </c:pt>
                <c:pt idx="724">
                  <c:v>-0.52199300000000004</c:v>
                </c:pt>
                <c:pt idx="725">
                  <c:v>-0.5270243</c:v>
                </c:pt>
                <c:pt idx="726">
                  <c:v>-0.53189830000000005</c:v>
                </c:pt>
                <c:pt idx="727">
                  <c:v>-0.53677229999999998</c:v>
                </c:pt>
                <c:pt idx="728">
                  <c:v>-0.54180360000000005</c:v>
                </c:pt>
                <c:pt idx="729">
                  <c:v>-0.54667759999999999</c:v>
                </c:pt>
                <c:pt idx="730">
                  <c:v>-0.55155169999999998</c:v>
                </c:pt>
                <c:pt idx="731">
                  <c:v>-0.55674020000000002</c:v>
                </c:pt>
                <c:pt idx="732">
                  <c:v>-0.56177140000000003</c:v>
                </c:pt>
                <c:pt idx="733">
                  <c:v>-0.56664539999999997</c:v>
                </c:pt>
                <c:pt idx="734">
                  <c:v>-0.57167670000000004</c:v>
                </c:pt>
                <c:pt idx="735">
                  <c:v>-0.57655069999999997</c:v>
                </c:pt>
                <c:pt idx="736">
                  <c:v>-0.58142479999999996</c:v>
                </c:pt>
                <c:pt idx="737">
                  <c:v>-0.58645599999999998</c:v>
                </c:pt>
                <c:pt idx="738">
                  <c:v>-0.59133009999999997</c:v>
                </c:pt>
                <c:pt idx="739">
                  <c:v>-0.59636129999999998</c:v>
                </c:pt>
                <c:pt idx="740">
                  <c:v>-0.60123530000000003</c:v>
                </c:pt>
                <c:pt idx="741">
                  <c:v>-0.60642379999999996</c:v>
                </c:pt>
                <c:pt idx="742">
                  <c:v>-0.61145499999999997</c:v>
                </c:pt>
                <c:pt idx="743">
                  <c:v>-0.61648639999999999</c:v>
                </c:pt>
                <c:pt idx="744">
                  <c:v>-0.6215176</c:v>
                </c:pt>
                <c:pt idx="745">
                  <c:v>-0.62639160000000005</c:v>
                </c:pt>
                <c:pt idx="746">
                  <c:v>-0.63142290000000001</c:v>
                </c:pt>
                <c:pt idx="747">
                  <c:v>-0.63645419999999997</c:v>
                </c:pt>
                <c:pt idx="748">
                  <c:v>-0.64132820000000001</c:v>
                </c:pt>
                <c:pt idx="749">
                  <c:v>-0.64635940000000003</c:v>
                </c:pt>
                <c:pt idx="750">
                  <c:v>-0.65123339999999996</c:v>
                </c:pt>
                <c:pt idx="751">
                  <c:v>-0.65626470000000003</c:v>
                </c:pt>
                <c:pt idx="752">
                  <c:v>-0.66113880000000003</c:v>
                </c:pt>
                <c:pt idx="753">
                  <c:v>-0.66617000000000004</c:v>
                </c:pt>
                <c:pt idx="754">
                  <c:v>-0.67104410000000003</c:v>
                </c:pt>
                <c:pt idx="755">
                  <c:v>-0.67591800000000002</c:v>
                </c:pt>
                <c:pt idx="756">
                  <c:v>-0.68094929999999998</c:v>
                </c:pt>
                <c:pt idx="757">
                  <c:v>-0.68598060000000005</c:v>
                </c:pt>
                <c:pt idx="758">
                  <c:v>-0.69101179999999995</c:v>
                </c:pt>
                <c:pt idx="759">
                  <c:v>-0.69604310000000003</c:v>
                </c:pt>
                <c:pt idx="760">
                  <c:v>-0.70091720000000002</c:v>
                </c:pt>
                <c:pt idx="761">
                  <c:v>-0.70594840000000003</c:v>
                </c:pt>
                <c:pt idx="762">
                  <c:v>-0.71097960000000004</c:v>
                </c:pt>
                <c:pt idx="763">
                  <c:v>-0.71585370000000004</c:v>
                </c:pt>
                <c:pt idx="764">
                  <c:v>-0.720885</c:v>
                </c:pt>
                <c:pt idx="765">
                  <c:v>-0.72591620000000001</c:v>
                </c:pt>
                <c:pt idx="766">
                  <c:v>-0.73094740000000002</c:v>
                </c:pt>
                <c:pt idx="767">
                  <c:v>-0.73582150000000002</c:v>
                </c:pt>
                <c:pt idx="768">
                  <c:v>-0.74085270000000003</c:v>
                </c:pt>
                <c:pt idx="769">
                  <c:v>-0.74588399999999999</c:v>
                </c:pt>
                <c:pt idx="770">
                  <c:v>-0.75107250000000003</c:v>
                </c:pt>
                <c:pt idx="771">
                  <c:v>-0.7557893</c:v>
                </c:pt>
                <c:pt idx="772">
                  <c:v>-0.76082050000000001</c:v>
                </c:pt>
                <c:pt idx="773">
                  <c:v>-0.7656946</c:v>
                </c:pt>
                <c:pt idx="774">
                  <c:v>-0.77072580000000002</c:v>
                </c:pt>
                <c:pt idx="775">
                  <c:v>-0.77638600000000002</c:v>
                </c:pt>
                <c:pt idx="776">
                  <c:v>-0.78157449999999995</c:v>
                </c:pt>
                <c:pt idx="777">
                  <c:v>-0.78660569999999996</c:v>
                </c:pt>
                <c:pt idx="778">
                  <c:v>-0.79147979999999996</c:v>
                </c:pt>
                <c:pt idx="779">
                  <c:v>-0.79651110000000003</c:v>
                </c:pt>
                <c:pt idx="780">
                  <c:v>-0.80138509999999996</c:v>
                </c:pt>
                <c:pt idx="781">
                  <c:v>-0.8065736</c:v>
                </c:pt>
                <c:pt idx="782">
                  <c:v>-0.81144760000000005</c:v>
                </c:pt>
                <c:pt idx="783">
                  <c:v>-0.81663609999999998</c:v>
                </c:pt>
                <c:pt idx="784">
                  <c:v>-0.82151010000000002</c:v>
                </c:pt>
                <c:pt idx="785">
                  <c:v>-0.82669859999999995</c:v>
                </c:pt>
                <c:pt idx="786">
                  <c:v>-0.83172979999999996</c:v>
                </c:pt>
                <c:pt idx="787">
                  <c:v>-0.83660389999999996</c:v>
                </c:pt>
                <c:pt idx="788">
                  <c:v>-0.84163509999999997</c:v>
                </c:pt>
                <c:pt idx="789">
                  <c:v>-0.84650919999999996</c:v>
                </c:pt>
                <c:pt idx="790">
                  <c:v>-0.85154039999999998</c:v>
                </c:pt>
                <c:pt idx="791">
                  <c:v>-0.85641440000000002</c:v>
                </c:pt>
                <c:pt idx="792">
                  <c:v>-0.86144569999999998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-0.87622509999999998</c:v>
                </c:pt>
                <c:pt idx="796">
                  <c:v>-0.88125629999999999</c:v>
                </c:pt>
                <c:pt idx="797">
                  <c:v>-0.88644480000000003</c:v>
                </c:pt>
                <c:pt idx="798">
                  <c:v>-0.89147600000000005</c:v>
                </c:pt>
                <c:pt idx="799">
                  <c:v>-0.89635010000000004</c:v>
                </c:pt>
                <c:pt idx="800">
                  <c:v>-0.90138130000000005</c:v>
                </c:pt>
                <c:pt idx="801">
                  <c:v>-0.90641260000000001</c:v>
                </c:pt>
                <c:pt idx="802">
                  <c:v>-0.91128659999999995</c:v>
                </c:pt>
                <c:pt idx="803">
                  <c:v>-0.91631790000000002</c:v>
                </c:pt>
                <c:pt idx="804">
                  <c:v>-0.92150639999999995</c:v>
                </c:pt>
                <c:pt idx="805">
                  <c:v>-0.92622320000000002</c:v>
                </c:pt>
                <c:pt idx="806">
                  <c:v>-0.93125440000000004</c:v>
                </c:pt>
                <c:pt idx="807">
                  <c:v>-0.9362857</c:v>
                </c:pt>
                <c:pt idx="808">
                  <c:v>-0.94131699999999996</c:v>
                </c:pt>
                <c:pt idx="809">
                  <c:v>-0.946191</c:v>
                </c:pt>
                <c:pt idx="810">
                  <c:v>-0.95122220000000002</c:v>
                </c:pt>
                <c:pt idx="811">
                  <c:v>-0.95609630000000001</c:v>
                </c:pt>
                <c:pt idx="812">
                  <c:v>-0.96112750000000002</c:v>
                </c:pt>
                <c:pt idx="813">
                  <c:v>-0.96615870000000004</c:v>
                </c:pt>
                <c:pt idx="814">
                  <c:v>-0.97119</c:v>
                </c:pt>
                <c:pt idx="815">
                  <c:v>-0.97606409999999999</c:v>
                </c:pt>
                <c:pt idx="816">
                  <c:v>-0.98093810000000004</c:v>
                </c:pt>
                <c:pt idx="817">
                  <c:v>-0.9859694</c:v>
                </c:pt>
                <c:pt idx="818">
                  <c:v>-0.99100060000000001</c:v>
                </c:pt>
                <c:pt idx="819">
                  <c:v>-0.99587460000000005</c:v>
                </c:pt>
                <c:pt idx="820">
                  <c:v>-1.0007490000000001</c:v>
                </c:pt>
                <c:pt idx="821">
                  <c:v>-1.0057799999999999</c:v>
                </c:pt>
                <c:pt idx="822">
                  <c:v>-1.0109680000000001</c:v>
                </c:pt>
                <c:pt idx="823">
                  <c:v>-1.016</c:v>
                </c:pt>
                <c:pt idx="824">
                  <c:v>-1.021031</c:v>
                </c:pt>
                <c:pt idx="825">
                  <c:v>-1.026062</c:v>
                </c:pt>
                <c:pt idx="826">
                  <c:v>-1.031093</c:v>
                </c:pt>
                <c:pt idx="827">
                  <c:v>-1.036125</c:v>
                </c:pt>
                <c:pt idx="828">
                  <c:v>-1.0463439999999999</c:v>
                </c:pt>
                <c:pt idx="829">
                  <c:v>-1.0512189999999999</c:v>
                </c:pt>
                <c:pt idx="830">
                  <c:v>-1.0560929999999999</c:v>
                </c:pt>
                <c:pt idx="831">
                  <c:v>-1.0609660000000001</c:v>
                </c:pt>
                <c:pt idx="832">
                  <c:v>-1.065998</c:v>
                </c:pt>
                <c:pt idx="833">
                  <c:v>-1.070872</c:v>
                </c:pt>
                <c:pt idx="834">
                  <c:v>-1.07606</c:v>
                </c:pt>
                <c:pt idx="835">
                  <c:v>-1.0807770000000001</c:v>
                </c:pt>
                <c:pt idx="836">
                  <c:v>-1.0858080000000001</c:v>
                </c:pt>
                <c:pt idx="837">
                  <c:v>-1.0913109999999999</c:v>
                </c:pt>
                <c:pt idx="838">
                  <c:v>-1.096814</c:v>
                </c:pt>
                <c:pt idx="839">
                  <c:v>-1.1018460000000001</c:v>
                </c:pt>
                <c:pt idx="840">
                  <c:v>-1.1068770000000001</c:v>
                </c:pt>
                <c:pt idx="841">
                  <c:v>-1.1119079999999999</c:v>
                </c:pt>
                <c:pt idx="842">
                  <c:v>-1.122128</c:v>
                </c:pt>
                <c:pt idx="843">
                  <c:v>-1.1268450000000001</c:v>
                </c:pt>
                <c:pt idx="844">
                  <c:v>-1.1317189999999999</c:v>
                </c:pt>
                <c:pt idx="845">
                  <c:v>-1.1367499999999999</c:v>
                </c:pt>
                <c:pt idx="846">
                  <c:v>-1.1417809999999999</c:v>
                </c:pt>
                <c:pt idx="847">
                  <c:v>-1.146655</c:v>
                </c:pt>
                <c:pt idx="848">
                  <c:v>-1.151686</c:v>
                </c:pt>
                <c:pt idx="849">
                  <c:v>-1.1567179999999999</c:v>
                </c:pt>
                <c:pt idx="850">
                  <c:v>-1.161592</c:v>
                </c:pt>
                <c:pt idx="851">
                  <c:v>-1.166623</c:v>
                </c:pt>
                <c:pt idx="852">
                  <c:v>-1.171654</c:v>
                </c:pt>
                <c:pt idx="853">
                  <c:v>-1.176528</c:v>
                </c:pt>
                <c:pt idx="854">
                  <c:v>-1.181559</c:v>
                </c:pt>
                <c:pt idx="855">
                  <c:v>-1.1862760000000001</c:v>
                </c:pt>
                <c:pt idx="856">
                  <c:v>-1.191465</c:v>
                </c:pt>
                <c:pt idx="857">
                  <c:v>-1.196339</c:v>
                </c:pt>
                <c:pt idx="858">
                  <c:v>-1.2012130000000001</c:v>
                </c:pt>
                <c:pt idx="859">
                  <c:v>-1.2060869999999999</c:v>
                </c:pt>
                <c:pt idx="860">
                  <c:v>-1.2111179999999999</c:v>
                </c:pt>
                <c:pt idx="861">
                  <c:v>-1.216307</c:v>
                </c:pt>
                <c:pt idx="862">
                  <c:v>-1.221338</c:v>
                </c:pt>
                <c:pt idx="863">
                  <c:v>-1.226369</c:v>
                </c:pt>
                <c:pt idx="864">
                  <c:v>-1.2312430000000001</c:v>
                </c:pt>
                <c:pt idx="865">
                  <c:v>-1.236432</c:v>
                </c:pt>
                <c:pt idx="866">
                  <c:v>-1.2411479999999999</c:v>
                </c:pt>
                <c:pt idx="867">
                  <c:v>-1.2461800000000001</c:v>
                </c:pt>
                <c:pt idx="868">
                  <c:v>-1.2510540000000001</c:v>
                </c:pt>
                <c:pt idx="869">
                  <c:v>-1.2559279999999999</c:v>
                </c:pt>
                <c:pt idx="870">
                  <c:v>-1.2611159999999999</c:v>
                </c:pt>
                <c:pt idx="871">
                  <c:v>-1.2659899999999999</c:v>
                </c:pt>
                <c:pt idx="872">
                  <c:v>-1.2710220000000001</c:v>
                </c:pt>
                <c:pt idx="873">
                  <c:v>-1.2760530000000001</c:v>
                </c:pt>
                <c:pt idx="874">
                  <c:v>-1.2809269999999999</c:v>
                </c:pt>
                <c:pt idx="875">
                  <c:v>-1.2859579999999999</c:v>
                </c:pt>
                <c:pt idx="876">
                  <c:v>-1.2909889999999999</c:v>
                </c:pt>
                <c:pt idx="877">
                  <c:v>-1.295863</c:v>
                </c:pt>
                <c:pt idx="878">
                  <c:v>-1.3008949999999999</c:v>
                </c:pt>
                <c:pt idx="879">
                  <c:v>-1.305769</c:v>
                </c:pt>
                <c:pt idx="880">
                  <c:v>-1.3108</c:v>
                </c:pt>
                <c:pt idx="881">
                  <c:v>-1.315831</c:v>
                </c:pt>
                <c:pt idx="882">
                  <c:v>-1.320862</c:v>
                </c:pt>
                <c:pt idx="883">
                  <c:v>-1.3257369999999999</c:v>
                </c:pt>
                <c:pt idx="884">
                  <c:v>-1.330768</c:v>
                </c:pt>
                <c:pt idx="885">
                  <c:v>-1.335642</c:v>
                </c:pt>
                <c:pt idx="886">
                  <c:v>-1.340516</c:v>
                </c:pt>
                <c:pt idx="887">
                  <c:v>-1.345547</c:v>
                </c:pt>
                <c:pt idx="888">
                  <c:v>-1.3504210000000001</c:v>
                </c:pt>
                <c:pt idx="889">
                  <c:v>-1.3554520000000001</c:v>
                </c:pt>
                <c:pt idx="890">
                  <c:v>-1.360641</c:v>
                </c:pt>
                <c:pt idx="891">
                  <c:v>-1.365672</c:v>
                </c:pt>
                <c:pt idx="892">
                  <c:v>-1.370546</c:v>
                </c:pt>
                <c:pt idx="893">
                  <c:v>-1.375577</c:v>
                </c:pt>
                <c:pt idx="894">
                  <c:v>-1.380609</c:v>
                </c:pt>
                <c:pt idx="895">
                  <c:v>-1.385483</c:v>
                </c:pt>
                <c:pt idx="896">
                  <c:v>-1.390514</c:v>
                </c:pt>
                <c:pt idx="897">
                  <c:v>-1.395545</c:v>
                </c:pt>
                <c:pt idx="898">
                  <c:v>-1.4004190000000001</c:v>
                </c:pt>
                <c:pt idx="899">
                  <c:v>-1.405451</c:v>
                </c:pt>
                <c:pt idx="900">
                  <c:v>-1.411111</c:v>
                </c:pt>
                <c:pt idx="901">
                  <c:v>-1.416614</c:v>
                </c:pt>
                <c:pt idx="902">
                  <c:v>-1.421645</c:v>
                </c:pt>
                <c:pt idx="903">
                  <c:v>-1.4266760000000001</c:v>
                </c:pt>
                <c:pt idx="904">
                  <c:v>-1.431708</c:v>
                </c:pt>
                <c:pt idx="905">
                  <c:v>-1.436739</c:v>
                </c:pt>
                <c:pt idx="906">
                  <c:v>-1.44177</c:v>
                </c:pt>
                <c:pt idx="907">
                  <c:v>-1.446644</c:v>
                </c:pt>
                <c:pt idx="908">
                  <c:v>-1.451675</c:v>
                </c:pt>
                <c:pt idx="909">
                  <c:v>-1.4565490000000001</c:v>
                </c:pt>
                <c:pt idx="910">
                  <c:v>-1.4614229999999999</c:v>
                </c:pt>
                <c:pt idx="911">
                  <c:v>-1.4664550000000001</c:v>
                </c:pt>
                <c:pt idx="912">
                  <c:v>-1.4713290000000001</c:v>
                </c:pt>
                <c:pt idx="913">
                  <c:v>-1.4763599999999999</c:v>
                </c:pt>
                <c:pt idx="914">
                  <c:v>-1.481077</c:v>
                </c:pt>
                <c:pt idx="915">
                  <c:v>-1.486108</c:v>
                </c:pt>
                <c:pt idx="916">
                  <c:v>-1.491139</c:v>
                </c:pt>
                <c:pt idx="917">
                  <c:v>-1.496013</c:v>
                </c:pt>
              </c:numCache>
            </c:numRef>
          </c:xVal>
          <c:yVal>
            <c:numRef>
              <c:f>'  Cycle 21'!$AH$6:$AH$1044</c:f>
              <c:numCache>
                <c:formatCode>0.00E+00</c:formatCode>
                <c:ptCount val="1039"/>
                <c:pt idx="0">
                  <c:v>-0.46725764331210196</c:v>
                </c:pt>
                <c:pt idx="1">
                  <c:v>-0.45098917197452232</c:v>
                </c:pt>
                <c:pt idx="2">
                  <c:v>-0.43883694267515927</c:v>
                </c:pt>
                <c:pt idx="3">
                  <c:v>-0.4289875796178344</c:v>
                </c:pt>
                <c:pt idx="4">
                  <c:v>-0.41992229299363065</c:v>
                </c:pt>
                <c:pt idx="5">
                  <c:v>-0.41193535031847139</c:v>
                </c:pt>
                <c:pt idx="6">
                  <c:v>-0.40458503184713379</c:v>
                </c:pt>
                <c:pt idx="7">
                  <c:v>-0.39767579617834403</c:v>
                </c:pt>
                <c:pt idx="8">
                  <c:v>-0.39140382165605098</c:v>
                </c:pt>
                <c:pt idx="9">
                  <c:v>-0.3851805732484076</c:v>
                </c:pt>
                <c:pt idx="10">
                  <c:v>-0.37974140127388539</c:v>
                </c:pt>
                <c:pt idx="11">
                  <c:v>-0.37420445859872614</c:v>
                </c:pt>
                <c:pt idx="12">
                  <c:v>-0.36910828025477715</c:v>
                </c:pt>
                <c:pt idx="13">
                  <c:v>-0.3642079617834395</c:v>
                </c:pt>
                <c:pt idx="14">
                  <c:v>-0.35955286624203825</c:v>
                </c:pt>
                <c:pt idx="15">
                  <c:v>-0.35504490445859876</c:v>
                </c:pt>
                <c:pt idx="16">
                  <c:v>-0.35073280254777073</c:v>
                </c:pt>
                <c:pt idx="17">
                  <c:v>-0.34661656050955414</c:v>
                </c:pt>
                <c:pt idx="18">
                  <c:v>-0.34269649681528663</c:v>
                </c:pt>
                <c:pt idx="19">
                  <c:v>-0.33887452229299364</c:v>
                </c:pt>
                <c:pt idx="20">
                  <c:v>-0.33519936305732484</c:v>
                </c:pt>
                <c:pt idx="21">
                  <c:v>-0.33162229299363055</c:v>
                </c:pt>
                <c:pt idx="22">
                  <c:v>-0.32809426751592358</c:v>
                </c:pt>
                <c:pt idx="23">
                  <c:v>-0.32490923566878982</c:v>
                </c:pt>
                <c:pt idx="24">
                  <c:v>-0.32162611464968155</c:v>
                </c:pt>
                <c:pt idx="25">
                  <c:v>-0.31819598726114651</c:v>
                </c:pt>
                <c:pt idx="26">
                  <c:v>-0.31530493630573253</c:v>
                </c:pt>
                <c:pt idx="27">
                  <c:v>-0.31211987261146501</c:v>
                </c:pt>
                <c:pt idx="28">
                  <c:v>-0.30922878980891721</c:v>
                </c:pt>
                <c:pt idx="29">
                  <c:v>-0.30633770700636948</c:v>
                </c:pt>
                <c:pt idx="30">
                  <c:v>-0.30354464968152867</c:v>
                </c:pt>
                <c:pt idx="31">
                  <c:v>-0.30080060509554141</c:v>
                </c:pt>
                <c:pt idx="32">
                  <c:v>-0.29810554140127393</c:v>
                </c:pt>
                <c:pt idx="33">
                  <c:v>-0.29570449044585984</c:v>
                </c:pt>
                <c:pt idx="34">
                  <c:v>-0.29305843949044591</c:v>
                </c:pt>
                <c:pt idx="35">
                  <c:v>-0.2904613694267516</c:v>
                </c:pt>
                <c:pt idx="36">
                  <c:v>-0.28820729299363057</c:v>
                </c:pt>
                <c:pt idx="37">
                  <c:v>-0.28565926751592358</c:v>
                </c:pt>
                <c:pt idx="38">
                  <c:v>-0.28330719745222926</c:v>
                </c:pt>
                <c:pt idx="39">
                  <c:v>-0.28100414012738856</c:v>
                </c:pt>
                <c:pt idx="40">
                  <c:v>-0.27879907643312107</c:v>
                </c:pt>
                <c:pt idx="41">
                  <c:v>-0.27654500000000004</c:v>
                </c:pt>
                <c:pt idx="42">
                  <c:v>-0.27419299363057326</c:v>
                </c:pt>
                <c:pt idx="43">
                  <c:v>-0.2722819108280255</c:v>
                </c:pt>
                <c:pt idx="44">
                  <c:v>-0.27007687898089172</c:v>
                </c:pt>
                <c:pt idx="45">
                  <c:v>-0.2680678343949045</c:v>
                </c:pt>
                <c:pt idx="46">
                  <c:v>-0.26605875796178347</c:v>
                </c:pt>
                <c:pt idx="47">
                  <c:v>-0.26400073248407652</c:v>
                </c:pt>
                <c:pt idx="48">
                  <c:v>-0.2619427070063694</c:v>
                </c:pt>
                <c:pt idx="49">
                  <c:v>-0.25998264331210191</c:v>
                </c:pt>
                <c:pt idx="50">
                  <c:v>-0.25802261146496819</c:v>
                </c:pt>
                <c:pt idx="51">
                  <c:v>-0.25606254777070064</c:v>
                </c:pt>
                <c:pt idx="52">
                  <c:v>-0.25405350318471337</c:v>
                </c:pt>
                <c:pt idx="53">
                  <c:v>-0.25209343949044588</c:v>
                </c:pt>
                <c:pt idx="54">
                  <c:v>-0.25018242038216559</c:v>
                </c:pt>
                <c:pt idx="55">
                  <c:v>-0.24812436305732485</c:v>
                </c:pt>
                <c:pt idx="56">
                  <c:v>-0.24626232484076438</c:v>
                </c:pt>
                <c:pt idx="57">
                  <c:v>-0.24420426751592358</c:v>
                </c:pt>
                <c:pt idx="58">
                  <c:v>-0.24224420382165607</c:v>
                </c:pt>
                <c:pt idx="59">
                  <c:v>-0.24028417197452231</c:v>
                </c:pt>
                <c:pt idx="60">
                  <c:v>-0.23837308917197453</c:v>
                </c:pt>
                <c:pt idx="61">
                  <c:v>-0.23636407643312102</c:v>
                </c:pt>
                <c:pt idx="62">
                  <c:v>-0.2344040127388535</c:v>
                </c:pt>
                <c:pt idx="63">
                  <c:v>-0.23259098726114652</c:v>
                </c:pt>
                <c:pt idx="64">
                  <c:v>-0.23043493630573247</c:v>
                </c:pt>
                <c:pt idx="65">
                  <c:v>-0.22837687898089173</c:v>
                </c:pt>
                <c:pt idx="66">
                  <c:v>-0.22651484076433123</c:v>
                </c:pt>
                <c:pt idx="67">
                  <c:v>-0.22430977707006369</c:v>
                </c:pt>
                <c:pt idx="68">
                  <c:v>-0.2222027388535032</c:v>
                </c:pt>
                <c:pt idx="69">
                  <c:v>-0.22014468152866243</c:v>
                </c:pt>
                <c:pt idx="70">
                  <c:v>-0.21803764331210193</c:v>
                </c:pt>
                <c:pt idx="71">
                  <c:v>-0.21568557324840765</c:v>
                </c:pt>
                <c:pt idx="72">
                  <c:v>-0.21352952229299366</c:v>
                </c:pt>
                <c:pt idx="73">
                  <c:v>-0.21103047770700636</c:v>
                </c:pt>
                <c:pt idx="74">
                  <c:v>-0.20838442675159238</c:v>
                </c:pt>
                <c:pt idx="75">
                  <c:v>-0.20554235668789811</c:v>
                </c:pt>
                <c:pt idx="76">
                  <c:v>-0.20260226114649682</c:v>
                </c:pt>
                <c:pt idx="77">
                  <c:v>-0.1994171974522293</c:v>
                </c:pt>
                <c:pt idx="78">
                  <c:v>-0.19564410828025477</c:v>
                </c:pt>
                <c:pt idx="79">
                  <c:v>-0.19182200636942678</c:v>
                </c:pt>
                <c:pt idx="80">
                  <c:v>-0.18755891719745224</c:v>
                </c:pt>
                <c:pt idx="81">
                  <c:v>-0.1826587898089172</c:v>
                </c:pt>
                <c:pt idx="82">
                  <c:v>-0.17712168789808919</c:v>
                </c:pt>
                <c:pt idx="83">
                  <c:v>-0.17114353503184718</c:v>
                </c:pt>
                <c:pt idx="84">
                  <c:v>-0.16428337579617835</c:v>
                </c:pt>
                <c:pt idx="85">
                  <c:v>-0.15639417197452229</c:v>
                </c:pt>
                <c:pt idx="86">
                  <c:v>-0.14762296178343948</c:v>
                </c:pt>
                <c:pt idx="87">
                  <c:v>-0.13777375796178346</c:v>
                </c:pt>
                <c:pt idx="88">
                  <c:v>-0.12625847133757964</c:v>
                </c:pt>
                <c:pt idx="89">
                  <c:v>-0.11337117834394905</c:v>
                </c:pt>
                <c:pt idx="90">
                  <c:v>-9.8817834394904464E-2</c:v>
                </c:pt>
                <c:pt idx="91">
                  <c:v>-8.2402452229299372E-2</c:v>
                </c:pt>
                <c:pt idx="92">
                  <c:v>-6.3880000000000006E-2</c:v>
                </c:pt>
                <c:pt idx="93">
                  <c:v>-4.3005509554140134E-2</c:v>
                </c:pt>
                <c:pt idx="94">
                  <c:v>-1.8602936305732485E-2</c:v>
                </c:pt>
                <c:pt idx="95">
                  <c:v>7.5636783439490454E-3</c:v>
                </c:pt>
                <c:pt idx="96">
                  <c:v>3.6278343949044591E-2</c:v>
                </c:pt>
                <c:pt idx="97">
                  <c:v>6.6659076433121023E-2</c:v>
                </c:pt>
                <c:pt idx="98">
                  <c:v>0.10017585987261148</c:v>
                </c:pt>
                <c:pt idx="99">
                  <c:v>0.13403563694267517</c:v>
                </c:pt>
                <c:pt idx="100">
                  <c:v>0.16804248407643313</c:v>
                </c:pt>
                <c:pt idx="101">
                  <c:v>0.20410732484076438</c:v>
                </c:pt>
                <c:pt idx="102">
                  <c:v>0.24022114649681528</c:v>
                </c:pt>
                <c:pt idx="103">
                  <c:v>0.27584500000000006</c:v>
                </c:pt>
                <c:pt idx="104">
                  <c:v>0.31156684713375804</c:v>
                </c:pt>
                <c:pt idx="105">
                  <c:v>0.34518152866242041</c:v>
                </c:pt>
                <c:pt idx="106">
                  <c:v>0.37713025477707013</c:v>
                </c:pt>
                <c:pt idx="107">
                  <c:v>0.40545318471337582</c:v>
                </c:pt>
                <c:pt idx="108">
                  <c:v>0.43044363057324841</c:v>
                </c:pt>
                <c:pt idx="109">
                  <c:v>0.45043598726114653</c:v>
                </c:pt>
                <c:pt idx="110">
                  <c:v>0.46592038216560511</c:v>
                </c:pt>
                <c:pt idx="111">
                  <c:v>0.47768057324840768</c:v>
                </c:pt>
                <c:pt idx="112">
                  <c:v>0.48331592356687902</c:v>
                </c:pt>
                <c:pt idx="113">
                  <c:v>0.48552101910828033</c:v>
                </c:pt>
                <c:pt idx="114">
                  <c:v>0.48341401273885354</c:v>
                </c:pt>
                <c:pt idx="115">
                  <c:v>0.47797484076433122</c:v>
                </c:pt>
                <c:pt idx="116">
                  <c:v>0.46949745222929939</c:v>
                </c:pt>
                <c:pt idx="117">
                  <c:v>0.45837420382165611</c:v>
                </c:pt>
                <c:pt idx="118">
                  <c:v>0.44592802547770705</c:v>
                </c:pt>
                <c:pt idx="119">
                  <c:v>0.43206082802547779</c:v>
                </c:pt>
                <c:pt idx="120">
                  <c:v>0.41740923566878985</c:v>
                </c:pt>
                <c:pt idx="121">
                  <c:v>0.40256210191082809</c:v>
                </c:pt>
                <c:pt idx="122">
                  <c:v>0.38751847133757966</c:v>
                </c:pt>
                <c:pt idx="123">
                  <c:v>0.37301433121019112</c:v>
                </c:pt>
                <c:pt idx="124">
                  <c:v>0.35855891719745225</c:v>
                </c:pt>
                <c:pt idx="125">
                  <c:v>0.34498566878980896</c:v>
                </c:pt>
                <c:pt idx="126">
                  <c:v>0.33155923566878986</c:v>
                </c:pt>
                <c:pt idx="127">
                  <c:v>0.3193579617834395</c:v>
                </c:pt>
                <c:pt idx="128">
                  <c:v>0.30764675159235666</c:v>
                </c:pt>
                <c:pt idx="129">
                  <c:v>0.29662146496815295</c:v>
                </c:pt>
                <c:pt idx="130">
                  <c:v>0.28628222929936309</c:v>
                </c:pt>
                <c:pt idx="131">
                  <c:v>0.27662901273885349</c:v>
                </c:pt>
                <c:pt idx="132">
                  <c:v>0.26746576433121022</c:v>
                </c:pt>
                <c:pt idx="133">
                  <c:v>0.25898859872611468</c:v>
                </c:pt>
                <c:pt idx="134">
                  <c:v>0.25109939490445865</c:v>
                </c:pt>
                <c:pt idx="135">
                  <c:v>0.24365124203821659</c:v>
                </c:pt>
                <c:pt idx="136">
                  <c:v>0.23649707006369428</c:v>
                </c:pt>
                <c:pt idx="137">
                  <c:v>0.2301269108280255</c:v>
                </c:pt>
                <c:pt idx="138">
                  <c:v>0.22385477707006371</c:v>
                </c:pt>
                <c:pt idx="139">
                  <c:v>0.21807264331210194</c:v>
                </c:pt>
                <c:pt idx="140">
                  <c:v>0.21224149681528665</c:v>
                </c:pt>
                <c:pt idx="141">
                  <c:v>0.20709636942675161</c:v>
                </c:pt>
                <c:pt idx="142">
                  <c:v>0.20200025477707009</c:v>
                </c:pt>
                <c:pt idx="143">
                  <c:v>0.19734515923566881</c:v>
                </c:pt>
                <c:pt idx="144">
                  <c:v>0.19293506369426755</c:v>
                </c:pt>
                <c:pt idx="145">
                  <c:v>0.18872095541401276</c:v>
                </c:pt>
                <c:pt idx="146">
                  <c:v>0.18460487261146499</c:v>
                </c:pt>
                <c:pt idx="147">
                  <c:v>0.18092977707006372</c:v>
                </c:pt>
                <c:pt idx="148">
                  <c:v>0.17735267515923567</c:v>
                </c:pt>
                <c:pt idx="149">
                  <c:v>0.17392261146496815</c:v>
                </c:pt>
                <c:pt idx="150">
                  <c:v>0.17054149681528666</c:v>
                </c:pt>
                <c:pt idx="151">
                  <c:v>0.16755245222929938</c:v>
                </c:pt>
                <c:pt idx="152">
                  <c:v>0.16436738853503183</c:v>
                </c:pt>
                <c:pt idx="153">
                  <c:v>0.16157429936305734</c:v>
                </c:pt>
                <c:pt idx="154">
                  <c:v>0.15873222929936306</c:v>
                </c:pt>
                <c:pt idx="155">
                  <c:v>0.15613519108280255</c:v>
                </c:pt>
                <c:pt idx="156">
                  <c:v>0.1535381210191083</c:v>
                </c:pt>
                <c:pt idx="157">
                  <c:v>0.15118608280254778</c:v>
                </c:pt>
                <c:pt idx="158">
                  <c:v>0.14888299363057328</c:v>
                </c:pt>
                <c:pt idx="159">
                  <c:v>0.14653095541401276</c:v>
                </c:pt>
                <c:pt idx="160">
                  <c:v>0.14447292993630576</c:v>
                </c:pt>
                <c:pt idx="161">
                  <c:v>0.14226786624203824</c:v>
                </c:pt>
                <c:pt idx="162">
                  <c:v>0.14016079617834395</c:v>
                </c:pt>
                <c:pt idx="163">
                  <c:v>0.13829875796178345</c:v>
                </c:pt>
                <c:pt idx="164">
                  <c:v>0.13638773885350319</c:v>
                </c:pt>
                <c:pt idx="165">
                  <c:v>0.13457468152866242</c:v>
                </c:pt>
                <c:pt idx="166">
                  <c:v>0.13276162420382168</c:v>
                </c:pt>
                <c:pt idx="167">
                  <c:v>0.13104659235668789</c:v>
                </c:pt>
                <c:pt idx="168">
                  <c:v>0.12947853503184714</c:v>
                </c:pt>
                <c:pt idx="169">
                  <c:v>0.12776350318471338</c:v>
                </c:pt>
                <c:pt idx="170">
                  <c:v>0.12629347133757962</c:v>
                </c:pt>
                <c:pt idx="171">
                  <c:v>0.12472544585987264</c:v>
                </c:pt>
                <c:pt idx="172">
                  <c:v>0.1233043949044586</c:v>
                </c:pt>
                <c:pt idx="173">
                  <c:v>0.12183436305732484</c:v>
                </c:pt>
                <c:pt idx="174">
                  <c:v>0.12041334394904459</c:v>
                </c:pt>
                <c:pt idx="175">
                  <c:v>0.11913929936305732</c:v>
                </c:pt>
                <c:pt idx="176">
                  <c:v>0.11776726114649683</c:v>
                </c:pt>
                <c:pt idx="177">
                  <c:v>0.11659124203821657</c:v>
                </c:pt>
                <c:pt idx="178">
                  <c:v>0.11531722929936307</c:v>
                </c:pt>
                <c:pt idx="179">
                  <c:v>0.11423920382165606</c:v>
                </c:pt>
                <c:pt idx="180">
                  <c:v>0.11301417197452231</c:v>
                </c:pt>
                <c:pt idx="181">
                  <c:v>0.11183815286624205</c:v>
                </c:pt>
                <c:pt idx="182">
                  <c:v>0.11071111464968153</c:v>
                </c:pt>
                <c:pt idx="183">
                  <c:v>0.10963308917197453</c:v>
                </c:pt>
                <c:pt idx="184">
                  <c:v>0.10865305732484078</c:v>
                </c:pt>
                <c:pt idx="185">
                  <c:v>0.10752601910828027</c:v>
                </c:pt>
                <c:pt idx="186">
                  <c:v>0.10664401273885352</c:v>
                </c:pt>
                <c:pt idx="187">
                  <c:v>0.10566398089171976</c:v>
                </c:pt>
                <c:pt idx="188">
                  <c:v>0.10468398089171975</c:v>
                </c:pt>
                <c:pt idx="189">
                  <c:v>0.10385095541401275</c:v>
                </c:pt>
                <c:pt idx="190">
                  <c:v>0.10296891719745224</c:v>
                </c:pt>
                <c:pt idx="191">
                  <c:v>0.10208691082802548</c:v>
                </c:pt>
                <c:pt idx="192">
                  <c:v>0.10120490445859874</c:v>
                </c:pt>
                <c:pt idx="193">
                  <c:v>0.10046987261146498</c:v>
                </c:pt>
                <c:pt idx="194">
                  <c:v>9.958783439490447E-2</c:v>
                </c:pt>
                <c:pt idx="195">
                  <c:v>9.8852834394904457E-2</c:v>
                </c:pt>
                <c:pt idx="196">
                  <c:v>9.8117802547770722E-2</c:v>
                </c:pt>
                <c:pt idx="197">
                  <c:v>9.7480796178343959E-2</c:v>
                </c:pt>
                <c:pt idx="198">
                  <c:v>9.6696783439490466E-2</c:v>
                </c:pt>
                <c:pt idx="199">
                  <c:v>9.6010764331210197E-2</c:v>
                </c:pt>
                <c:pt idx="200">
                  <c:v>9.5373757961783448E-2</c:v>
                </c:pt>
                <c:pt idx="201">
                  <c:v>9.4785732484076443E-2</c:v>
                </c:pt>
                <c:pt idx="202">
                  <c:v>9.4001719745222936E-2</c:v>
                </c:pt>
                <c:pt idx="203">
                  <c:v>9.3609713375796197E-2</c:v>
                </c:pt>
                <c:pt idx="204">
                  <c:v>9.2923694267515927E-2</c:v>
                </c:pt>
                <c:pt idx="205">
                  <c:v>9.2286687898089179E-2</c:v>
                </c:pt>
                <c:pt idx="206">
                  <c:v>9.1845668789808918E-2</c:v>
                </c:pt>
                <c:pt idx="207">
                  <c:v>9.1208662420382169E-2</c:v>
                </c:pt>
                <c:pt idx="208">
                  <c:v>9.0620636942675178E-2</c:v>
                </c:pt>
                <c:pt idx="209">
                  <c:v>9.013063694267516E-2</c:v>
                </c:pt>
                <c:pt idx="210">
                  <c:v>8.964060509554142E-2</c:v>
                </c:pt>
                <c:pt idx="211">
                  <c:v>8.9052611464968179E-2</c:v>
                </c:pt>
                <c:pt idx="212">
                  <c:v>8.8611592356687904E-2</c:v>
                </c:pt>
                <c:pt idx="213">
                  <c:v>8.8268566878980909E-2</c:v>
                </c:pt>
                <c:pt idx="214">
                  <c:v>8.7778566878980904E-2</c:v>
                </c:pt>
                <c:pt idx="215">
                  <c:v>8.7435573248407644E-2</c:v>
                </c:pt>
                <c:pt idx="216">
                  <c:v>8.6994554140127398E-2</c:v>
                </c:pt>
                <c:pt idx="217">
                  <c:v>8.6700541401273895E-2</c:v>
                </c:pt>
                <c:pt idx="218">
                  <c:v>8.6210541401273891E-2</c:v>
                </c:pt>
                <c:pt idx="219">
                  <c:v>8.5867515923566881E-2</c:v>
                </c:pt>
                <c:pt idx="220">
                  <c:v>8.5524522292993649E-2</c:v>
                </c:pt>
                <c:pt idx="221">
                  <c:v>8.5083503184713388E-2</c:v>
                </c:pt>
                <c:pt idx="222">
                  <c:v>8.4838503184713393E-2</c:v>
                </c:pt>
                <c:pt idx="223">
                  <c:v>8.4495509554140147E-2</c:v>
                </c:pt>
                <c:pt idx="224">
                  <c:v>8.4250477707006374E-2</c:v>
                </c:pt>
                <c:pt idx="225">
                  <c:v>8.3907484076433128E-2</c:v>
                </c:pt>
                <c:pt idx="226">
                  <c:v>8.3711464968152877E-2</c:v>
                </c:pt>
                <c:pt idx="227">
                  <c:v>8.341745222929936E-2</c:v>
                </c:pt>
                <c:pt idx="228">
                  <c:v>8.3172452229299365E-2</c:v>
                </c:pt>
                <c:pt idx="229">
                  <c:v>8.2976464968152863E-2</c:v>
                </c:pt>
                <c:pt idx="230">
                  <c:v>8.2682452229299361E-2</c:v>
                </c:pt>
                <c:pt idx="231">
                  <c:v>8.2584458598726124E-2</c:v>
                </c:pt>
                <c:pt idx="232">
                  <c:v>8.2290445859872621E-2</c:v>
                </c:pt>
                <c:pt idx="233">
                  <c:v>8.219245222929937E-2</c:v>
                </c:pt>
                <c:pt idx="234">
                  <c:v>8.1947420382165612E-2</c:v>
                </c:pt>
                <c:pt idx="235">
                  <c:v>8.1898439490445868E-2</c:v>
                </c:pt>
                <c:pt idx="236">
                  <c:v>8.1702420382165603E-2</c:v>
                </c:pt>
                <c:pt idx="237">
                  <c:v>8.1604426751592365E-2</c:v>
                </c:pt>
                <c:pt idx="238">
                  <c:v>8.1457420382165607E-2</c:v>
                </c:pt>
                <c:pt idx="239">
                  <c:v>8.1310414012738863E-2</c:v>
                </c:pt>
                <c:pt idx="240">
                  <c:v>8.1212420382165598E-2</c:v>
                </c:pt>
                <c:pt idx="241">
                  <c:v>8.1114426751592361E-2</c:v>
                </c:pt>
                <c:pt idx="242">
                  <c:v>8.0967388535031867E-2</c:v>
                </c:pt>
                <c:pt idx="243">
                  <c:v>8.1016401273885361E-2</c:v>
                </c:pt>
                <c:pt idx="244">
                  <c:v>8.091840764331211E-2</c:v>
                </c:pt>
                <c:pt idx="245">
                  <c:v>8.0869394904458602E-2</c:v>
                </c:pt>
                <c:pt idx="246">
                  <c:v>8.0771401273885365E-2</c:v>
                </c:pt>
                <c:pt idx="247">
                  <c:v>8.0673407643312114E-2</c:v>
                </c:pt>
                <c:pt idx="248">
                  <c:v>8.0673407643312114E-2</c:v>
                </c:pt>
                <c:pt idx="249">
                  <c:v>8.0624394904458607E-2</c:v>
                </c:pt>
                <c:pt idx="250">
                  <c:v>8.0624394904458607E-2</c:v>
                </c:pt>
                <c:pt idx="251">
                  <c:v>8.0624394904458607E-2</c:v>
                </c:pt>
                <c:pt idx="252">
                  <c:v>8.0379394904458612E-2</c:v>
                </c:pt>
                <c:pt idx="253">
                  <c:v>8.052640127388537E-2</c:v>
                </c:pt>
                <c:pt idx="254">
                  <c:v>8.0428407643312105E-2</c:v>
                </c:pt>
                <c:pt idx="255">
                  <c:v>8.0428407643312105E-2</c:v>
                </c:pt>
                <c:pt idx="256">
                  <c:v>8.0428407643312105E-2</c:v>
                </c:pt>
                <c:pt idx="257">
                  <c:v>8.0624394904458607E-2</c:v>
                </c:pt>
                <c:pt idx="258">
                  <c:v>8.0575414012738864E-2</c:v>
                </c:pt>
                <c:pt idx="259">
                  <c:v>8.0673407643312114E-2</c:v>
                </c:pt>
                <c:pt idx="260">
                  <c:v>8.0673407643312114E-2</c:v>
                </c:pt>
                <c:pt idx="261">
                  <c:v>8.0869394904458602E-2</c:v>
                </c:pt>
                <c:pt idx="262">
                  <c:v>8.0673407643312114E-2</c:v>
                </c:pt>
                <c:pt idx="263">
                  <c:v>8.0722420382165622E-2</c:v>
                </c:pt>
                <c:pt idx="264">
                  <c:v>8.0624394904458607E-2</c:v>
                </c:pt>
                <c:pt idx="265">
                  <c:v>8.0624394904458607E-2</c:v>
                </c:pt>
                <c:pt idx="266">
                  <c:v>8.0722420382165622E-2</c:v>
                </c:pt>
                <c:pt idx="267">
                  <c:v>8.0722420382165622E-2</c:v>
                </c:pt>
                <c:pt idx="268">
                  <c:v>8.0673407643312114E-2</c:v>
                </c:pt>
                <c:pt idx="269">
                  <c:v>8.0820414012738859E-2</c:v>
                </c:pt>
                <c:pt idx="270">
                  <c:v>8.091840764331211E-2</c:v>
                </c:pt>
                <c:pt idx="271">
                  <c:v>8.091840764331211E-2</c:v>
                </c:pt>
                <c:pt idx="272">
                  <c:v>8.0967388535031867E-2</c:v>
                </c:pt>
                <c:pt idx="273">
                  <c:v>8.1065414012738854E-2</c:v>
                </c:pt>
                <c:pt idx="274">
                  <c:v>8.1114426751592361E-2</c:v>
                </c:pt>
                <c:pt idx="275">
                  <c:v>8.1114426751592361E-2</c:v>
                </c:pt>
                <c:pt idx="276">
                  <c:v>8.1163407643312119E-2</c:v>
                </c:pt>
                <c:pt idx="277">
                  <c:v>8.1261433121019105E-2</c:v>
                </c:pt>
                <c:pt idx="278">
                  <c:v>8.1212420382165598E-2</c:v>
                </c:pt>
                <c:pt idx="279">
                  <c:v>8.1408407643312114E-2</c:v>
                </c:pt>
                <c:pt idx="280">
                  <c:v>8.1310414012738863E-2</c:v>
                </c:pt>
                <c:pt idx="281">
                  <c:v>8.1555414012738858E-2</c:v>
                </c:pt>
                <c:pt idx="282">
                  <c:v>8.1506433121019115E-2</c:v>
                </c:pt>
                <c:pt idx="283">
                  <c:v>8.1653439490445873E-2</c:v>
                </c:pt>
                <c:pt idx="284">
                  <c:v>8.1604426751592365E-2</c:v>
                </c:pt>
                <c:pt idx="285">
                  <c:v>8.1653439490445873E-2</c:v>
                </c:pt>
                <c:pt idx="286">
                  <c:v>8.1653439490445873E-2</c:v>
                </c:pt>
                <c:pt idx="287">
                  <c:v>8.1800445859872631E-2</c:v>
                </c:pt>
                <c:pt idx="288">
                  <c:v>8.175143312101911E-2</c:v>
                </c:pt>
                <c:pt idx="289">
                  <c:v>8.1849426751592347E-2</c:v>
                </c:pt>
                <c:pt idx="290">
                  <c:v>8.1849426751592347E-2</c:v>
                </c:pt>
                <c:pt idx="291">
                  <c:v>8.1996433121019119E-2</c:v>
                </c:pt>
                <c:pt idx="292">
                  <c:v>8.2045445859872612E-2</c:v>
                </c:pt>
                <c:pt idx="293">
                  <c:v>8.219245222929937E-2</c:v>
                </c:pt>
                <c:pt idx="294">
                  <c:v>8.1849426751592347E-2</c:v>
                </c:pt>
                <c:pt idx="295">
                  <c:v>8.2388439490445872E-2</c:v>
                </c:pt>
                <c:pt idx="296">
                  <c:v>8.2388439490445872E-2</c:v>
                </c:pt>
                <c:pt idx="297">
                  <c:v>8.2486433121019109E-2</c:v>
                </c:pt>
                <c:pt idx="298">
                  <c:v>8.2682452229299361E-2</c:v>
                </c:pt>
                <c:pt idx="299">
                  <c:v>8.2829458598726119E-2</c:v>
                </c:pt>
                <c:pt idx="300">
                  <c:v>8.2976464968152863E-2</c:v>
                </c:pt>
                <c:pt idx="301">
                  <c:v>8.3319458598726109E-2</c:v>
                </c:pt>
                <c:pt idx="302">
                  <c:v>8.3466464968152881E-2</c:v>
                </c:pt>
                <c:pt idx="303">
                  <c:v>8.341745222929936E-2</c:v>
                </c:pt>
                <c:pt idx="304">
                  <c:v>8.3711464968152877E-2</c:v>
                </c:pt>
                <c:pt idx="305">
                  <c:v>8.4152484076433123E-2</c:v>
                </c:pt>
                <c:pt idx="306">
                  <c:v>8.410350318471338E-2</c:v>
                </c:pt>
                <c:pt idx="307">
                  <c:v>8.4348471337579625E-2</c:v>
                </c:pt>
                <c:pt idx="308">
                  <c:v>8.459350318471337E-2</c:v>
                </c:pt>
                <c:pt idx="309">
                  <c:v>8.4936496815286644E-2</c:v>
                </c:pt>
                <c:pt idx="310">
                  <c:v>8.527952229299364E-2</c:v>
                </c:pt>
                <c:pt idx="311">
                  <c:v>8.5622515923566886E-2</c:v>
                </c:pt>
                <c:pt idx="312">
                  <c:v>8.611251592356689E-2</c:v>
                </c:pt>
                <c:pt idx="313">
                  <c:v>8.6406528662420379E-2</c:v>
                </c:pt>
                <c:pt idx="314">
                  <c:v>8.694554140127389E-2</c:v>
                </c:pt>
                <c:pt idx="315">
                  <c:v>8.7435573248407644E-2</c:v>
                </c:pt>
                <c:pt idx="316">
                  <c:v>8.8072579617834407E-2</c:v>
                </c:pt>
                <c:pt idx="317">
                  <c:v>8.8660605095541398E-2</c:v>
                </c:pt>
                <c:pt idx="318">
                  <c:v>8.929761146496816E-2</c:v>
                </c:pt>
                <c:pt idx="319">
                  <c:v>9.013063694267516E-2</c:v>
                </c:pt>
                <c:pt idx="320">
                  <c:v>9.0816624203821653E-2</c:v>
                </c:pt>
                <c:pt idx="321">
                  <c:v>9.1894681528662439E-2</c:v>
                </c:pt>
                <c:pt idx="322">
                  <c:v>9.2825700636942676E-2</c:v>
                </c:pt>
                <c:pt idx="323">
                  <c:v>9.3756719745222941E-2</c:v>
                </c:pt>
                <c:pt idx="324">
                  <c:v>9.4932738853503187E-2</c:v>
                </c:pt>
                <c:pt idx="325">
                  <c:v>9.6108757961783448E-2</c:v>
                </c:pt>
                <c:pt idx="326">
                  <c:v>9.7431815286624202E-2</c:v>
                </c:pt>
                <c:pt idx="327">
                  <c:v>9.8705828025477713E-2</c:v>
                </c:pt>
                <c:pt idx="328">
                  <c:v>0.10022487261146498</c:v>
                </c:pt>
                <c:pt idx="329">
                  <c:v>0.10159687898089173</c:v>
                </c:pt>
                <c:pt idx="330">
                  <c:v>0.10301792993630574</c:v>
                </c:pt>
                <c:pt idx="331">
                  <c:v>0.104781974522293</c:v>
                </c:pt>
                <c:pt idx="332">
                  <c:v>0.10644799363057325</c:v>
                </c:pt>
                <c:pt idx="333">
                  <c:v>0.10816305732484077</c:v>
                </c:pt>
                <c:pt idx="334">
                  <c:v>0.11012308917197454</c:v>
                </c:pt>
                <c:pt idx="335">
                  <c:v>0.11203414012738855</c:v>
                </c:pt>
                <c:pt idx="336">
                  <c:v>0.11409219745222932</c:v>
                </c:pt>
                <c:pt idx="337">
                  <c:v>0.11615022292993632</c:v>
                </c:pt>
                <c:pt idx="338">
                  <c:v>0.11874729299363058</c:v>
                </c:pt>
                <c:pt idx="339">
                  <c:v>0.12124633757961784</c:v>
                </c:pt>
                <c:pt idx="340">
                  <c:v>0.1239414331210191</c:v>
                </c:pt>
                <c:pt idx="341">
                  <c:v>0.1269794904458599</c:v>
                </c:pt>
                <c:pt idx="342">
                  <c:v>0.13036057324840766</c:v>
                </c:pt>
                <c:pt idx="343">
                  <c:v>0.13374165605095542</c:v>
                </c:pt>
                <c:pt idx="344">
                  <c:v>0.13756375796178347</c:v>
                </c:pt>
                <c:pt idx="345">
                  <c:v>0.14167984076433121</c:v>
                </c:pt>
                <c:pt idx="346">
                  <c:v>0.14618796178343951</c:v>
                </c:pt>
                <c:pt idx="347">
                  <c:v>0.15138207006369428</c:v>
                </c:pt>
                <c:pt idx="348">
                  <c:v>0.15740920382165605</c:v>
                </c:pt>
                <c:pt idx="349">
                  <c:v>0.16397538216560512</c:v>
                </c:pt>
                <c:pt idx="350">
                  <c:v>0.17147254777070065</c:v>
                </c:pt>
                <c:pt idx="351">
                  <c:v>0.1798517515923567</c:v>
                </c:pt>
                <c:pt idx="352">
                  <c:v>0.18965197452229299</c:v>
                </c:pt>
                <c:pt idx="353">
                  <c:v>0.20008920382165604</c:v>
                </c:pt>
                <c:pt idx="354">
                  <c:v>0.21214350318471339</c:v>
                </c:pt>
                <c:pt idx="355">
                  <c:v>0.2255698089171975</c:v>
                </c:pt>
                <c:pt idx="356">
                  <c:v>0.2402701592356688</c:v>
                </c:pt>
                <c:pt idx="357">
                  <c:v>0.25673452229299371</c:v>
                </c:pt>
                <c:pt idx="358">
                  <c:v>0.27491394904458599</c:v>
                </c:pt>
                <c:pt idx="359">
                  <c:v>0.29485742038216567</c:v>
                </c:pt>
                <c:pt idx="360">
                  <c:v>0.31607493630573252</c:v>
                </c:pt>
                <c:pt idx="361">
                  <c:v>0.33959554140127396</c:v>
                </c:pt>
                <c:pt idx="362">
                  <c:v>0.37345541401273891</c:v>
                </c:pt>
                <c:pt idx="363">
                  <c:v>0.39075254777070068</c:v>
                </c:pt>
                <c:pt idx="364">
                  <c:v>0.41789936305732489</c:v>
                </c:pt>
                <c:pt idx="365">
                  <c:v>0.4452420382165605</c:v>
                </c:pt>
                <c:pt idx="366">
                  <c:v>0.47346656050955416</c:v>
                </c:pt>
                <c:pt idx="367">
                  <c:v>0.50080923566878988</c:v>
                </c:pt>
                <c:pt idx="368">
                  <c:v>0.52771082802547775</c:v>
                </c:pt>
                <c:pt idx="369">
                  <c:v>0.55191751592356686</c:v>
                </c:pt>
                <c:pt idx="370">
                  <c:v>0.57485000000000008</c:v>
                </c:pt>
                <c:pt idx="371">
                  <c:v>0.5949404458598726</c:v>
                </c:pt>
                <c:pt idx="372">
                  <c:v>0.6112579617834395</c:v>
                </c:pt>
                <c:pt idx="373">
                  <c:v>0.62571337579617847</c:v>
                </c:pt>
                <c:pt idx="374">
                  <c:v>0.63600350318471344</c:v>
                </c:pt>
                <c:pt idx="375">
                  <c:v>0.64345159235668803</c:v>
                </c:pt>
                <c:pt idx="376">
                  <c:v>0.64693057324840775</c:v>
                </c:pt>
                <c:pt idx="377">
                  <c:v>0.64781273885350321</c:v>
                </c:pt>
                <c:pt idx="378">
                  <c:v>0.64550955414012745</c:v>
                </c:pt>
                <c:pt idx="379">
                  <c:v>0.64085445859872614</c:v>
                </c:pt>
                <c:pt idx="380">
                  <c:v>0.63423949044585992</c:v>
                </c:pt>
                <c:pt idx="381">
                  <c:v>0.62576210191082804</c:v>
                </c:pt>
                <c:pt idx="382">
                  <c:v>0.61615796178343962</c:v>
                </c:pt>
                <c:pt idx="383">
                  <c:v>0.60581878980891735</c:v>
                </c:pt>
                <c:pt idx="384">
                  <c:v>0.59449936305732487</c:v>
                </c:pt>
                <c:pt idx="385">
                  <c:v>0.58288630573248412</c:v>
                </c:pt>
                <c:pt idx="386">
                  <c:v>0.57142006369426745</c:v>
                </c:pt>
                <c:pt idx="387">
                  <c:v>0.5601496815286624</c:v>
                </c:pt>
                <c:pt idx="388">
                  <c:v>0.54902643312101918</c:v>
                </c:pt>
                <c:pt idx="389">
                  <c:v>0.53849108280254776</c:v>
                </c:pt>
                <c:pt idx="390">
                  <c:v>0.5284458598726115</c:v>
                </c:pt>
                <c:pt idx="391">
                  <c:v>0.51864585987261158</c:v>
                </c:pt>
                <c:pt idx="392">
                  <c:v>0.50938439490445864</c:v>
                </c:pt>
                <c:pt idx="393">
                  <c:v>0.50051528662420386</c:v>
                </c:pt>
                <c:pt idx="394">
                  <c:v>0.49238121019108283</c:v>
                </c:pt>
                <c:pt idx="395">
                  <c:v>0.48449203821656056</c:v>
                </c:pt>
                <c:pt idx="396">
                  <c:v>0.47704363057324844</c:v>
                </c:pt>
                <c:pt idx="397">
                  <c:v>0.47023248407643314</c:v>
                </c:pt>
                <c:pt idx="398">
                  <c:v>0.46351942675159241</c:v>
                </c:pt>
                <c:pt idx="399">
                  <c:v>0.4573942675159236</c:v>
                </c:pt>
                <c:pt idx="400">
                  <c:v>0.45151401273885355</c:v>
                </c:pt>
                <c:pt idx="401">
                  <c:v>0.44607515923566882</c:v>
                </c:pt>
                <c:pt idx="402">
                  <c:v>0.44088089171974526</c:v>
                </c:pt>
                <c:pt idx="403">
                  <c:v>0.43598089171974524</c:v>
                </c:pt>
                <c:pt idx="404">
                  <c:v>0.43142356687898092</c:v>
                </c:pt>
                <c:pt idx="405">
                  <c:v>0.42706242038216563</c:v>
                </c:pt>
                <c:pt idx="406">
                  <c:v>0.42289745222929936</c:v>
                </c:pt>
                <c:pt idx="407">
                  <c:v>0.41907547770700643</c:v>
                </c:pt>
                <c:pt idx="408">
                  <c:v>0.41540031847133757</c:v>
                </c:pt>
                <c:pt idx="409">
                  <c:v>0.41192133757961785</c:v>
                </c:pt>
                <c:pt idx="410">
                  <c:v>0.40858917197452232</c:v>
                </c:pt>
                <c:pt idx="411">
                  <c:v>0.4055019108280255</c:v>
                </c:pt>
                <c:pt idx="412">
                  <c:v>0.402365923566879</c:v>
                </c:pt>
                <c:pt idx="413">
                  <c:v>0.39967101910828029</c:v>
                </c:pt>
                <c:pt idx="414">
                  <c:v>0.39692675159235674</c:v>
                </c:pt>
                <c:pt idx="415">
                  <c:v>0.39437866242038222</c:v>
                </c:pt>
                <c:pt idx="416">
                  <c:v>0.39192866242038221</c:v>
                </c:pt>
                <c:pt idx="417">
                  <c:v>0.38972356687898091</c:v>
                </c:pt>
                <c:pt idx="418">
                  <c:v>0.38756751592356686</c:v>
                </c:pt>
                <c:pt idx="419">
                  <c:v>0.38546050955414018</c:v>
                </c:pt>
                <c:pt idx="420">
                  <c:v>0.38354968152866242</c:v>
                </c:pt>
                <c:pt idx="421">
                  <c:v>0.3818834394904459</c:v>
                </c:pt>
                <c:pt idx="422">
                  <c:v>0.37997261146496819</c:v>
                </c:pt>
                <c:pt idx="423">
                  <c:v>0.37845350318471344</c:v>
                </c:pt>
                <c:pt idx="424">
                  <c:v>0.37678726114649685</c:v>
                </c:pt>
                <c:pt idx="425">
                  <c:v>0.37512133757961791</c:v>
                </c:pt>
                <c:pt idx="426">
                  <c:v>0.37370031847133761</c:v>
                </c:pt>
                <c:pt idx="427">
                  <c:v>0.37227929936305737</c:v>
                </c:pt>
                <c:pt idx="428">
                  <c:v>0.37100509554140132</c:v>
                </c:pt>
                <c:pt idx="429">
                  <c:v>0.36963312101910833</c:v>
                </c:pt>
                <c:pt idx="430">
                  <c:v>0.368506050955414</c:v>
                </c:pt>
                <c:pt idx="431">
                  <c:v>0.3673302547770701</c:v>
                </c:pt>
                <c:pt idx="432">
                  <c:v>0.36635000000000006</c:v>
                </c:pt>
                <c:pt idx="433">
                  <c:v>0.3653210191082803</c:v>
                </c:pt>
                <c:pt idx="434">
                  <c:v>0.36443917197452236</c:v>
                </c:pt>
                <c:pt idx="435">
                  <c:v>0.36350796178343953</c:v>
                </c:pt>
                <c:pt idx="436">
                  <c:v>0.36277292993630578</c:v>
                </c:pt>
                <c:pt idx="437">
                  <c:v>0.36194012738853509</c:v>
                </c:pt>
                <c:pt idx="438">
                  <c:v>0.36115605095541409</c:v>
                </c:pt>
                <c:pt idx="439">
                  <c:v>0.36056783439490447</c:v>
                </c:pt>
                <c:pt idx="440">
                  <c:v>0.3599799363057325</c:v>
                </c:pt>
                <c:pt idx="441">
                  <c:v>0.35934299363057332</c:v>
                </c:pt>
                <c:pt idx="442">
                  <c:v>0.35895095541401273</c:v>
                </c:pt>
                <c:pt idx="443">
                  <c:v>0.35841178343949043</c:v>
                </c:pt>
                <c:pt idx="444">
                  <c:v>0.35811783439490452</c:v>
                </c:pt>
                <c:pt idx="445">
                  <c:v>0.35767707006369431</c:v>
                </c:pt>
                <c:pt idx="446">
                  <c:v>0.35738280254777072</c:v>
                </c:pt>
                <c:pt idx="447">
                  <c:v>0.35708885350318476</c:v>
                </c:pt>
                <c:pt idx="448">
                  <c:v>0.35684394904458605</c:v>
                </c:pt>
                <c:pt idx="449">
                  <c:v>0.35664777070063691</c:v>
                </c:pt>
                <c:pt idx="450">
                  <c:v>0.35645191082802546</c:v>
                </c:pt>
                <c:pt idx="451">
                  <c:v>0.35635382165605095</c:v>
                </c:pt>
                <c:pt idx="452">
                  <c:v>0.35620700636942682</c:v>
                </c:pt>
                <c:pt idx="453">
                  <c:v>0.3561579617834395</c:v>
                </c:pt>
                <c:pt idx="454">
                  <c:v>0.3561579617834395</c:v>
                </c:pt>
                <c:pt idx="455">
                  <c:v>0.35620700636942682</c:v>
                </c:pt>
                <c:pt idx="456">
                  <c:v>0.35630477707006375</c:v>
                </c:pt>
                <c:pt idx="457">
                  <c:v>0.35645191082802546</c:v>
                </c:pt>
                <c:pt idx="458">
                  <c:v>0.35659872611464977</c:v>
                </c:pt>
                <c:pt idx="459">
                  <c:v>0.35684394904458605</c:v>
                </c:pt>
                <c:pt idx="460">
                  <c:v>0.3478767515923567</c:v>
                </c:pt>
                <c:pt idx="461">
                  <c:v>0.34077165605095544</c:v>
                </c:pt>
                <c:pt idx="462">
                  <c:v>0.33508726114649684</c:v>
                </c:pt>
                <c:pt idx="463">
                  <c:v>0.33008917197452226</c:v>
                </c:pt>
                <c:pt idx="464">
                  <c:v>0.32548312101910831</c:v>
                </c:pt>
                <c:pt idx="465">
                  <c:v>0.32112197452229302</c:v>
                </c:pt>
                <c:pt idx="466">
                  <c:v>0.31705496815286627</c:v>
                </c:pt>
                <c:pt idx="467">
                  <c:v>0.31323286624203828</c:v>
                </c:pt>
                <c:pt idx="468">
                  <c:v>0.30945977707006372</c:v>
                </c:pt>
                <c:pt idx="469">
                  <c:v>0.30598070063694266</c:v>
                </c:pt>
                <c:pt idx="470">
                  <c:v>0.30250162420382171</c:v>
                </c:pt>
                <c:pt idx="471">
                  <c:v>0.29916952229299365</c:v>
                </c:pt>
                <c:pt idx="472">
                  <c:v>0.29608245222929935</c:v>
                </c:pt>
                <c:pt idx="473">
                  <c:v>0.29299541401273888</c:v>
                </c:pt>
                <c:pt idx="474">
                  <c:v>0.29000630573248415</c:v>
                </c:pt>
                <c:pt idx="475">
                  <c:v>0.28701726114649684</c:v>
                </c:pt>
                <c:pt idx="476">
                  <c:v>0.28417519108280259</c:v>
                </c:pt>
                <c:pt idx="477">
                  <c:v>0.28143111464968151</c:v>
                </c:pt>
                <c:pt idx="478">
                  <c:v>0.27868707006369425</c:v>
                </c:pt>
                <c:pt idx="479">
                  <c:v>0.2760409554140128</c:v>
                </c:pt>
                <c:pt idx="480">
                  <c:v>0.27339490445859876</c:v>
                </c:pt>
                <c:pt idx="481">
                  <c:v>0.2708958598726115</c:v>
                </c:pt>
                <c:pt idx="482">
                  <c:v>0.26829878980891719</c:v>
                </c:pt>
                <c:pt idx="483">
                  <c:v>0.2659467515923567</c:v>
                </c:pt>
                <c:pt idx="484">
                  <c:v>0.26344767515923567</c:v>
                </c:pt>
                <c:pt idx="485">
                  <c:v>0.26104665605095545</c:v>
                </c:pt>
                <c:pt idx="486">
                  <c:v>0.25869455414012738</c:v>
                </c:pt>
                <c:pt idx="487">
                  <c:v>0.25644050955414011</c:v>
                </c:pt>
                <c:pt idx="488">
                  <c:v>0.25408847133757961</c:v>
                </c:pt>
                <c:pt idx="489">
                  <c:v>0.25178544585987261</c:v>
                </c:pt>
                <c:pt idx="490">
                  <c:v>0.2495803821656051</c:v>
                </c:pt>
                <c:pt idx="491">
                  <c:v>0.2473263057324841</c:v>
                </c:pt>
                <c:pt idx="492">
                  <c:v>0.24512127388535038</c:v>
                </c:pt>
                <c:pt idx="493">
                  <c:v>0.24296522292993633</c:v>
                </c:pt>
                <c:pt idx="494">
                  <c:v>0.24080917197452231</c:v>
                </c:pt>
                <c:pt idx="495">
                  <c:v>0.23855512738853504</c:v>
                </c:pt>
                <c:pt idx="496">
                  <c:v>0.23630105095541401</c:v>
                </c:pt>
                <c:pt idx="497">
                  <c:v>0.23424302547770703</c:v>
                </c:pt>
                <c:pt idx="498">
                  <c:v>0.23203796178343949</c:v>
                </c:pt>
                <c:pt idx="499">
                  <c:v>0.22993092356687897</c:v>
                </c:pt>
                <c:pt idx="500">
                  <c:v>0.22782385350318471</c:v>
                </c:pt>
                <c:pt idx="501">
                  <c:v>0.22581480891719746</c:v>
                </c:pt>
                <c:pt idx="502">
                  <c:v>0.22375678343949046</c:v>
                </c:pt>
                <c:pt idx="503">
                  <c:v>0.2216497133757962</c:v>
                </c:pt>
                <c:pt idx="504">
                  <c:v>0.21964066878980895</c:v>
                </c:pt>
                <c:pt idx="505">
                  <c:v>0.21763162420382168</c:v>
                </c:pt>
                <c:pt idx="506">
                  <c:v>0.21557356687898091</c:v>
                </c:pt>
                <c:pt idx="507">
                  <c:v>0.21366254777070062</c:v>
                </c:pt>
                <c:pt idx="508">
                  <c:v>0.21155547770700639</c:v>
                </c:pt>
                <c:pt idx="509">
                  <c:v>0.20964442675159237</c:v>
                </c:pt>
                <c:pt idx="510">
                  <c:v>0.20743939490445862</c:v>
                </c:pt>
                <c:pt idx="511">
                  <c:v>0.20538133757961788</c:v>
                </c:pt>
                <c:pt idx="512">
                  <c:v>0.20332331210191082</c:v>
                </c:pt>
                <c:pt idx="513">
                  <c:v>0.20111821656050957</c:v>
                </c:pt>
                <c:pt idx="514">
                  <c:v>0.19906019108280257</c:v>
                </c:pt>
                <c:pt idx="515">
                  <c:v>0.19685512738853503</c:v>
                </c:pt>
                <c:pt idx="516">
                  <c:v>0.19469910828025477</c:v>
                </c:pt>
                <c:pt idx="517">
                  <c:v>0.19244503184713377</c:v>
                </c:pt>
                <c:pt idx="518">
                  <c:v>0.19014197452229301</c:v>
                </c:pt>
                <c:pt idx="519">
                  <c:v>0.18769194267515926</c:v>
                </c:pt>
                <c:pt idx="520">
                  <c:v>0.18504585987261149</c:v>
                </c:pt>
                <c:pt idx="521">
                  <c:v>0.18235079617834396</c:v>
                </c:pt>
                <c:pt idx="522">
                  <c:v>0.17941073248407644</c:v>
                </c:pt>
                <c:pt idx="523">
                  <c:v>0.17642165605095542</c:v>
                </c:pt>
                <c:pt idx="524">
                  <c:v>0.17284458598726116</c:v>
                </c:pt>
                <c:pt idx="525">
                  <c:v>0.16941449044585988</c:v>
                </c:pt>
                <c:pt idx="526">
                  <c:v>0.16524939490445861</c:v>
                </c:pt>
                <c:pt idx="527">
                  <c:v>0.16079028662420383</c:v>
                </c:pt>
                <c:pt idx="528">
                  <c:v>0.15593917197452231</c:v>
                </c:pt>
                <c:pt idx="529">
                  <c:v>0.15040203821656051</c:v>
                </c:pt>
                <c:pt idx="530">
                  <c:v>0.14437490445859874</c:v>
                </c:pt>
                <c:pt idx="531">
                  <c:v>0.1373677388535032</c:v>
                </c:pt>
                <c:pt idx="532">
                  <c:v>0.12967455414012741</c:v>
                </c:pt>
                <c:pt idx="533">
                  <c:v>0.12095235668789811</c:v>
                </c:pt>
                <c:pt idx="534">
                  <c:v>0.11105410828025478</c:v>
                </c:pt>
                <c:pt idx="535">
                  <c:v>0.10027385350318473</c:v>
                </c:pt>
                <c:pt idx="536">
                  <c:v>8.7043566878980891E-2</c:v>
                </c:pt>
                <c:pt idx="537">
                  <c:v>7.2882229299363069E-2</c:v>
                </c:pt>
                <c:pt idx="538">
                  <c:v>5.7152834394904456E-2</c:v>
                </c:pt>
                <c:pt idx="539">
                  <c:v>4.0247452229299367E-2</c:v>
                </c:pt>
                <c:pt idx="540">
                  <c:v>2.0548984076433123E-2</c:v>
                </c:pt>
                <c:pt idx="541">
                  <c:v>-1.7850280254777073E-4</c:v>
                </c:pt>
                <c:pt idx="542">
                  <c:v>-2.281703821656051E-2</c:v>
                </c:pt>
                <c:pt idx="543">
                  <c:v>-4.6778598726114652E-2</c:v>
                </c:pt>
                <c:pt idx="544">
                  <c:v>-7.1573184713375801E-2</c:v>
                </c:pt>
                <c:pt idx="545">
                  <c:v>-9.8376815286624217E-2</c:v>
                </c:pt>
                <c:pt idx="546">
                  <c:v>-0.12537646496815288</c:v>
                </c:pt>
                <c:pt idx="547">
                  <c:v>-0.15281710191082803</c:v>
                </c:pt>
                <c:pt idx="548">
                  <c:v>-0.17976773885350322</c:v>
                </c:pt>
                <c:pt idx="549">
                  <c:v>-0.20598334394904461</c:v>
                </c:pt>
                <c:pt idx="550">
                  <c:v>-0.23116993630573252</c:v>
                </c:pt>
                <c:pt idx="551">
                  <c:v>-0.25459251592356691</c:v>
                </c:pt>
                <c:pt idx="552">
                  <c:v>-0.27649601910828031</c:v>
                </c:pt>
                <c:pt idx="553">
                  <c:v>-0.2939894267515924</c:v>
                </c:pt>
                <c:pt idx="554">
                  <c:v>-0.30913079617834399</c:v>
                </c:pt>
                <c:pt idx="555">
                  <c:v>-0.3199601910828026</c:v>
                </c:pt>
                <c:pt idx="556">
                  <c:v>-0.32775127388535036</c:v>
                </c:pt>
                <c:pt idx="557">
                  <c:v>-0.33191624203821657</c:v>
                </c:pt>
                <c:pt idx="558">
                  <c:v>-0.33240636942675161</c:v>
                </c:pt>
                <c:pt idx="559">
                  <c:v>-0.33044617834394907</c:v>
                </c:pt>
                <c:pt idx="560">
                  <c:v>-0.3257420382165605</c:v>
                </c:pt>
                <c:pt idx="561">
                  <c:v>-0.3191761146496816</c:v>
                </c:pt>
                <c:pt idx="562">
                  <c:v>-0.31084585987261149</c:v>
                </c:pt>
                <c:pt idx="563">
                  <c:v>-0.30119261146496817</c:v>
                </c:pt>
                <c:pt idx="564">
                  <c:v>-0.29144136942675164</c:v>
                </c:pt>
                <c:pt idx="565">
                  <c:v>-0.28046509554140131</c:v>
                </c:pt>
                <c:pt idx="566">
                  <c:v>-0.26968487261146501</c:v>
                </c:pt>
                <c:pt idx="567">
                  <c:v>-0.25875761146496817</c:v>
                </c:pt>
                <c:pt idx="568">
                  <c:v>-0.24832038216560509</c:v>
                </c:pt>
                <c:pt idx="569">
                  <c:v>-0.2381281210191083</c:v>
                </c:pt>
                <c:pt idx="570">
                  <c:v>-0.22798487261146497</c:v>
                </c:pt>
                <c:pt idx="571">
                  <c:v>-0.21877264331210194</c:v>
                </c:pt>
                <c:pt idx="572">
                  <c:v>-0.20887439490445864</c:v>
                </c:pt>
                <c:pt idx="573">
                  <c:v>-0.20142624203821657</c:v>
                </c:pt>
                <c:pt idx="574">
                  <c:v>-0.19378207006369427</c:v>
                </c:pt>
                <c:pt idx="575">
                  <c:v>-0.18623589171974525</c:v>
                </c:pt>
                <c:pt idx="576">
                  <c:v>-0.17932671974522296</c:v>
                </c:pt>
                <c:pt idx="577">
                  <c:v>-0.17310356687898093</c:v>
                </c:pt>
                <c:pt idx="578">
                  <c:v>-0.16717442675159239</c:v>
                </c:pt>
                <c:pt idx="579">
                  <c:v>-0.16144130573248408</c:v>
                </c:pt>
                <c:pt idx="580">
                  <c:v>-0.15634519108280256</c:v>
                </c:pt>
                <c:pt idx="581">
                  <c:v>-0.15149407643312104</c:v>
                </c:pt>
                <c:pt idx="582">
                  <c:v>-0.14678996815286624</c:v>
                </c:pt>
                <c:pt idx="583">
                  <c:v>-0.1424778343949045</c:v>
                </c:pt>
                <c:pt idx="584">
                  <c:v>-0.13845977707006368</c:v>
                </c:pt>
                <c:pt idx="585">
                  <c:v>-0.13463767515923569</c:v>
                </c:pt>
                <c:pt idx="586">
                  <c:v>-0.13106057324840764</c:v>
                </c:pt>
                <c:pt idx="587">
                  <c:v>-0.12792452229299364</c:v>
                </c:pt>
                <c:pt idx="588">
                  <c:v>-0.12469044585987263</c:v>
                </c:pt>
                <c:pt idx="589">
                  <c:v>-0.1217013694267516</c:v>
                </c:pt>
                <c:pt idx="590">
                  <c:v>-0.11910429936305733</c:v>
                </c:pt>
                <c:pt idx="591">
                  <c:v>-0.1164092356687898</c:v>
                </c:pt>
                <c:pt idx="592">
                  <c:v>-0.11405719745222931</c:v>
                </c:pt>
                <c:pt idx="593">
                  <c:v>-0.11170512738853504</c:v>
                </c:pt>
                <c:pt idx="594">
                  <c:v>-0.10954907643312103</c:v>
                </c:pt>
                <c:pt idx="595">
                  <c:v>-0.10749101910828027</c:v>
                </c:pt>
                <c:pt idx="596">
                  <c:v>-0.10553098726114651</c:v>
                </c:pt>
                <c:pt idx="597">
                  <c:v>-0.10381592356687898</c:v>
                </c:pt>
                <c:pt idx="598">
                  <c:v>-0.10190490445859872</c:v>
                </c:pt>
                <c:pt idx="599">
                  <c:v>-0.10014085987261147</c:v>
                </c:pt>
                <c:pt idx="600">
                  <c:v>-9.8670828025477705E-2</c:v>
                </c:pt>
                <c:pt idx="601">
                  <c:v>-9.7151783439490449E-2</c:v>
                </c:pt>
                <c:pt idx="602">
                  <c:v>-9.5681751592356701E-2</c:v>
                </c:pt>
                <c:pt idx="603">
                  <c:v>-9.4260732484076432E-2</c:v>
                </c:pt>
                <c:pt idx="604">
                  <c:v>-9.3035700636942678E-2</c:v>
                </c:pt>
                <c:pt idx="605">
                  <c:v>-9.1663662420382166E-2</c:v>
                </c:pt>
                <c:pt idx="606">
                  <c:v>-9.053662420382165E-2</c:v>
                </c:pt>
                <c:pt idx="607">
                  <c:v>-8.9409617834394911E-2</c:v>
                </c:pt>
                <c:pt idx="608">
                  <c:v>-8.8282579617834395E-2</c:v>
                </c:pt>
                <c:pt idx="609">
                  <c:v>-8.7204554140127385E-2</c:v>
                </c:pt>
                <c:pt idx="610">
                  <c:v>-8.6175541401273897E-2</c:v>
                </c:pt>
                <c:pt idx="611">
                  <c:v>-8.5244490445859883E-2</c:v>
                </c:pt>
                <c:pt idx="612">
                  <c:v>-8.4264490445859874E-2</c:v>
                </c:pt>
                <c:pt idx="613">
                  <c:v>-8.3382452229299367E-2</c:v>
                </c:pt>
                <c:pt idx="614">
                  <c:v>-8.2647452229299367E-2</c:v>
                </c:pt>
                <c:pt idx="615">
                  <c:v>-8.1324394904458613E-2</c:v>
                </c:pt>
                <c:pt idx="616">
                  <c:v>-8.0981401273885367E-2</c:v>
                </c:pt>
                <c:pt idx="617">
                  <c:v>-8.0197388535031847E-2</c:v>
                </c:pt>
                <c:pt idx="618">
                  <c:v>-7.9511369426751605E-2</c:v>
                </c:pt>
                <c:pt idx="619">
                  <c:v>-7.8825350318471335E-2</c:v>
                </c:pt>
                <c:pt idx="620">
                  <c:v>-7.8139331210191093E-2</c:v>
                </c:pt>
                <c:pt idx="621">
                  <c:v>-7.7502324840764344E-2</c:v>
                </c:pt>
                <c:pt idx="622">
                  <c:v>-7.6865318471337582E-2</c:v>
                </c:pt>
                <c:pt idx="623">
                  <c:v>-7.6326305732484084E-2</c:v>
                </c:pt>
                <c:pt idx="624">
                  <c:v>-7.5640286624203815E-2</c:v>
                </c:pt>
                <c:pt idx="625">
                  <c:v>-7.5003280254777066E-2</c:v>
                </c:pt>
                <c:pt idx="626">
                  <c:v>-7.4170254777070066E-2</c:v>
                </c:pt>
                <c:pt idx="627">
                  <c:v>-7.3974235668789814E-2</c:v>
                </c:pt>
                <c:pt idx="628">
                  <c:v>-7.3386210191082796E-2</c:v>
                </c:pt>
                <c:pt idx="629">
                  <c:v>-7.2798216560509554E-2</c:v>
                </c:pt>
                <c:pt idx="630">
                  <c:v>-7.2357197452229308E-2</c:v>
                </c:pt>
                <c:pt idx="631">
                  <c:v>-7.1916178343949033E-2</c:v>
                </c:pt>
                <c:pt idx="632">
                  <c:v>-7.1426178343949057E-2</c:v>
                </c:pt>
                <c:pt idx="633">
                  <c:v>-7.1083184713375797E-2</c:v>
                </c:pt>
                <c:pt idx="634">
                  <c:v>-7.0544171974522299E-2</c:v>
                </c:pt>
                <c:pt idx="635">
                  <c:v>-7.0054140127388531E-2</c:v>
                </c:pt>
                <c:pt idx="636">
                  <c:v>-6.9613152866242034E-2</c:v>
                </c:pt>
                <c:pt idx="637">
                  <c:v>-6.9319140127388545E-2</c:v>
                </c:pt>
                <c:pt idx="638">
                  <c:v>-6.8878121019108299E-2</c:v>
                </c:pt>
                <c:pt idx="639">
                  <c:v>-6.8486114649681532E-2</c:v>
                </c:pt>
                <c:pt idx="640">
                  <c:v>-6.8143089171974536E-2</c:v>
                </c:pt>
                <c:pt idx="641">
                  <c:v>-6.7800095541401276E-2</c:v>
                </c:pt>
                <c:pt idx="642">
                  <c:v>-6.7359076433121015E-2</c:v>
                </c:pt>
                <c:pt idx="643">
                  <c:v>-6.7016082802547769E-2</c:v>
                </c:pt>
                <c:pt idx="644">
                  <c:v>-6.6673057324840773E-2</c:v>
                </c:pt>
                <c:pt idx="645">
                  <c:v>-6.6281050955414034E-2</c:v>
                </c:pt>
                <c:pt idx="646">
                  <c:v>-6.5987038216560504E-2</c:v>
                </c:pt>
                <c:pt idx="647">
                  <c:v>-6.5644044585987271E-2</c:v>
                </c:pt>
                <c:pt idx="648">
                  <c:v>-6.5301050955414011E-2</c:v>
                </c:pt>
                <c:pt idx="649">
                  <c:v>-6.5007038216560523E-2</c:v>
                </c:pt>
                <c:pt idx="650">
                  <c:v>-6.4811019108280271E-2</c:v>
                </c:pt>
                <c:pt idx="651">
                  <c:v>-6.4468025477707011E-2</c:v>
                </c:pt>
                <c:pt idx="652">
                  <c:v>-6.4223025477707016E-2</c:v>
                </c:pt>
                <c:pt idx="653">
                  <c:v>-6.3929012738853513E-2</c:v>
                </c:pt>
                <c:pt idx="654">
                  <c:v>-6.3634999999999997E-2</c:v>
                </c:pt>
                <c:pt idx="655">
                  <c:v>-6.3242993630573258E-2</c:v>
                </c:pt>
                <c:pt idx="656">
                  <c:v>-6.2997993630573249E-2</c:v>
                </c:pt>
                <c:pt idx="657">
                  <c:v>-6.2752961783439504E-2</c:v>
                </c:pt>
                <c:pt idx="658">
                  <c:v>-6.2654968152866239E-2</c:v>
                </c:pt>
                <c:pt idx="659">
                  <c:v>-6.2556974522292988E-2</c:v>
                </c:pt>
                <c:pt idx="660">
                  <c:v>-6.2262961783439499E-2</c:v>
                </c:pt>
                <c:pt idx="661">
                  <c:v>-6.2066974522292997E-2</c:v>
                </c:pt>
                <c:pt idx="662">
                  <c:v>-6.1919968152866246E-2</c:v>
                </c:pt>
                <c:pt idx="663">
                  <c:v>-6.1772961783439495E-2</c:v>
                </c:pt>
                <c:pt idx="664">
                  <c:v>-6.1478949044586E-2</c:v>
                </c:pt>
                <c:pt idx="665">
                  <c:v>-6.113592356687899E-2</c:v>
                </c:pt>
                <c:pt idx="666">
                  <c:v>-6.1037929936305739E-2</c:v>
                </c:pt>
                <c:pt idx="667">
                  <c:v>-6.0841942675159237E-2</c:v>
                </c:pt>
                <c:pt idx="668">
                  <c:v>-6.0498917197452234E-2</c:v>
                </c:pt>
                <c:pt idx="669">
                  <c:v>-6.040092356687899E-2</c:v>
                </c:pt>
                <c:pt idx="670">
                  <c:v>-6.0155923566878981E-2</c:v>
                </c:pt>
                <c:pt idx="671">
                  <c:v>-6.000891719745223E-2</c:v>
                </c:pt>
                <c:pt idx="672">
                  <c:v>-5.991089171974523E-2</c:v>
                </c:pt>
                <c:pt idx="673">
                  <c:v>-5.9714904458598735E-2</c:v>
                </c:pt>
                <c:pt idx="674">
                  <c:v>-5.9616910828025484E-2</c:v>
                </c:pt>
                <c:pt idx="675">
                  <c:v>-5.9518885350318476E-2</c:v>
                </c:pt>
                <c:pt idx="676">
                  <c:v>-5.9420891719745225E-2</c:v>
                </c:pt>
                <c:pt idx="677">
                  <c:v>-5.922490445859873E-2</c:v>
                </c:pt>
                <c:pt idx="678">
                  <c:v>-5.917589171974523E-2</c:v>
                </c:pt>
                <c:pt idx="679">
                  <c:v>-5.8979872611464979E-2</c:v>
                </c:pt>
                <c:pt idx="680">
                  <c:v>-5.8930891719745235E-2</c:v>
                </c:pt>
                <c:pt idx="681">
                  <c:v>-5.8734872611464976E-2</c:v>
                </c:pt>
                <c:pt idx="682">
                  <c:v>-5.8636878980891725E-2</c:v>
                </c:pt>
                <c:pt idx="683">
                  <c:v>-5.8538885350318481E-2</c:v>
                </c:pt>
                <c:pt idx="684">
                  <c:v>-5.8391878980891723E-2</c:v>
                </c:pt>
                <c:pt idx="685">
                  <c:v>-5.8391878980891723E-2</c:v>
                </c:pt>
                <c:pt idx="686">
                  <c:v>-5.8244872611464972E-2</c:v>
                </c:pt>
                <c:pt idx="687">
                  <c:v>-5.8244872611464972E-2</c:v>
                </c:pt>
                <c:pt idx="688">
                  <c:v>-5.8048853503184721E-2</c:v>
                </c:pt>
                <c:pt idx="689">
                  <c:v>-5.799987261146497E-2</c:v>
                </c:pt>
                <c:pt idx="690">
                  <c:v>-5.795085987261147E-2</c:v>
                </c:pt>
                <c:pt idx="691">
                  <c:v>-5.7754872611464975E-2</c:v>
                </c:pt>
                <c:pt idx="692">
                  <c:v>-5.7754872611464975E-2</c:v>
                </c:pt>
                <c:pt idx="693">
                  <c:v>-5.7705859872611474E-2</c:v>
                </c:pt>
                <c:pt idx="694">
                  <c:v>-5.7558853503184723E-2</c:v>
                </c:pt>
                <c:pt idx="695">
                  <c:v>-5.7509840764331216E-2</c:v>
                </c:pt>
                <c:pt idx="696">
                  <c:v>-5.7460859872611472E-2</c:v>
                </c:pt>
                <c:pt idx="697">
                  <c:v>-5.7558853503184723E-2</c:v>
                </c:pt>
                <c:pt idx="698">
                  <c:v>-5.7362866242038221E-2</c:v>
                </c:pt>
                <c:pt idx="699">
                  <c:v>-5.7362866242038221E-2</c:v>
                </c:pt>
                <c:pt idx="700">
                  <c:v>-5.7313853503184714E-2</c:v>
                </c:pt>
                <c:pt idx="701">
                  <c:v>-5.7215828025477714E-2</c:v>
                </c:pt>
                <c:pt idx="702">
                  <c:v>-5.716684713375797E-2</c:v>
                </c:pt>
                <c:pt idx="703">
                  <c:v>-5.716684713375797E-2</c:v>
                </c:pt>
                <c:pt idx="704">
                  <c:v>-5.7215828025477714E-2</c:v>
                </c:pt>
                <c:pt idx="705">
                  <c:v>-5.711783439490447E-2</c:v>
                </c:pt>
                <c:pt idx="706">
                  <c:v>-5.7215828025477714E-2</c:v>
                </c:pt>
                <c:pt idx="707">
                  <c:v>-5.716684713375797E-2</c:v>
                </c:pt>
                <c:pt idx="708">
                  <c:v>-5.7068821656050955E-2</c:v>
                </c:pt>
                <c:pt idx="709">
                  <c:v>-5.716684713375797E-2</c:v>
                </c:pt>
                <c:pt idx="710">
                  <c:v>-5.711783439490447E-2</c:v>
                </c:pt>
                <c:pt idx="711">
                  <c:v>-5.711783439490447E-2</c:v>
                </c:pt>
                <c:pt idx="712">
                  <c:v>-5.711783439490447E-2</c:v>
                </c:pt>
                <c:pt idx="713">
                  <c:v>-5.7215828025477714E-2</c:v>
                </c:pt>
                <c:pt idx="714">
                  <c:v>-5.7215828025477714E-2</c:v>
                </c:pt>
                <c:pt idx="715">
                  <c:v>-5.7264840764331214E-2</c:v>
                </c:pt>
                <c:pt idx="716">
                  <c:v>-5.7411847133757965E-2</c:v>
                </c:pt>
                <c:pt idx="717">
                  <c:v>-5.7460859872611472E-2</c:v>
                </c:pt>
                <c:pt idx="718">
                  <c:v>-5.7509840764331216E-2</c:v>
                </c:pt>
                <c:pt idx="719">
                  <c:v>-5.7558853503184723E-2</c:v>
                </c:pt>
                <c:pt idx="720">
                  <c:v>-5.765684713375796E-2</c:v>
                </c:pt>
                <c:pt idx="721">
                  <c:v>-5.7754872611464975E-2</c:v>
                </c:pt>
                <c:pt idx="722">
                  <c:v>-5.7705859872611474E-2</c:v>
                </c:pt>
                <c:pt idx="723">
                  <c:v>-5.795085987261147E-2</c:v>
                </c:pt>
                <c:pt idx="724">
                  <c:v>-5.7901878980891726E-2</c:v>
                </c:pt>
                <c:pt idx="725">
                  <c:v>-5.799987261146497E-2</c:v>
                </c:pt>
                <c:pt idx="726">
                  <c:v>-5.8048853503184721E-2</c:v>
                </c:pt>
                <c:pt idx="727">
                  <c:v>-5.8195859872611465E-2</c:v>
                </c:pt>
                <c:pt idx="728">
                  <c:v>-5.8342866242038223E-2</c:v>
                </c:pt>
                <c:pt idx="729">
                  <c:v>-5.8440859872611467E-2</c:v>
                </c:pt>
                <c:pt idx="730">
                  <c:v>-5.8587866242038218E-2</c:v>
                </c:pt>
                <c:pt idx="731">
                  <c:v>-5.8587866242038218E-2</c:v>
                </c:pt>
                <c:pt idx="732">
                  <c:v>-5.8881878980891721E-2</c:v>
                </c:pt>
                <c:pt idx="733">
                  <c:v>-5.9028885350318472E-2</c:v>
                </c:pt>
                <c:pt idx="734">
                  <c:v>-5.9077898089171979E-2</c:v>
                </c:pt>
                <c:pt idx="735">
                  <c:v>-5.9322898089171981E-2</c:v>
                </c:pt>
                <c:pt idx="736">
                  <c:v>-5.9420891719745225E-2</c:v>
                </c:pt>
                <c:pt idx="737">
                  <c:v>-5.9616910828025484E-2</c:v>
                </c:pt>
                <c:pt idx="738">
                  <c:v>-5.9812898089171979E-2</c:v>
                </c:pt>
                <c:pt idx="739">
                  <c:v>-6.0106910828025488E-2</c:v>
                </c:pt>
                <c:pt idx="740">
                  <c:v>-6.040092356687899E-2</c:v>
                </c:pt>
                <c:pt idx="741">
                  <c:v>-6.0694936305732493E-2</c:v>
                </c:pt>
                <c:pt idx="742">
                  <c:v>-6.1037929936305739E-2</c:v>
                </c:pt>
                <c:pt idx="743">
                  <c:v>-6.1478949044586E-2</c:v>
                </c:pt>
                <c:pt idx="744">
                  <c:v>-6.1772961783439495E-2</c:v>
                </c:pt>
                <c:pt idx="745">
                  <c:v>-6.2115955414012748E-2</c:v>
                </c:pt>
                <c:pt idx="746">
                  <c:v>-6.2507961783439495E-2</c:v>
                </c:pt>
                <c:pt idx="747">
                  <c:v>-6.2899968152866248E-2</c:v>
                </c:pt>
                <c:pt idx="748">
                  <c:v>-6.3242993630573258E-2</c:v>
                </c:pt>
                <c:pt idx="749">
                  <c:v>-6.3929012738853513E-2</c:v>
                </c:pt>
                <c:pt idx="750">
                  <c:v>-6.4370031847133774E-2</c:v>
                </c:pt>
                <c:pt idx="751">
                  <c:v>-6.5007038216560523E-2</c:v>
                </c:pt>
                <c:pt idx="752">
                  <c:v>-6.5644044585987271E-2</c:v>
                </c:pt>
                <c:pt idx="753">
                  <c:v>-6.6379044585987271E-2</c:v>
                </c:pt>
                <c:pt idx="754">
                  <c:v>-6.6967070063694262E-2</c:v>
                </c:pt>
                <c:pt idx="755">
                  <c:v>-6.7800095541401276E-2</c:v>
                </c:pt>
                <c:pt idx="756">
                  <c:v>-6.8682101910828033E-2</c:v>
                </c:pt>
                <c:pt idx="757">
                  <c:v>-6.9417133757961783E-2</c:v>
                </c:pt>
                <c:pt idx="758">
                  <c:v>-7.0544171974522299E-2</c:v>
                </c:pt>
                <c:pt idx="759">
                  <c:v>-7.1377165605095549E-2</c:v>
                </c:pt>
                <c:pt idx="760">
                  <c:v>-7.2455191082802559E-2</c:v>
                </c:pt>
                <c:pt idx="761">
                  <c:v>-7.3533248407643317E-2</c:v>
                </c:pt>
                <c:pt idx="762">
                  <c:v>-7.4709267515923578E-2</c:v>
                </c:pt>
                <c:pt idx="763">
                  <c:v>-7.5934299363057345E-2</c:v>
                </c:pt>
                <c:pt idx="764">
                  <c:v>-7.706130573248407E-2</c:v>
                </c:pt>
                <c:pt idx="765">
                  <c:v>-7.8433343949044596E-2</c:v>
                </c:pt>
                <c:pt idx="766">
                  <c:v>-7.9707356687898107E-2</c:v>
                </c:pt>
                <c:pt idx="767">
                  <c:v>-8.0981401273885367E-2</c:v>
                </c:pt>
                <c:pt idx="768">
                  <c:v>-8.2451433121019116E-2</c:v>
                </c:pt>
                <c:pt idx="769">
                  <c:v>-8.3823471337579628E-2</c:v>
                </c:pt>
                <c:pt idx="770">
                  <c:v>-8.5342515923566883E-2</c:v>
                </c:pt>
                <c:pt idx="771">
                  <c:v>-8.6763535031847153E-2</c:v>
                </c:pt>
                <c:pt idx="772">
                  <c:v>-8.8429585987261139E-2</c:v>
                </c:pt>
                <c:pt idx="773">
                  <c:v>-8.9997611464968152E-2</c:v>
                </c:pt>
                <c:pt idx="774">
                  <c:v>-9.156563694267518E-2</c:v>
                </c:pt>
                <c:pt idx="775">
                  <c:v>-9.3378694267515924E-2</c:v>
                </c:pt>
                <c:pt idx="776">
                  <c:v>-9.5142738853503189E-2</c:v>
                </c:pt>
                <c:pt idx="777">
                  <c:v>-9.6906783439490454E-2</c:v>
                </c:pt>
                <c:pt idx="778">
                  <c:v>-9.9013821656050965E-2</c:v>
                </c:pt>
                <c:pt idx="779">
                  <c:v>-0.10107187898089172</c:v>
                </c:pt>
                <c:pt idx="780">
                  <c:v>-0.103668949044586</c:v>
                </c:pt>
                <c:pt idx="781">
                  <c:v>-0.10651101910828027</c:v>
                </c:pt>
                <c:pt idx="782">
                  <c:v>-0.10930407643312104</c:v>
                </c:pt>
                <c:pt idx="783">
                  <c:v>-0.11224414012738855</c:v>
                </c:pt>
                <c:pt idx="784">
                  <c:v>-0.11582121019108281</c:v>
                </c:pt>
                <c:pt idx="785">
                  <c:v>-0.11949633757961785</c:v>
                </c:pt>
                <c:pt idx="786">
                  <c:v>-0.12356340764331213</c:v>
                </c:pt>
                <c:pt idx="787">
                  <c:v>-0.12782649681528663</c:v>
                </c:pt>
                <c:pt idx="788">
                  <c:v>-0.13287363057324841</c:v>
                </c:pt>
                <c:pt idx="789">
                  <c:v>-0.13836175159235672</c:v>
                </c:pt>
                <c:pt idx="790">
                  <c:v>-0.14433990445859873</c:v>
                </c:pt>
                <c:pt idx="791">
                  <c:v>-0.15149407643312104</c:v>
                </c:pt>
                <c:pt idx="792">
                  <c:v>-0.15889324840764332</c:v>
                </c:pt>
                <c:pt idx="793">
                  <c:v>-0.16771347133757966</c:v>
                </c:pt>
                <c:pt idx="794">
                  <c:v>-0.17736668789808921</c:v>
                </c:pt>
                <c:pt idx="795">
                  <c:v>-0.1882449363057325</c:v>
                </c:pt>
                <c:pt idx="796">
                  <c:v>-0.20044621019108283</c:v>
                </c:pt>
                <c:pt idx="797">
                  <c:v>-0.21416652866242039</c:v>
                </c:pt>
                <c:pt idx="798">
                  <c:v>-0.22930789808917199</c:v>
                </c:pt>
                <c:pt idx="799">
                  <c:v>-0.24587028662420385</c:v>
                </c:pt>
                <c:pt idx="800">
                  <c:v>-0.26488273885350322</c:v>
                </c:pt>
                <c:pt idx="801">
                  <c:v>-0.2857082165605096</c:v>
                </c:pt>
                <c:pt idx="802">
                  <c:v>-0.30849375796178341</c:v>
                </c:pt>
                <c:pt idx="803">
                  <c:v>-0.33358248407643321</c:v>
                </c:pt>
                <c:pt idx="804">
                  <c:v>-0.36097388535031849</c:v>
                </c:pt>
                <c:pt idx="805">
                  <c:v>-0.39037484076433121</c:v>
                </c:pt>
                <c:pt idx="806">
                  <c:v>-0.42217643312101916</c:v>
                </c:pt>
                <c:pt idx="807">
                  <c:v>-0.45628121019108281</c:v>
                </c:pt>
                <c:pt idx="808">
                  <c:v>-0.49195414012738858</c:v>
                </c:pt>
                <c:pt idx="809">
                  <c:v>-0.52880286624203832</c:v>
                </c:pt>
                <c:pt idx="810">
                  <c:v>-0.5665337579617834</c:v>
                </c:pt>
                <c:pt idx="811">
                  <c:v>-0.60529363057324848</c:v>
                </c:pt>
                <c:pt idx="812">
                  <c:v>-0.6431716560509555</c:v>
                </c:pt>
                <c:pt idx="813">
                  <c:v>-0.67938343949044588</c:v>
                </c:pt>
                <c:pt idx="814">
                  <c:v>-0.71437038216560511</c:v>
                </c:pt>
                <c:pt idx="815">
                  <c:v>-0.74597611464968161</c:v>
                </c:pt>
                <c:pt idx="816">
                  <c:v>-0.77488662420382182</c:v>
                </c:pt>
                <c:pt idx="817">
                  <c:v>-0.79982834394904467</c:v>
                </c:pt>
                <c:pt idx="818">
                  <c:v>-0.81996783439490439</c:v>
                </c:pt>
                <c:pt idx="819">
                  <c:v>-0.83613821656050968</c:v>
                </c:pt>
                <c:pt idx="820">
                  <c:v>-0.8467226114649683</c:v>
                </c:pt>
                <c:pt idx="821">
                  <c:v>-0.8562286624203822</c:v>
                </c:pt>
                <c:pt idx="822">
                  <c:v>-0.85911974522292989</c:v>
                </c:pt>
                <c:pt idx="823">
                  <c:v>-0.85647356687898102</c:v>
                </c:pt>
                <c:pt idx="824">
                  <c:v>-0.85064267515923575</c:v>
                </c:pt>
                <c:pt idx="825">
                  <c:v>-0.84192038216560516</c:v>
                </c:pt>
                <c:pt idx="826">
                  <c:v>-0.82976815286624206</c:v>
                </c:pt>
                <c:pt idx="827">
                  <c:v>-0.81531273885350319</c:v>
                </c:pt>
                <c:pt idx="828">
                  <c:v>-0.7757168789808917</c:v>
                </c:pt>
                <c:pt idx="829">
                  <c:v>-0.76055000000000006</c:v>
                </c:pt>
                <c:pt idx="830">
                  <c:v>-0.74538312101910831</c:v>
                </c:pt>
                <c:pt idx="831">
                  <c:v>-0.72972675159235678</c:v>
                </c:pt>
                <c:pt idx="832">
                  <c:v>-0.71407038216560514</c:v>
                </c:pt>
                <c:pt idx="833">
                  <c:v>-0.70037133757961789</c:v>
                </c:pt>
                <c:pt idx="834">
                  <c:v>-0.68667229299363075</c:v>
                </c:pt>
                <c:pt idx="835">
                  <c:v>-0.673951592356688</c:v>
                </c:pt>
                <c:pt idx="836">
                  <c:v>-0.66123089171974525</c:v>
                </c:pt>
                <c:pt idx="837">
                  <c:v>-0.64899936305732486</c:v>
                </c:pt>
                <c:pt idx="838">
                  <c:v>-0.63872484076433134</c:v>
                </c:pt>
                <c:pt idx="839">
                  <c:v>-0.62845063694267522</c:v>
                </c:pt>
                <c:pt idx="840">
                  <c:v>-0.61866528662420384</c:v>
                </c:pt>
                <c:pt idx="841">
                  <c:v>-0.60985891719745222</c:v>
                </c:pt>
                <c:pt idx="842">
                  <c:v>-0.59715955414012745</c:v>
                </c:pt>
                <c:pt idx="843">
                  <c:v>-0.59005445859872618</c:v>
                </c:pt>
                <c:pt idx="844">
                  <c:v>-0.58280222929936309</c:v>
                </c:pt>
                <c:pt idx="845">
                  <c:v>-0.57589299363057322</c:v>
                </c:pt>
                <c:pt idx="846">
                  <c:v>-0.56942484076433131</c:v>
                </c:pt>
                <c:pt idx="847">
                  <c:v>-0.5633977707006369</c:v>
                </c:pt>
                <c:pt idx="848">
                  <c:v>-0.55741974522293003</c:v>
                </c:pt>
                <c:pt idx="849">
                  <c:v>-0.55188248407643326</c:v>
                </c:pt>
                <c:pt idx="850">
                  <c:v>-0.54659044585987271</c:v>
                </c:pt>
                <c:pt idx="851">
                  <c:v>-0.54164140127388538</c:v>
                </c:pt>
                <c:pt idx="852">
                  <c:v>-0.53688821656050967</c:v>
                </c:pt>
                <c:pt idx="853">
                  <c:v>-0.53242898089171975</c:v>
                </c:pt>
                <c:pt idx="854">
                  <c:v>-0.52801910828025478</c:v>
                </c:pt>
                <c:pt idx="855">
                  <c:v>-0.52405000000000002</c:v>
                </c:pt>
                <c:pt idx="856">
                  <c:v>-0.51998280254777074</c:v>
                </c:pt>
                <c:pt idx="857">
                  <c:v>-0.51635668789808931</c:v>
                </c:pt>
                <c:pt idx="858">
                  <c:v>-0.51277961783439496</c:v>
                </c:pt>
                <c:pt idx="859">
                  <c:v>-0.50939840764331212</c:v>
                </c:pt>
                <c:pt idx="860">
                  <c:v>-0.50631146496815294</c:v>
                </c:pt>
                <c:pt idx="861">
                  <c:v>-0.50332229299363063</c:v>
                </c:pt>
                <c:pt idx="862">
                  <c:v>-0.50048025477707003</c:v>
                </c:pt>
                <c:pt idx="863">
                  <c:v>-0.49773630573248417</c:v>
                </c:pt>
                <c:pt idx="864">
                  <c:v>-0.4951391719745224</c:v>
                </c:pt>
                <c:pt idx="865">
                  <c:v>-0.49273821656050953</c:v>
                </c:pt>
                <c:pt idx="866">
                  <c:v>-0.49019012738853507</c:v>
                </c:pt>
                <c:pt idx="867">
                  <c:v>-0.48813184713375801</c:v>
                </c:pt>
                <c:pt idx="868">
                  <c:v>-0.48607388535031854</c:v>
                </c:pt>
                <c:pt idx="869">
                  <c:v>-0.48396687898089175</c:v>
                </c:pt>
                <c:pt idx="870">
                  <c:v>-0.48215382165605097</c:v>
                </c:pt>
                <c:pt idx="871">
                  <c:v>-0.48024267515923569</c:v>
                </c:pt>
                <c:pt idx="872">
                  <c:v>-0.478625796178344</c:v>
                </c:pt>
                <c:pt idx="873">
                  <c:v>-0.47700859872611467</c:v>
                </c:pt>
                <c:pt idx="874">
                  <c:v>-0.47568566878980895</c:v>
                </c:pt>
                <c:pt idx="875">
                  <c:v>-0.47436273885350322</c:v>
                </c:pt>
                <c:pt idx="876">
                  <c:v>-0.47303980891719744</c:v>
                </c:pt>
                <c:pt idx="877">
                  <c:v>-0.47196146496815294</c:v>
                </c:pt>
                <c:pt idx="878">
                  <c:v>-0.47093248407643318</c:v>
                </c:pt>
                <c:pt idx="879">
                  <c:v>-0.46990350318471341</c:v>
                </c:pt>
                <c:pt idx="880">
                  <c:v>-0.46911942675159241</c:v>
                </c:pt>
                <c:pt idx="881">
                  <c:v>-0.46818853503184715</c:v>
                </c:pt>
                <c:pt idx="882">
                  <c:v>-0.4674535031847134</c:v>
                </c:pt>
                <c:pt idx="883">
                  <c:v>-0.46681656050955422</c:v>
                </c:pt>
                <c:pt idx="884">
                  <c:v>-0.46617961783439493</c:v>
                </c:pt>
                <c:pt idx="885">
                  <c:v>-0.46568949044585989</c:v>
                </c:pt>
                <c:pt idx="886">
                  <c:v>-0.46524840764331216</c:v>
                </c:pt>
                <c:pt idx="887">
                  <c:v>-0.46490541401273888</c:v>
                </c:pt>
                <c:pt idx="888">
                  <c:v>-0.46456242038216566</c:v>
                </c:pt>
                <c:pt idx="889">
                  <c:v>-0.46441560509554147</c:v>
                </c:pt>
                <c:pt idx="890">
                  <c:v>-0.46426847133757965</c:v>
                </c:pt>
                <c:pt idx="891">
                  <c:v>-0.46421942675159239</c:v>
                </c:pt>
                <c:pt idx="892">
                  <c:v>-0.46421942675159239</c:v>
                </c:pt>
                <c:pt idx="893">
                  <c:v>-0.46421942675159239</c:v>
                </c:pt>
                <c:pt idx="894">
                  <c:v>-0.4643175159235669</c:v>
                </c:pt>
                <c:pt idx="895">
                  <c:v>-0.46466050955414012</c:v>
                </c:pt>
                <c:pt idx="896">
                  <c:v>-0.46475859872611469</c:v>
                </c:pt>
                <c:pt idx="897">
                  <c:v>-0.46500350318471345</c:v>
                </c:pt>
                <c:pt idx="898">
                  <c:v>-0.46549331210191092</c:v>
                </c:pt>
                <c:pt idx="899">
                  <c:v>-0.46583662420382166</c:v>
                </c:pt>
                <c:pt idx="900">
                  <c:v>-0.46637547770700638</c:v>
                </c:pt>
                <c:pt idx="901">
                  <c:v>-0.46720859872611464</c:v>
                </c:pt>
                <c:pt idx="902">
                  <c:v>-0.46774745222929942</c:v>
                </c:pt>
                <c:pt idx="903">
                  <c:v>-0.46853152866242043</c:v>
                </c:pt>
                <c:pt idx="904">
                  <c:v>-0.46931560509554143</c:v>
                </c:pt>
                <c:pt idx="905">
                  <c:v>-0.47029554140127394</c:v>
                </c:pt>
                <c:pt idx="906">
                  <c:v>-0.47107961783439495</c:v>
                </c:pt>
                <c:pt idx="907">
                  <c:v>-0.47196146496815294</c:v>
                </c:pt>
                <c:pt idx="908">
                  <c:v>-0.47289267515923572</c:v>
                </c:pt>
                <c:pt idx="909">
                  <c:v>-0.47387261146496823</c:v>
                </c:pt>
                <c:pt idx="910">
                  <c:v>-0.47499968152866245</c:v>
                </c:pt>
                <c:pt idx="911">
                  <c:v>-0.47602866242038222</c:v>
                </c:pt>
                <c:pt idx="912">
                  <c:v>-0.47730286624203827</c:v>
                </c:pt>
                <c:pt idx="913">
                  <c:v>-0.47842993630573249</c:v>
                </c:pt>
                <c:pt idx="914">
                  <c:v>-0.47965477707006371</c:v>
                </c:pt>
                <c:pt idx="915">
                  <c:v>-0.48112484076433126</c:v>
                </c:pt>
                <c:pt idx="916">
                  <c:v>-0.48235</c:v>
                </c:pt>
                <c:pt idx="917">
                  <c:v>-0.48396687898089175</c:v>
                </c:pt>
                <c:pt idx="918">
                  <c:v>0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03-4DDA-969B-BF645016A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45920"/>
        <c:axId val="53784576"/>
      </c:scatterChart>
      <c:valAx>
        <c:axId val="53745920"/>
        <c:scaling>
          <c:orientation val="minMax"/>
          <c:max val="1.2"/>
          <c:min val="-1.5"/>
        </c:scaling>
        <c:delete val="1"/>
        <c:axPos val="b"/>
        <c:numFmt formatCode="#,##0.0" sourceLinked="0"/>
        <c:majorTickMark val="in"/>
        <c:minorTickMark val="none"/>
        <c:tickLblPos val="nextTo"/>
        <c:crossAx val="53784576"/>
        <c:crossesAt val="-1.5"/>
        <c:crossBetween val="midCat"/>
      </c:valAx>
      <c:valAx>
        <c:axId val="53784576"/>
        <c:scaling>
          <c:orientation val="minMax"/>
          <c:max val="1"/>
        </c:scaling>
        <c:delete val="1"/>
        <c:axPos val="l"/>
        <c:numFmt formatCode="#,##0.0" sourceLinked="0"/>
        <c:majorTickMark val="in"/>
        <c:minorTickMark val="none"/>
        <c:tickLblPos val="nextTo"/>
        <c:crossAx val="53745920"/>
        <c:crossesAt val="-1.5"/>
        <c:crossBetween val="midCat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408646649642"/>
          <c:y val="6.5688065185634748E-2"/>
          <c:w val="0.71943062660681745"/>
          <c:h val="0.772031565781821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  Cycle 21'!$AH$2</c:f>
              <c:strCache>
                <c:ptCount val="1"/>
                <c:pt idx="0">
                  <c:v>BM3N NTF2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  Cycle 21'!$AF$6:$AF$1044</c:f>
              <c:numCache>
                <c:formatCode>General</c:formatCode>
                <c:ptCount val="1039"/>
                <c:pt idx="0">
                  <c:v>-1.4963280000000001</c:v>
                </c:pt>
                <c:pt idx="1">
                  <c:v>-1.491296</c:v>
                </c:pt>
                <c:pt idx="2">
                  <c:v>-1.4862649999999999</c:v>
                </c:pt>
                <c:pt idx="3">
                  <c:v>-1.4813909999999999</c:v>
                </c:pt>
                <c:pt idx="4">
                  <c:v>-1.476674</c:v>
                </c:pt>
                <c:pt idx="5">
                  <c:v>-1.471643</c:v>
                </c:pt>
                <c:pt idx="6">
                  <c:v>-1.466612</c:v>
                </c:pt>
                <c:pt idx="7">
                  <c:v>-1.461738</c:v>
                </c:pt>
                <c:pt idx="8">
                  <c:v>-1.456707</c:v>
                </c:pt>
                <c:pt idx="9">
                  <c:v>-1.451675</c:v>
                </c:pt>
                <c:pt idx="10">
                  <c:v>-1.446801</c:v>
                </c:pt>
                <c:pt idx="11">
                  <c:v>-1.441927</c:v>
                </c:pt>
                <c:pt idx="12">
                  <c:v>-1.436896</c:v>
                </c:pt>
                <c:pt idx="13">
                  <c:v>-1.4318649999999999</c:v>
                </c:pt>
                <c:pt idx="14">
                  <c:v>-1.4266760000000001</c:v>
                </c:pt>
                <c:pt idx="15">
                  <c:v>-1.421645</c:v>
                </c:pt>
                <c:pt idx="16">
                  <c:v>-1.416771</c:v>
                </c:pt>
                <c:pt idx="17">
                  <c:v>-1.411268</c:v>
                </c:pt>
                <c:pt idx="18">
                  <c:v>-1.405608</c:v>
                </c:pt>
                <c:pt idx="19">
                  <c:v>-1.400576</c:v>
                </c:pt>
                <c:pt idx="20">
                  <c:v>-1.395545</c:v>
                </c:pt>
                <c:pt idx="21">
                  <c:v>-1.390514</c:v>
                </c:pt>
                <c:pt idx="22">
                  <c:v>-1.38564</c:v>
                </c:pt>
                <c:pt idx="23">
                  <c:v>-1.380609</c:v>
                </c:pt>
                <c:pt idx="24">
                  <c:v>-1.375577</c:v>
                </c:pt>
                <c:pt idx="25">
                  <c:v>-1.370703</c:v>
                </c:pt>
                <c:pt idx="26">
                  <c:v>-1.365672</c:v>
                </c:pt>
                <c:pt idx="27">
                  <c:v>-1.360641</c:v>
                </c:pt>
                <c:pt idx="28">
                  <c:v>-1.3559239999999999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-1.34083</c:v>
                </c:pt>
                <c:pt idx="32">
                  <c:v>-1.335799</c:v>
                </c:pt>
                <c:pt idx="33">
                  <c:v>-1.3309249999999999</c:v>
                </c:pt>
                <c:pt idx="34">
                  <c:v>-1.3258939999999999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-1.3059259999999999</c:v>
                </c:pt>
                <c:pt idx="39">
                  <c:v>-1.3008949999999999</c:v>
                </c:pt>
                <c:pt idx="40">
                  <c:v>-1.2960210000000001</c:v>
                </c:pt>
                <c:pt idx="41">
                  <c:v>-1.2909889999999999</c:v>
                </c:pt>
                <c:pt idx="42">
                  <c:v>-1.2859579999999999</c:v>
                </c:pt>
                <c:pt idx="43">
                  <c:v>-1.2810839999999999</c:v>
                </c:pt>
                <c:pt idx="44">
                  <c:v>-1.2760530000000001</c:v>
                </c:pt>
                <c:pt idx="45">
                  <c:v>-1.2711790000000001</c:v>
                </c:pt>
                <c:pt idx="46">
                  <c:v>-1.2661480000000001</c:v>
                </c:pt>
                <c:pt idx="47">
                  <c:v>-1.2611159999999999</c:v>
                </c:pt>
                <c:pt idx="48">
                  <c:v>-1.2562420000000001</c:v>
                </c:pt>
                <c:pt idx="49">
                  <c:v>-1.2512110000000001</c:v>
                </c:pt>
                <c:pt idx="50">
                  <c:v>-1.246337</c:v>
                </c:pt>
                <c:pt idx="51">
                  <c:v>-1.241306</c:v>
                </c:pt>
                <c:pt idx="52">
                  <c:v>-1.236432</c:v>
                </c:pt>
                <c:pt idx="53">
                  <c:v>-1.2314000000000001</c:v>
                </c:pt>
                <c:pt idx="54">
                  <c:v>-1.226369</c:v>
                </c:pt>
                <c:pt idx="55">
                  <c:v>-1.221338</c:v>
                </c:pt>
                <c:pt idx="56">
                  <c:v>-1.216464</c:v>
                </c:pt>
                <c:pt idx="57">
                  <c:v>-1.211433</c:v>
                </c:pt>
                <c:pt idx="58">
                  <c:v>-1.2064010000000001</c:v>
                </c:pt>
                <c:pt idx="59">
                  <c:v>-1.201527</c:v>
                </c:pt>
                <c:pt idx="60">
                  <c:v>-1.196496</c:v>
                </c:pt>
                <c:pt idx="61">
                  <c:v>-1.191465</c:v>
                </c:pt>
                <c:pt idx="62">
                  <c:v>-1.186591</c:v>
                </c:pt>
                <c:pt idx="63">
                  <c:v>-1.181559</c:v>
                </c:pt>
                <c:pt idx="64">
                  <c:v>-1.1768430000000001</c:v>
                </c:pt>
                <c:pt idx="65">
                  <c:v>-1.1718109999999999</c:v>
                </c:pt>
                <c:pt idx="66">
                  <c:v>-1.1667799999999999</c:v>
                </c:pt>
                <c:pt idx="67">
                  <c:v>-1.1617489999999999</c:v>
                </c:pt>
                <c:pt idx="68">
                  <c:v>-1.1567179999999999</c:v>
                </c:pt>
                <c:pt idx="69">
                  <c:v>-1.151686</c:v>
                </c:pt>
                <c:pt idx="70">
                  <c:v>-1.146498</c:v>
                </c:pt>
                <c:pt idx="71">
                  <c:v>-1.141624</c:v>
                </c:pt>
                <c:pt idx="72">
                  <c:v>-1.1369069999999999</c:v>
                </c:pt>
                <c:pt idx="73">
                  <c:v>-1.1317189999999999</c:v>
                </c:pt>
                <c:pt idx="74">
                  <c:v>-1.126687</c:v>
                </c:pt>
                <c:pt idx="75">
                  <c:v>-1.121656</c:v>
                </c:pt>
                <c:pt idx="76">
                  <c:v>-1.116625</c:v>
                </c:pt>
                <c:pt idx="77">
                  <c:v>-1.1117509999999999</c:v>
                </c:pt>
                <c:pt idx="78">
                  <c:v>-1.1067199999999999</c:v>
                </c:pt>
                <c:pt idx="79">
                  <c:v>-1.101688</c:v>
                </c:pt>
                <c:pt idx="80">
                  <c:v>-1.096814</c:v>
                </c:pt>
                <c:pt idx="81">
                  <c:v>-1.091154</c:v>
                </c:pt>
                <c:pt idx="82">
                  <c:v>-1.0856509999999999</c:v>
                </c:pt>
                <c:pt idx="83">
                  <c:v>-1.0807770000000001</c:v>
                </c:pt>
                <c:pt idx="84">
                  <c:v>-1.0759030000000001</c:v>
                </c:pt>
                <c:pt idx="85">
                  <c:v>-1.070872</c:v>
                </c:pt>
                <c:pt idx="86">
                  <c:v>-1.065841</c:v>
                </c:pt>
                <c:pt idx="87">
                  <c:v>-1.0609660000000001</c:v>
                </c:pt>
                <c:pt idx="88">
                  <c:v>-1.0559350000000001</c:v>
                </c:pt>
                <c:pt idx="89">
                  <c:v>-1.0509040000000001</c:v>
                </c:pt>
                <c:pt idx="90">
                  <c:v>-1.04603</c:v>
                </c:pt>
                <c:pt idx="91">
                  <c:v>-1.040999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-1.0208740000000001</c:v>
                </c:pt>
                <c:pt idx="96">
                  <c:v>-1.016</c:v>
                </c:pt>
                <c:pt idx="97">
                  <c:v>-1.0108109999999999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-0.99571739999999997</c:v>
                </c:pt>
                <c:pt idx="101">
                  <c:v>-0.99084340000000004</c:v>
                </c:pt>
                <c:pt idx="102">
                  <c:v>-0.9856549</c:v>
                </c:pt>
                <c:pt idx="103">
                  <c:v>-0.98093810000000004</c:v>
                </c:pt>
                <c:pt idx="104">
                  <c:v>-0.97590679999999996</c:v>
                </c:pt>
                <c:pt idx="105">
                  <c:v>-0.97103280000000003</c:v>
                </c:pt>
                <c:pt idx="106">
                  <c:v>-0.96600160000000002</c:v>
                </c:pt>
                <c:pt idx="107">
                  <c:v>-0.96097030000000006</c:v>
                </c:pt>
                <c:pt idx="108">
                  <c:v>-0.95609630000000001</c:v>
                </c:pt>
                <c:pt idx="109">
                  <c:v>-0.95106500000000005</c:v>
                </c:pt>
                <c:pt idx="110">
                  <c:v>-0.94603380000000004</c:v>
                </c:pt>
                <c:pt idx="111">
                  <c:v>-0.94115970000000004</c:v>
                </c:pt>
                <c:pt idx="112">
                  <c:v>-0.93612850000000003</c:v>
                </c:pt>
                <c:pt idx="113">
                  <c:v>-0.93141169999999995</c:v>
                </c:pt>
                <c:pt idx="114">
                  <c:v>-0.92653759999999996</c:v>
                </c:pt>
                <c:pt idx="115">
                  <c:v>-0.92150639999999995</c:v>
                </c:pt>
                <c:pt idx="116">
                  <c:v>-0.91663240000000001</c:v>
                </c:pt>
                <c:pt idx="117">
                  <c:v>-0.91144380000000003</c:v>
                </c:pt>
                <c:pt idx="118">
                  <c:v>-0.90625540000000004</c:v>
                </c:pt>
                <c:pt idx="119">
                  <c:v>-0.90138130000000005</c:v>
                </c:pt>
                <c:pt idx="120">
                  <c:v>-0.89635010000000004</c:v>
                </c:pt>
                <c:pt idx="121">
                  <c:v>-0.89147600000000005</c:v>
                </c:pt>
                <c:pt idx="122">
                  <c:v>-0.88644480000000003</c:v>
                </c:pt>
                <c:pt idx="123">
                  <c:v>-0.88141349999999996</c:v>
                </c:pt>
                <c:pt idx="124">
                  <c:v>-0.87653950000000003</c:v>
                </c:pt>
                <c:pt idx="125">
                  <c:v>-0.87150819999999996</c:v>
                </c:pt>
                <c:pt idx="126">
                  <c:v>-0.86663420000000002</c:v>
                </c:pt>
                <c:pt idx="127">
                  <c:v>-0.86160300000000001</c:v>
                </c:pt>
                <c:pt idx="128">
                  <c:v>-0.85672890000000002</c:v>
                </c:pt>
                <c:pt idx="129">
                  <c:v>-0.85185489999999997</c:v>
                </c:pt>
                <c:pt idx="130">
                  <c:v>-0.84698090000000004</c:v>
                </c:pt>
                <c:pt idx="131">
                  <c:v>-0.84194959999999996</c:v>
                </c:pt>
                <c:pt idx="132">
                  <c:v>-0.83707560000000003</c:v>
                </c:pt>
                <c:pt idx="133">
                  <c:v>-0.83204429999999996</c:v>
                </c:pt>
                <c:pt idx="134">
                  <c:v>-0.82685580000000003</c:v>
                </c:pt>
                <c:pt idx="135">
                  <c:v>-0.82182460000000002</c:v>
                </c:pt>
                <c:pt idx="136">
                  <c:v>-0.81663609999999998</c:v>
                </c:pt>
                <c:pt idx="137">
                  <c:v>-0.81160480000000002</c:v>
                </c:pt>
                <c:pt idx="138">
                  <c:v>-0.8065736</c:v>
                </c:pt>
                <c:pt idx="139">
                  <c:v>-0.80154230000000004</c:v>
                </c:pt>
                <c:pt idx="140">
                  <c:v>-0.79651110000000003</c:v>
                </c:pt>
                <c:pt idx="141">
                  <c:v>-0.79147979999999996</c:v>
                </c:pt>
                <c:pt idx="142">
                  <c:v>-0.78660569999999996</c:v>
                </c:pt>
                <c:pt idx="143">
                  <c:v>-0.78157449999999995</c:v>
                </c:pt>
                <c:pt idx="144">
                  <c:v>-0.77622880000000005</c:v>
                </c:pt>
                <c:pt idx="145">
                  <c:v>-0.77072580000000002</c:v>
                </c:pt>
                <c:pt idx="146">
                  <c:v>-0.7656946</c:v>
                </c:pt>
                <c:pt idx="147">
                  <c:v>-0.76066330000000004</c:v>
                </c:pt>
                <c:pt idx="148">
                  <c:v>-0.75563199999999997</c:v>
                </c:pt>
                <c:pt idx="149">
                  <c:v>-0.75075809999999998</c:v>
                </c:pt>
                <c:pt idx="150">
                  <c:v>-0.7455695</c:v>
                </c:pt>
                <c:pt idx="151">
                  <c:v>-0.74069549999999995</c:v>
                </c:pt>
                <c:pt idx="152">
                  <c:v>-0.73582150000000002</c:v>
                </c:pt>
                <c:pt idx="153">
                  <c:v>-0.73063299999999998</c:v>
                </c:pt>
                <c:pt idx="154">
                  <c:v>-0.72575900000000004</c:v>
                </c:pt>
                <c:pt idx="155">
                  <c:v>-0.72072769999999997</c:v>
                </c:pt>
                <c:pt idx="156">
                  <c:v>-0.71569649999999996</c:v>
                </c:pt>
                <c:pt idx="157">
                  <c:v>-0.71097960000000004</c:v>
                </c:pt>
                <c:pt idx="158">
                  <c:v>-0.70594840000000003</c:v>
                </c:pt>
                <c:pt idx="159">
                  <c:v>-0.70091720000000002</c:v>
                </c:pt>
                <c:pt idx="160">
                  <c:v>-0.6958858</c:v>
                </c:pt>
                <c:pt idx="161">
                  <c:v>-0.69085459999999999</c:v>
                </c:pt>
                <c:pt idx="162">
                  <c:v>-0.68598060000000005</c:v>
                </c:pt>
                <c:pt idx="163">
                  <c:v>-0.68079210000000001</c:v>
                </c:pt>
                <c:pt idx="164">
                  <c:v>-0.67591800000000002</c:v>
                </c:pt>
                <c:pt idx="165">
                  <c:v>-0.67088680000000001</c:v>
                </c:pt>
                <c:pt idx="166">
                  <c:v>-0.66585559999999999</c:v>
                </c:pt>
                <c:pt idx="167">
                  <c:v>-0.6609815</c:v>
                </c:pt>
                <c:pt idx="168">
                  <c:v>-0.65595020000000004</c:v>
                </c:pt>
                <c:pt idx="169">
                  <c:v>-0.65107630000000005</c:v>
                </c:pt>
                <c:pt idx="170">
                  <c:v>-0.64620219999999995</c:v>
                </c:pt>
                <c:pt idx="171">
                  <c:v>-0.64132820000000001</c:v>
                </c:pt>
                <c:pt idx="172">
                  <c:v>-0.63629690000000005</c:v>
                </c:pt>
                <c:pt idx="173">
                  <c:v>-0.63110849999999996</c:v>
                </c:pt>
                <c:pt idx="174">
                  <c:v>-0.62623439999999997</c:v>
                </c:pt>
                <c:pt idx="175">
                  <c:v>-0.62120310000000001</c:v>
                </c:pt>
                <c:pt idx="176">
                  <c:v>-0.61617180000000005</c:v>
                </c:pt>
                <c:pt idx="177">
                  <c:v>-0.6112978</c:v>
                </c:pt>
                <c:pt idx="178">
                  <c:v>-0.60626659999999999</c:v>
                </c:pt>
                <c:pt idx="179">
                  <c:v>-0.60123530000000003</c:v>
                </c:pt>
                <c:pt idx="180">
                  <c:v>-0.59620410000000001</c:v>
                </c:pt>
                <c:pt idx="181">
                  <c:v>-0.59133009999999997</c:v>
                </c:pt>
                <c:pt idx="182">
                  <c:v>-0.58629880000000001</c:v>
                </c:pt>
                <c:pt idx="183">
                  <c:v>-0.58142479999999996</c:v>
                </c:pt>
                <c:pt idx="184">
                  <c:v>-0.5763935</c:v>
                </c:pt>
                <c:pt idx="185">
                  <c:v>-0.57151949999999996</c:v>
                </c:pt>
                <c:pt idx="186">
                  <c:v>-0.5664882</c:v>
                </c:pt>
                <c:pt idx="187">
                  <c:v>-0.56145699999999998</c:v>
                </c:pt>
                <c:pt idx="188">
                  <c:v>-0.55642570000000002</c:v>
                </c:pt>
                <c:pt idx="189">
                  <c:v>-0.55155169999999998</c:v>
                </c:pt>
                <c:pt idx="190">
                  <c:v>-0.54652040000000002</c:v>
                </c:pt>
                <c:pt idx="191">
                  <c:v>-0.54148909999999995</c:v>
                </c:pt>
                <c:pt idx="192">
                  <c:v>-0.53645790000000004</c:v>
                </c:pt>
                <c:pt idx="193">
                  <c:v>-0.53158380000000005</c:v>
                </c:pt>
                <c:pt idx="194">
                  <c:v>-0.52670980000000001</c:v>
                </c:pt>
                <c:pt idx="195">
                  <c:v>-0.52167859999999999</c:v>
                </c:pt>
                <c:pt idx="196">
                  <c:v>-0.51664730000000003</c:v>
                </c:pt>
                <c:pt idx="197">
                  <c:v>-0.51161610000000002</c:v>
                </c:pt>
                <c:pt idx="198">
                  <c:v>-0.50674200000000003</c:v>
                </c:pt>
                <c:pt idx="199">
                  <c:v>-0.50171080000000001</c:v>
                </c:pt>
                <c:pt idx="200">
                  <c:v>-0.49652230000000003</c:v>
                </c:pt>
                <c:pt idx="201">
                  <c:v>-0.49164829999999998</c:v>
                </c:pt>
                <c:pt idx="202">
                  <c:v>-0.48677419999999999</c:v>
                </c:pt>
                <c:pt idx="203">
                  <c:v>-0.48174299999999998</c:v>
                </c:pt>
                <c:pt idx="204">
                  <c:v>-0.47671170000000002</c:v>
                </c:pt>
                <c:pt idx="205">
                  <c:v>-0.47183770000000003</c:v>
                </c:pt>
                <c:pt idx="206">
                  <c:v>-0.46696359999999998</c:v>
                </c:pt>
                <c:pt idx="207">
                  <c:v>-0.4614607</c:v>
                </c:pt>
                <c:pt idx="208">
                  <c:v>-0.45595780000000002</c:v>
                </c:pt>
                <c:pt idx="209">
                  <c:v>-0.45092650000000001</c:v>
                </c:pt>
                <c:pt idx="210">
                  <c:v>-0.44605250000000002</c:v>
                </c:pt>
                <c:pt idx="211">
                  <c:v>-0.4410212</c:v>
                </c:pt>
                <c:pt idx="212">
                  <c:v>-0.43598999999999999</c:v>
                </c:pt>
                <c:pt idx="213">
                  <c:v>-0.4311159</c:v>
                </c:pt>
                <c:pt idx="214">
                  <c:v>-0.42639909999999998</c:v>
                </c:pt>
                <c:pt idx="215">
                  <c:v>-0.42121059999999999</c:v>
                </c:pt>
                <c:pt idx="216">
                  <c:v>-0.4163366</c:v>
                </c:pt>
                <c:pt idx="217">
                  <c:v>-0.41130539999999999</c:v>
                </c:pt>
                <c:pt idx="218">
                  <c:v>-0.40627410000000003</c:v>
                </c:pt>
                <c:pt idx="219">
                  <c:v>-0.40124290000000001</c:v>
                </c:pt>
                <c:pt idx="220">
                  <c:v>-0.39636880000000002</c:v>
                </c:pt>
                <c:pt idx="221">
                  <c:v>-0.39118029999999998</c:v>
                </c:pt>
                <c:pt idx="222">
                  <c:v>-0.38630629999999999</c:v>
                </c:pt>
                <c:pt idx="223">
                  <c:v>-0.38127499999999998</c:v>
                </c:pt>
                <c:pt idx="224">
                  <c:v>-0.37624380000000002</c:v>
                </c:pt>
                <c:pt idx="225">
                  <c:v>-0.37136970000000002</c:v>
                </c:pt>
                <c:pt idx="226">
                  <c:v>-0.36649569999999998</c:v>
                </c:pt>
                <c:pt idx="227">
                  <c:v>-0.36146450000000002</c:v>
                </c:pt>
                <c:pt idx="228">
                  <c:v>-0.35643320000000001</c:v>
                </c:pt>
                <c:pt idx="229">
                  <c:v>-0.35140189999999999</c:v>
                </c:pt>
                <c:pt idx="230">
                  <c:v>-0.3465279</c:v>
                </c:pt>
                <c:pt idx="231">
                  <c:v>-0.34149659999999998</c:v>
                </c:pt>
                <c:pt idx="232">
                  <c:v>-0.33646540000000003</c:v>
                </c:pt>
                <c:pt idx="233">
                  <c:v>-0.33159139999999998</c:v>
                </c:pt>
                <c:pt idx="234">
                  <c:v>-0.32656010000000002</c:v>
                </c:pt>
                <c:pt idx="235">
                  <c:v>-0.32168609999999997</c:v>
                </c:pt>
                <c:pt idx="236">
                  <c:v>-0.31665480000000001</c:v>
                </c:pt>
                <c:pt idx="237">
                  <c:v>-0.31178080000000002</c:v>
                </c:pt>
                <c:pt idx="238">
                  <c:v>-0.30659229999999998</c:v>
                </c:pt>
                <c:pt idx="239">
                  <c:v>-0.30171829999999999</c:v>
                </c:pt>
                <c:pt idx="240">
                  <c:v>-0.2968442</c:v>
                </c:pt>
                <c:pt idx="241">
                  <c:v>-0.29181299999999999</c:v>
                </c:pt>
                <c:pt idx="242">
                  <c:v>-0.28678169999999997</c:v>
                </c:pt>
                <c:pt idx="243">
                  <c:v>-0.28190769999999998</c:v>
                </c:pt>
                <c:pt idx="244">
                  <c:v>-0.27687640000000002</c:v>
                </c:pt>
                <c:pt idx="245">
                  <c:v>-0.27168799999999999</c:v>
                </c:pt>
                <c:pt idx="246">
                  <c:v>-0.26681389999999999</c:v>
                </c:pt>
                <c:pt idx="247">
                  <c:v>-0.26178259999999998</c:v>
                </c:pt>
                <c:pt idx="248">
                  <c:v>-0.25675140000000002</c:v>
                </c:pt>
                <c:pt idx="249">
                  <c:v>-0.25187739999999997</c:v>
                </c:pt>
                <c:pt idx="250">
                  <c:v>-0.24700330000000001</c:v>
                </c:pt>
                <c:pt idx="251">
                  <c:v>-0.23878469999999999</c:v>
                </c:pt>
                <c:pt idx="252">
                  <c:v>-0.23589570000000001</c:v>
                </c:pt>
                <c:pt idx="253">
                  <c:v>-0.23090279999999999</c:v>
                </c:pt>
                <c:pt idx="254">
                  <c:v>-0.22595689999999999</c:v>
                </c:pt>
                <c:pt idx="255">
                  <c:v>-0.22099540000000001</c:v>
                </c:pt>
                <c:pt idx="256">
                  <c:v>-0.21600240000000001</c:v>
                </c:pt>
                <c:pt idx="257">
                  <c:v>-0.21094669999999999</c:v>
                </c:pt>
                <c:pt idx="258">
                  <c:v>-0.20581240000000001</c:v>
                </c:pt>
                <c:pt idx="259">
                  <c:v>-0.20070959999999999</c:v>
                </c:pt>
                <c:pt idx="260">
                  <c:v>-0.19565379999999999</c:v>
                </c:pt>
                <c:pt idx="261">
                  <c:v>-0.1905509</c:v>
                </c:pt>
                <c:pt idx="262">
                  <c:v>-0.18552660000000001</c:v>
                </c:pt>
                <c:pt idx="263">
                  <c:v>-0.180565</c:v>
                </c:pt>
                <c:pt idx="264">
                  <c:v>-0.1756035</c:v>
                </c:pt>
                <c:pt idx="265">
                  <c:v>-0.17057910000000001</c:v>
                </c:pt>
                <c:pt idx="266">
                  <c:v>-0.1656176</c:v>
                </c:pt>
                <c:pt idx="267">
                  <c:v>-0.16065599999999999</c:v>
                </c:pt>
                <c:pt idx="268">
                  <c:v>-0.1556787</c:v>
                </c:pt>
                <c:pt idx="269">
                  <c:v>-0.1507172</c:v>
                </c:pt>
                <c:pt idx="270">
                  <c:v>-0.14574000000000001</c:v>
                </c:pt>
                <c:pt idx="271">
                  <c:v>-0.14068420000000001</c:v>
                </c:pt>
                <c:pt idx="272">
                  <c:v>-0.1356598</c:v>
                </c:pt>
                <c:pt idx="273">
                  <c:v>-0.13068260000000001</c:v>
                </c:pt>
                <c:pt idx="274">
                  <c:v>-0.12570529999999999</c:v>
                </c:pt>
                <c:pt idx="275">
                  <c:v>-0.1207124</c:v>
                </c:pt>
                <c:pt idx="276">
                  <c:v>-0.1157194</c:v>
                </c:pt>
                <c:pt idx="277">
                  <c:v>-0.1107422</c:v>
                </c:pt>
                <c:pt idx="278">
                  <c:v>-0.1056864</c:v>
                </c:pt>
                <c:pt idx="279">
                  <c:v>-0.10069350000000001</c:v>
                </c:pt>
                <c:pt idx="280">
                  <c:v>-9.5700510000000003E-2</c:v>
                </c:pt>
                <c:pt idx="281">
                  <c:v>-9.0723250000000005E-2</c:v>
                </c:pt>
                <c:pt idx="282">
                  <c:v>-8.5714609999999997E-2</c:v>
                </c:pt>
                <c:pt idx="283">
                  <c:v>-8.0737349999999999E-2</c:v>
                </c:pt>
                <c:pt idx="284">
                  <c:v>-7.5650190000000006E-2</c:v>
                </c:pt>
                <c:pt idx="285">
                  <c:v>-7.0657239999999996E-2</c:v>
                </c:pt>
                <c:pt idx="286">
                  <c:v>-6.5648590000000007E-2</c:v>
                </c:pt>
                <c:pt idx="287">
                  <c:v>-6.0671330000000002E-2</c:v>
                </c:pt>
                <c:pt idx="288">
                  <c:v>-5.5741190000000003E-2</c:v>
                </c:pt>
                <c:pt idx="289">
                  <c:v>-5.0763929999999999E-2</c:v>
                </c:pt>
                <c:pt idx="290">
                  <c:v>-4.5739580000000002E-2</c:v>
                </c:pt>
                <c:pt idx="291">
                  <c:v>-4.0746619999999997E-2</c:v>
                </c:pt>
                <c:pt idx="292">
                  <c:v>-3.5800779999999997E-2</c:v>
                </c:pt>
                <c:pt idx="293">
                  <c:v>-3.0839220000000001E-2</c:v>
                </c:pt>
                <c:pt idx="294">
                  <c:v>-2.3632810000000001E-2</c:v>
                </c:pt>
                <c:pt idx="295">
                  <c:v>-2.084716E-2</c:v>
                </c:pt>
                <c:pt idx="296">
                  <c:v>-1.584609E-2</c:v>
                </c:pt>
                <c:pt idx="297">
                  <c:v>-1.083722E-2</c:v>
                </c:pt>
                <c:pt idx="298">
                  <c:v>-5.7769429999999997E-3</c:v>
                </c:pt>
                <c:pt idx="299">
                  <c:v>-7.4626640000000001E-4</c:v>
                </c:pt>
                <c:pt idx="300">
                  <c:v>4.3077799999999998E-3</c:v>
                </c:pt>
                <c:pt idx="301">
                  <c:v>9.3742900000000004E-3</c:v>
                </c:pt>
                <c:pt idx="302">
                  <c:v>1.4462610000000001E-2</c:v>
                </c:pt>
                <c:pt idx="303">
                  <c:v>1.9430969999999999E-2</c:v>
                </c:pt>
                <c:pt idx="304">
                  <c:v>2.440556E-2</c:v>
                </c:pt>
                <c:pt idx="305">
                  <c:v>3.1604090000000001E-2</c:v>
                </c:pt>
                <c:pt idx="306">
                  <c:v>3.4273280000000003E-2</c:v>
                </c:pt>
                <c:pt idx="307">
                  <c:v>3.9234829999999998E-2</c:v>
                </c:pt>
                <c:pt idx="308">
                  <c:v>4.418068E-2</c:v>
                </c:pt>
                <c:pt idx="309">
                  <c:v>4.9173630000000003E-2</c:v>
                </c:pt>
                <c:pt idx="310">
                  <c:v>5.4229390000000002E-2</c:v>
                </c:pt>
                <c:pt idx="311">
                  <c:v>5.9206639999999998E-2</c:v>
                </c:pt>
                <c:pt idx="312">
                  <c:v>6.4199599999999996E-2</c:v>
                </c:pt>
                <c:pt idx="313">
                  <c:v>6.9145449999999997E-2</c:v>
                </c:pt>
                <c:pt idx="314">
                  <c:v>7.41227E-2</c:v>
                </c:pt>
                <c:pt idx="315">
                  <c:v>7.9131359999999998E-2</c:v>
                </c:pt>
                <c:pt idx="316">
                  <c:v>8.4171410000000002E-2</c:v>
                </c:pt>
                <c:pt idx="317">
                  <c:v>8.9180060000000005E-2</c:v>
                </c:pt>
                <c:pt idx="318">
                  <c:v>9.4125920000000002E-2</c:v>
                </c:pt>
                <c:pt idx="319">
                  <c:v>9.9134570000000005E-2</c:v>
                </c:pt>
                <c:pt idx="320">
                  <c:v>0.1041118</c:v>
                </c:pt>
                <c:pt idx="321">
                  <c:v>0.1091048</c:v>
                </c:pt>
                <c:pt idx="322">
                  <c:v>0.11417620000000001</c:v>
                </c:pt>
                <c:pt idx="323">
                  <c:v>0.1192163</c:v>
                </c:pt>
                <c:pt idx="324">
                  <c:v>0.12420920000000001</c:v>
                </c:pt>
                <c:pt idx="325">
                  <c:v>0.12918650000000001</c:v>
                </c:pt>
                <c:pt idx="326">
                  <c:v>0.13419510000000001</c:v>
                </c:pt>
                <c:pt idx="327">
                  <c:v>0.13920379999999999</c:v>
                </c:pt>
                <c:pt idx="328">
                  <c:v>0.14421249999999999</c:v>
                </c:pt>
                <c:pt idx="329">
                  <c:v>0.1492368</c:v>
                </c:pt>
                <c:pt idx="330">
                  <c:v>0.15419840000000001</c:v>
                </c:pt>
                <c:pt idx="331">
                  <c:v>0.15915989999999999</c:v>
                </c:pt>
                <c:pt idx="332">
                  <c:v>0.1641058</c:v>
                </c:pt>
                <c:pt idx="333">
                  <c:v>0.1690516</c:v>
                </c:pt>
                <c:pt idx="334">
                  <c:v>0.17402889999999999</c:v>
                </c:pt>
                <c:pt idx="335">
                  <c:v>0.1790532</c:v>
                </c:pt>
                <c:pt idx="336">
                  <c:v>0.18404619999999999</c:v>
                </c:pt>
                <c:pt idx="337">
                  <c:v>0.1890077</c:v>
                </c:pt>
                <c:pt idx="338">
                  <c:v>0.19401640000000001</c:v>
                </c:pt>
                <c:pt idx="339">
                  <c:v>0.19905639999999999</c:v>
                </c:pt>
                <c:pt idx="340">
                  <c:v>0.20408080000000001</c:v>
                </c:pt>
                <c:pt idx="341">
                  <c:v>0.20915230000000001</c:v>
                </c:pt>
                <c:pt idx="342">
                  <c:v>0.21427080000000001</c:v>
                </c:pt>
                <c:pt idx="343">
                  <c:v>0.21932660000000001</c:v>
                </c:pt>
                <c:pt idx="344">
                  <c:v>0.2242567</c:v>
                </c:pt>
                <c:pt idx="345">
                  <c:v>0.22921830000000001</c:v>
                </c:pt>
                <c:pt idx="346">
                  <c:v>0.23417979999999999</c:v>
                </c:pt>
                <c:pt idx="347">
                  <c:v>0.2391885</c:v>
                </c:pt>
                <c:pt idx="348">
                  <c:v>0.24421280000000001</c:v>
                </c:pt>
                <c:pt idx="349">
                  <c:v>0.24915870000000001</c:v>
                </c:pt>
                <c:pt idx="350">
                  <c:v>0.25413590000000003</c:v>
                </c:pt>
                <c:pt idx="351">
                  <c:v>0.25909749999999998</c:v>
                </c:pt>
                <c:pt idx="352">
                  <c:v>0.2640904</c:v>
                </c:pt>
                <c:pt idx="353">
                  <c:v>0.26906770000000002</c:v>
                </c:pt>
                <c:pt idx="354">
                  <c:v>0.27412350000000002</c:v>
                </c:pt>
                <c:pt idx="355">
                  <c:v>0.27911639999999999</c:v>
                </c:pt>
                <c:pt idx="356">
                  <c:v>0.28410940000000001</c:v>
                </c:pt>
                <c:pt idx="357">
                  <c:v>0.28908660000000003</c:v>
                </c:pt>
                <c:pt idx="358">
                  <c:v>0.29406389999999999</c:v>
                </c:pt>
                <c:pt idx="359">
                  <c:v>0.2990411</c:v>
                </c:pt>
                <c:pt idx="360">
                  <c:v>0.30404979999999998</c:v>
                </c:pt>
                <c:pt idx="361">
                  <c:v>0.30908980000000003</c:v>
                </c:pt>
                <c:pt idx="362">
                  <c:v>0.31492530000000002</c:v>
                </c:pt>
                <c:pt idx="363">
                  <c:v>0.31822709999999998</c:v>
                </c:pt>
                <c:pt idx="364">
                  <c:v>0.3232583</c:v>
                </c:pt>
                <c:pt idx="365">
                  <c:v>0.32813239999999999</c:v>
                </c:pt>
                <c:pt idx="366">
                  <c:v>0.3331636</c:v>
                </c:pt>
                <c:pt idx="367">
                  <c:v>0.33803759999999999</c:v>
                </c:pt>
                <c:pt idx="368">
                  <c:v>0.34306890000000001</c:v>
                </c:pt>
                <c:pt idx="369">
                  <c:v>0.34810020000000003</c:v>
                </c:pt>
                <c:pt idx="370">
                  <c:v>0.35297420000000002</c:v>
                </c:pt>
                <c:pt idx="371">
                  <c:v>0.35784830000000001</c:v>
                </c:pt>
                <c:pt idx="372">
                  <c:v>0.3627223</c:v>
                </c:pt>
                <c:pt idx="373">
                  <c:v>0.36775350000000001</c:v>
                </c:pt>
                <c:pt idx="374">
                  <c:v>0.37278480000000003</c:v>
                </c:pt>
                <c:pt idx="375">
                  <c:v>0.37765880000000002</c:v>
                </c:pt>
                <c:pt idx="376">
                  <c:v>0.38253280000000001</c:v>
                </c:pt>
                <c:pt idx="377">
                  <c:v>0.38756410000000002</c:v>
                </c:pt>
                <c:pt idx="378">
                  <c:v>0.39259539999999998</c:v>
                </c:pt>
                <c:pt idx="379">
                  <c:v>0.3976266</c:v>
                </c:pt>
                <c:pt idx="380">
                  <c:v>0.40265790000000001</c:v>
                </c:pt>
                <c:pt idx="381">
                  <c:v>0.40768910000000003</c:v>
                </c:pt>
                <c:pt idx="382">
                  <c:v>0.41272039999999999</c:v>
                </c:pt>
                <c:pt idx="383">
                  <c:v>0.41759439999999998</c:v>
                </c:pt>
                <c:pt idx="384">
                  <c:v>0.42278290000000002</c:v>
                </c:pt>
                <c:pt idx="385">
                  <c:v>0.42765690000000001</c:v>
                </c:pt>
                <c:pt idx="386">
                  <c:v>0.43268820000000002</c:v>
                </c:pt>
                <c:pt idx="387">
                  <c:v>0.43756220000000001</c:v>
                </c:pt>
                <c:pt idx="388">
                  <c:v>0.44259349999999997</c:v>
                </c:pt>
                <c:pt idx="389">
                  <c:v>0.44746750000000002</c:v>
                </c:pt>
                <c:pt idx="390">
                  <c:v>0.45249879999999998</c:v>
                </c:pt>
                <c:pt idx="391">
                  <c:v>0.4572156</c:v>
                </c:pt>
                <c:pt idx="392">
                  <c:v>0.46224680000000001</c:v>
                </c:pt>
                <c:pt idx="393">
                  <c:v>0.4674353</c:v>
                </c:pt>
                <c:pt idx="394">
                  <c:v>0.47215210000000002</c:v>
                </c:pt>
                <c:pt idx="395">
                  <c:v>0.47718339999999998</c:v>
                </c:pt>
                <c:pt idx="396">
                  <c:v>0.48237190000000002</c:v>
                </c:pt>
                <c:pt idx="397">
                  <c:v>0.48724590000000001</c:v>
                </c:pt>
                <c:pt idx="398">
                  <c:v>0.49227710000000002</c:v>
                </c:pt>
                <c:pt idx="399">
                  <c:v>0.49730839999999998</c:v>
                </c:pt>
                <c:pt idx="400">
                  <c:v>0.50265409999999999</c:v>
                </c:pt>
                <c:pt idx="401">
                  <c:v>0.5079998</c:v>
                </c:pt>
                <c:pt idx="402">
                  <c:v>0.51303109999999996</c:v>
                </c:pt>
                <c:pt idx="403">
                  <c:v>0.51806240000000003</c:v>
                </c:pt>
                <c:pt idx="404">
                  <c:v>0.52309360000000005</c:v>
                </c:pt>
                <c:pt idx="405">
                  <c:v>0.52812490000000001</c:v>
                </c:pt>
                <c:pt idx="406">
                  <c:v>0.532999</c:v>
                </c:pt>
                <c:pt idx="407">
                  <c:v>0.53787300000000005</c:v>
                </c:pt>
                <c:pt idx="408">
                  <c:v>0.54306140000000003</c:v>
                </c:pt>
                <c:pt idx="409">
                  <c:v>0.54809269999999999</c:v>
                </c:pt>
                <c:pt idx="410">
                  <c:v>0.55312399999999995</c:v>
                </c:pt>
                <c:pt idx="411">
                  <c:v>0.55799799999999999</c:v>
                </c:pt>
                <c:pt idx="412">
                  <c:v>0.56302920000000001</c:v>
                </c:pt>
                <c:pt idx="413">
                  <c:v>0.56806049999999997</c:v>
                </c:pt>
                <c:pt idx="414">
                  <c:v>0.57293450000000001</c:v>
                </c:pt>
                <c:pt idx="415">
                  <c:v>0.57780860000000001</c:v>
                </c:pt>
                <c:pt idx="416">
                  <c:v>0.58283980000000002</c:v>
                </c:pt>
                <c:pt idx="417">
                  <c:v>0.58787109999999998</c:v>
                </c:pt>
                <c:pt idx="418">
                  <c:v>0.59274519999999997</c:v>
                </c:pt>
                <c:pt idx="419">
                  <c:v>0.59777639999999999</c:v>
                </c:pt>
                <c:pt idx="420">
                  <c:v>0.60296490000000003</c:v>
                </c:pt>
                <c:pt idx="421">
                  <c:v>0.60799610000000004</c:v>
                </c:pt>
                <c:pt idx="422">
                  <c:v>0.6130274</c:v>
                </c:pt>
                <c:pt idx="423">
                  <c:v>0.61821590000000004</c:v>
                </c:pt>
                <c:pt idx="424">
                  <c:v>0.62340439999999997</c:v>
                </c:pt>
                <c:pt idx="425">
                  <c:v>0.62827840000000001</c:v>
                </c:pt>
                <c:pt idx="426">
                  <c:v>0.63315239999999995</c:v>
                </c:pt>
                <c:pt idx="427">
                  <c:v>0.63802650000000005</c:v>
                </c:pt>
                <c:pt idx="428">
                  <c:v>0.64305780000000001</c:v>
                </c:pt>
                <c:pt idx="429">
                  <c:v>0.64793179999999995</c:v>
                </c:pt>
                <c:pt idx="430">
                  <c:v>0.65296299999999996</c:v>
                </c:pt>
                <c:pt idx="431">
                  <c:v>0.65783700000000001</c:v>
                </c:pt>
                <c:pt idx="432">
                  <c:v>0.66286829999999997</c:v>
                </c:pt>
                <c:pt idx="433">
                  <c:v>0.66774230000000001</c:v>
                </c:pt>
                <c:pt idx="434">
                  <c:v>0.67277359999999997</c:v>
                </c:pt>
                <c:pt idx="435">
                  <c:v>0.67780479999999999</c:v>
                </c:pt>
                <c:pt idx="436">
                  <c:v>0.68283609999999995</c:v>
                </c:pt>
                <c:pt idx="437">
                  <c:v>0.68771009999999999</c:v>
                </c:pt>
                <c:pt idx="438">
                  <c:v>0.69274139999999995</c:v>
                </c:pt>
                <c:pt idx="439">
                  <c:v>0.69777259999999997</c:v>
                </c:pt>
                <c:pt idx="440">
                  <c:v>0.70264669999999996</c:v>
                </c:pt>
                <c:pt idx="441">
                  <c:v>0.7078352</c:v>
                </c:pt>
                <c:pt idx="442">
                  <c:v>0.71270920000000004</c:v>
                </c:pt>
                <c:pt idx="443">
                  <c:v>0.71758319999999998</c:v>
                </c:pt>
                <c:pt idx="444">
                  <c:v>0.72277170000000002</c:v>
                </c:pt>
                <c:pt idx="445">
                  <c:v>0.72780299999999998</c:v>
                </c:pt>
                <c:pt idx="446">
                  <c:v>0.73267700000000002</c:v>
                </c:pt>
                <c:pt idx="447">
                  <c:v>0.73770829999999998</c:v>
                </c:pt>
                <c:pt idx="448">
                  <c:v>0.7427395</c:v>
                </c:pt>
                <c:pt idx="449">
                  <c:v>0.74777079999999996</c:v>
                </c:pt>
                <c:pt idx="450">
                  <c:v>0.7526448</c:v>
                </c:pt>
                <c:pt idx="451">
                  <c:v>0.75767609999999996</c:v>
                </c:pt>
                <c:pt idx="452">
                  <c:v>0.76255010000000001</c:v>
                </c:pt>
                <c:pt idx="453">
                  <c:v>0.76742410000000005</c:v>
                </c:pt>
                <c:pt idx="454">
                  <c:v>0.77229820000000005</c:v>
                </c:pt>
                <c:pt idx="455">
                  <c:v>0.77732939999999995</c:v>
                </c:pt>
                <c:pt idx="456">
                  <c:v>0.78220339999999999</c:v>
                </c:pt>
                <c:pt idx="457">
                  <c:v>0.78723469999999995</c:v>
                </c:pt>
                <c:pt idx="458">
                  <c:v>0.79226600000000003</c:v>
                </c:pt>
                <c:pt idx="459">
                  <c:v>0.79729720000000004</c:v>
                </c:pt>
                <c:pt idx="460">
                  <c:v>0.79729720000000004</c:v>
                </c:pt>
                <c:pt idx="461">
                  <c:v>0.79226600000000003</c:v>
                </c:pt>
                <c:pt idx="462">
                  <c:v>0.78739199999999998</c:v>
                </c:pt>
                <c:pt idx="463">
                  <c:v>0.78251789999999999</c:v>
                </c:pt>
                <c:pt idx="464">
                  <c:v>0.77748660000000003</c:v>
                </c:pt>
                <c:pt idx="465">
                  <c:v>0.77261259999999998</c:v>
                </c:pt>
                <c:pt idx="466">
                  <c:v>0.76758130000000002</c:v>
                </c:pt>
                <c:pt idx="467">
                  <c:v>0.76255010000000001</c:v>
                </c:pt>
                <c:pt idx="468">
                  <c:v>0.75767609999999996</c:v>
                </c:pt>
                <c:pt idx="469">
                  <c:v>0.7526448</c:v>
                </c:pt>
                <c:pt idx="470">
                  <c:v>0.74777079999999996</c:v>
                </c:pt>
                <c:pt idx="471">
                  <c:v>0.7427395</c:v>
                </c:pt>
                <c:pt idx="472">
                  <c:v>0.73770829999999998</c:v>
                </c:pt>
                <c:pt idx="473">
                  <c:v>0.73251980000000005</c:v>
                </c:pt>
                <c:pt idx="474">
                  <c:v>0.72764580000000001</c:v>
                </c:pt>
                <c:pt idx="475">
                  <c:v>0.72277170000000002</c:v>
                </c:pt>
                <c:pt idx="476">
                  <c:v>0.71758319999999998</c:v>
                </c:pt>
                <c:pt idx="477">
                  <c:v>0.71270920000000004</c:v>
                </c:pt>
                <c:pt idx="478">
                  <c:v>0.7078352</c:v>
                </c:pt>
                <c:pt idx="479">
                  <c:v>0.70280390000000004</c:v>
                </c:pt>
                <c:pt idx="480">
                  <c:v>0.69777259999999997</c:v>
                </c:pt>
                <c:pt idx="481">
                  <c:v>0.69274139999999995</c:v>
                </c:pt>
                <c:pt idx="482">
                  <c:v>0.68786729999999996</c:v>
                </c:pt>
                <c:pt idx="483">
                  <c:v>0.68283609999999995</c:v>
                </c:pt>
                <c:pt idx="484">
                  <c:v>0.67780479999999999</c:v>
                </c:pt>
                <c:pt idx="485">
                  <c:v>0.67293080000000005</c:v>
                </c:pt>
                <c:pt idx="486">
                  <c:v>0.66805680000000001</c:v>
                </c:pt>
                <c:pt idx="487">
                  <c:v>0.66286829999999997</c:v>
                </c:pt>
                <c:pt idx="488">
                  <c:v>0.65783700000000001</c:v>
                </c:pt>
                <c:pt idx="489">
                  <c:v>0.65296299999999996</c:v>
                </c:pt>
                <c:pt idx="490">
                  <c:v>0.64793179999999995</c:v>
                </c:pt>
                <c:pt idx="491">
                  <c:v>0.64290049999999999</c:v>
                </c:pt>
                <c:pt idx="492">
                  <c:v>0.63802650000000005</c:v>
                </c:pt>
                <c:pt idx="493">
                  <c:v>0.63299519999999998</c:v>
                </c:pt>
                <c:pt idx="494">
                  <c:v>0.62812109999999999</c:v>
                </c:pt>
                <c:pt idx="495">
                  <c:v>0.62324710000000005</c:v>
                </c:pt>
                <c:pt idx="496">
                  <c:v>0.61805860000000001</c:v>
                </c:pt>
                <c:pt idx="497">
                  <c:v>0.6130274</c:v>
                </c:pt>
                <c:pt idx="498">
                  <c:v>0.60783889999999996</c:v>
                </c:pt>
                <c:pt idx="499">
                  <c:v>0.60265049999999998</c:v>
                </c:pt>
                <c:pt idx="500">
                  <c:v>0.59761920000000002</c:v>
                </c:pt>
                <c:pt idx="501">
                  <c:v>0.59274519999999997</c:v>
                </c:pt>
                <c:pt idx="502">
                  <c:v>0.58787109999999998</c:v>
                </c:pt>
                <c:pt idx="503">
                  <c:v>0.58283980000000002</c:v>
                </c:pt>
                <c:pt idx="504">
                  <c:v>0.57796590000000003</c:v>
                </c:pt>
                <c:pt idx="505">
                  <c:v>0.57293450000000001</c:v>
                </c:pt>
                <c:pt idx="506">
                  <c:v>0.5679033</c:v>
                </c:pt>
                <c:pt idx="507">
                  <c:v>0.56302920000000001</c:v>
                </c:pt>
                <c:pt idx="508">
                  <c:v>0.55815519999999996</c:v>
                </c:pt>
                <c:pt idx="509">
                  <c:v>0.55312399999999995</c:v>
                </c:pt>
                <c:pt idx="510">
                  <c:v>0.54809269999999999</c:v>
                </c:pt>
                <c:pt idx="511">
                  <c:v>0.54306140000000003</c:v>
                </c:pt>
                <c:pt idx="512">
                  <c:v>0.53818739999999998</c:v>
                </c:pt>
                <c:pt idx="513">
                  <c:v>0.53315619999999997</c:v>
                </c:pt>
                <c:pt idx="514">
                  <c:v>0.52812490000000001</c:v>
                </c:pt>
                <c:pt idx="515">
                  <c:v>0.52309360000000005</c:v>
                </c:pt>
                <c:pt idx="516">
                  <c:v>0.51806240000000003</c:v>
                </c:pt>
                <c:pt idx="517">
                  <c:v>0.51303109999999996</c:v>
                </c:pt>
                <c:pt idx="518">
                  <c:v>0.5079998</c:v>
                </c:pt>
                <c:pt idx="519">
                  <c:v>0.50265409999999999</c:v>
                </c:pt>
                <c:pt idx="520">
                  <c:v>0.49715120000000002</c:v>
                </c:pt>
                <c:pt idx="521">
                  <c:v>0.4921199</c:v>
                </c:pt>
                <c:pt idx="522">
                  <c:v>0.48708869999999999</c:v>
                </c:pt>
                <c:pt idx="523">
                  <c:v>0.4822147</c:v>
                </c:pt>
                <c:pt idx="524">
                  <c:v>0.47718339999999998</c:v>
                </c:pt>
                <c:pt idx="525">
                  <c:v>0.47230939999999999</c:v>
                </c:pt>
                <c:pt idx="526">
                  <c:v>0.4674353</c:v>
                </c:pt>
                <c:pt idx="527">
                  <c:v>0.46224680000000001</c:v>
                </c:pt>
                <c:pt idx="528">
                  <c:v>0.45737280000000002</c:v>
                </c:pt>
                <c:pt idx="529">
                  <c:v>0.45249879999999998</c:v>
                </c:pt>
                <c:pt idx="530">
                  <c:v>0.44746750000000002</c:v>
                </c:pt>
                <c:pt idx="531">
                  <c:v>0.44259349999999997</c:v>
                </c:pt>
                <c:pt idx="532">
                  <c:v>0.43756220000000001</c:v>
                </c:pt>
                <c:pt idx="533">
                  <c:v>0.432531</c:v>
                </c:pt>
                <c:pt idx="534">
                  <c:v>0.42765690000000001</c:v>
                </c:pt>
                <c:pt idx="535">
                  <c:v>0.42278290000000002</c:v>
                </c:pt>
                <c:pt idx="536">
                  <c:v>0.4177516</c:v>
                </c:pt>
                <c:pt idx="537">
                  <c:v>0.41272039999999999</c:v>
                </c:pt>
                <c:pt idx="538">
                  <c:v>0.40768910000000003</c:v>
                </c:pt>
                <c:pt idx="539">
                  <c:v>0.40281509999999998</c:v>
                </c:pt>
                <c:pt idx="540">
                  <c:v>0.39778380000000002</c:v>
                </c:pt>
                <c:pt idx="541">
                  <c:v>0.39275260000000001</c:v>
                </c:pt>
                <c:pt idx="542">
                  <c:v>0.38787860000000002</c:v>
                </c:pt>
                <c:pt idx="543">
                  <c:v>0.3828473</c:v>
                </c:pt>
                <c:pt idx="544">
                  <c:v>0.37781599999999999</c:v>
                </c:pt>
                <c:pt idx="545">
                  <c:v>0.372942</c:v>
                </c:pt>
                <c:pt idx="546">
                  <c:v>0.36791069999999998</c:v>
                </c:pt>
                <c:pt idx="547">
                  <c:v>0.36303669999999999</c:v>
                </c:pt>
                <c:pt idx="548">
                  <c:v>0.35800549999999998</c:v>
                </c:pt>
                <c:pt idx="549">
                  <c:v>0.35313139999999998</c:v>
                </c:pt>
                <c:pt idx="550">
                  <c:v>0.34810020000000003</c:v>
                </c:pt>
                <c:pt idx="551">
                  <c:v>0.34306890000000001</c:v>
                </c:pt>
                <c:pt idx="552">
                  <c:v>0.33788040000000003</c:v>
                </c:pt>
                <c:pt idx="553">
                  <c:v>0.33300639999999998</c:v>
                </c:pt>
                <c:pt idx="554">
                  <c:v>0.32813239999999999</c:v>
                </c:pt>
                <c:pt idx="555">
                  <c:v>0.32310109999999997</c:v>
                </c:pt>
                <c:pt idx="556">
                  <c:v>0.31806980000000001</c:v>
                </c:pt>
                <c:pt idx="557">
                  <c:v>0.3130386</c:v>
                </c:pt>
                <c:pt idx="558">
                  <c:v>0.30816460000000001</c:v>
                </c:pt>
                <c:pt idx="559">
                  <c:v>0.30313329999999999</c:v>
                </c:pt>
                <c:pt idx="560">
                  <c:v>0.29810209999999998</c:v>
                </c:pt>
                <c:pt idx="561">
                  <c:v>0.29307080000000002</c:v>
                </c:pt>
                <c:pt idx="562">
                  <c:v>0.28819669999999997</c:v>
                </c:pt>
                <c:pt idx="563">
                  <c:v>0.28316550000000001</c:v>
                </c:pt>
                <c:pt idx="564">
                  <c:v>0.2781343</c:v>
                </c:pt>
                <c:pt idx="565">
                  <c:v>0.27326020000000001</c:v>
                </c:pt>
                <c:pt idx="566">
                  <c:v>0.26822889999999999</c:v>
                </c:pt>
                <c:pt idx="567">
                  <c:v>0.2633549</c:v>
                </c:pt>
                <c:pt idx="568">
                  <c:v>0.25832369999999999</c:v>
                </c:pt>
                <c:pt idx="569">
                  <c:v>0.25329239999999997</c:v>
                </c:pt>
                <c:pt idx="570">
                  <c:v>0.24841840000000001</c:v>
                </c:pt>
                <c:pt idx="571">
                  <c:v>0.2433871</c:v>
                </c:pt>
                <c:pt idx="572">
                  <c:v>0.23865459999999999</c:v>
                </c:pt>
                <c:pt idx="573">
                  <c:v>0.23417979999999999</c:v>
                </c:pt>
                <c:pt idx="574">
                  <c:v>0.22920260000000001</c:v>
                </c:pt>
                <c:pt idx="575">
                  <c:v>0.2242567</c:v>
                </c:pt>
                <c:pt idx="576">
                  <c:v>0.2193109</c:v>
                </c:pt>
                <c:pt idx="577">
                  <c:v>0.2142551</c:v>
                </c:pt>
                <c:pt idx="578">
                  <c:v>0.2091209</c:v>
                </c:pt>
                <c:pt idx="579">
                  <c:v>0.20408080000000001</c:v>
                </c:pt>
                <c:pt idx="580">
                  <c:v>0.19904069999999999</c:v>
                </c:pt>
                <c:pt idx="581">
                  <c:v>0.19401640000000001</c:v>
                </c:pt>
                <c:pt idx="582">
                  <c:v>0.18902340000000001</c:v>
                </c:pt>
                <c:pt idx="583">
                  <c:v>0.18401480000000001</c:v>
                </c:pt>
                <c:pt idx="584">
                  <c:v>0.17902180000000001</c:v>
                </c:pt>
                <c:pt idx="585">
                  <c:v>0.1739975</c:v>
                </c:pt>
                <c:pt idx="586">
                  <c:v>0.16902020000000001</c:v>
                </c:pt>
                <c:pt idx="587">
                  <c:v>0.16407440000000001</c:v>
                </c:pt>
                <c:pt idx="588">
                  <c:v>0.15912850000000001</c:v>
                </c:pt>
                <c:pt idx="589">
                  <c:v>0.15418270000000001</c:v>
                </c:pt>
                <c:pt idx="590">
                  <c:v>0.1492211</c:v>
                </c:pt>
                <c:pt idx="591">
                  <c:v>0.14419680000000001</c:v>
                </c:pt>
                <c:pt idx="592">
                  <c:v>0.13920379999999999</c:v>
                </c:pt>
                <c:pt idx="593">
                  <c:v>0.13417950000000001</c:v>
                </c:pt>
                <c:pt idx="594">
                  <c:v>0.12920219999999999</c:v>
                </c:pt>
                <c:pt idx="595">
                  <c:v>0.12420920000000001</c:v>
                </c:pt>
                <c:pt idx="596">
                  <c:v>0.1192006</c:v>
                </c:pt>
                <c:pt idx="597">
                  <c:v>0.1141448</c:v>
                </c:pt>
                <c:pt idx="598">
                  <c:v>0.10908909999999999</c:v>
                </c:pt>
                <c:pt idx="599">
                  <c:v>0.1040961</c:v>
                </c:pt>
                <c:pt idx="600">
                  <c:v>9.9118869999999998E-2</c:v>
                </c:pt>
                <c:pt idx="601">
                  <c:v>9.4125920000000002E-2</c:v>
                </c:pt>
                <c:pt idx="602">
                  <c:v>8.9164370000000007E-2</c:v>
                </c:pt>
                <c:pt idx="603">
                  <c:v>8.4171410000000002E-2</c:v>
                </c:pt>
                <c:pt idx="604">
                  <c:v>7.9099950000000002E-2</c:v>
                </c:pt>
                <c:pt idx="605">
                  <c:v>7.4107000000000006E-2</c:v>
                </c:pt>
                <c:pt idx="606">
                  <c:v>6.9129750000000004E-2</c:v>
                </c:pt>
                <c:pt idx="607">
                  <c:v>6.4168199999999995E-2</c:v>
                </c:pt>
                <c:pt idx="608">
                  <c:v>5.9175239999999997E-2</c:v>
                </c:pt>
                <c:pt idx="609">
                  <c:v>5.4197990000000001E-2</c:v>
                </c:pt>
                <c:pt idx="610">
                  <c:v>4.9157939999999997E-2</c:v>
                </c:pt>
                <c:pt idx="611">
                  <c:v>4.416498E-2</c:v>
                </c:pt>
                <c:pt idx="612">
                  <c:v>3.9203429999999997E-2</c:v>
                </c:pt>
                <c:pt idx="613">
                  <c:v>3.4241880000000002E-2</c:v>
                </c:pt>
                <c:pt idx="614">
                  <c:v>2.928033E-2</c:v>
                </c:pt>
                <c:pt idx="615">
                  <c:v>2.2913030000000001E-2</c:v>
                </c:pt>
                <c:pt idx="616">
                  <c:v>1.9388900000000001E-2</c:v>
                </c:pt>
                <c:pt idx="617">
                  <c:v>1.440497E-2</c:v>
                </c:pt>
                <c:pt idx="618">
                  <c:v>9.3228770000000002E-3</c:v>
                </c:pt>
                <c:pt idx="619">
                  <c:v>4.2922009999999998E-3</c:v>
                </c:pt>
                <c:pt idx="620">
                  <c:v>-7.4003450000000004E-4</c:v>
                </c:pt>
                <c:pt idx="621">
                  <c:v>-5.7598049999999998E-3</c:v>
                </c:pt>
                <c:pt idx="622">
                  <c:v>-1.0782689999999999E-2</c:v>
                </c:pt>
                <c:pt idx="623">
                  <c:v>-1.578688E-2</c:v>
                </c:pt>
                <c:pt idx="624">
                  <c:v>-2.0795750000000002E-2</c:v>
                </c:pt>
                <c:pt idx="625">
                  <c:v>-2.578124E-2</c:v>
                </c:pt>
                <c:pt idx="626">
                  <c:v>-3.2362229999999999E-2</c:v>
                </c:pt>
                <c:pt idx="627">
                  <c:v>-3.5785070000000002E-2</c:v>
                </c:pt>
                <c:pt idx="628">
                  <c:v>-4.0730919999999997E-2</c:v>
                </c:pt>
                <c:pt idx="629">
                  <c:v>-4.5723880000000001E-2</c:v>
                </c:pt>
                <c:pt idx="630">
                  <c:v>-5.0748229999999998E-2</c:v>
                </c:pt>
                <c:pt idx="631">
                  <c:v>-5.570978E-2</c:v>
                </c:pt>
                <c:pt idx="632">
                  <c:v>-6.0671330000000002E-2</c:v>
                </c:pt>
                <c:pt idx="633">
                  <c:v>-6.5648590000000007E-2</c:v>
                </c:pt>
                <c:pt idx="634">
                  <c:v>-7.0641540000000003E-2</c:v>
                </c:pt>
                <c:pt idx="635">
                  <c:v>-7.5665899999999994E-2</c:v>
                </c:pt>
                <c:pt idx="636">
                  <c:v>-8.0768759999999995E-2</c:v>
                </c:pt>
                <c:pt idx="637">
                  <c:v>-8.5746009999999998E-2</c:v>
                </c:pt>
                <c:pt idx="638">
                  <c:v>-9.0754669999999996E-2</c:v>
                </c:pt>
                <c:pt idx="639">
                  <c:v>-9.5716220000000005E-2</c:v>
                </c:pt>
                <c:pt idx="640">
                  <c:v>-0.10069350000000001</c:v>
                </c:pt>
                <c:pt idx="641">
                  <c:v>-0.10570209999999999</c:v>
                </c:pt>
                <c:pt idx="642">
                  <c:v>-0.1107422</c:v>
                </c:pt>
                <c:pt idx="643">
                  <c:v>-0.1157508</c:v>
                </c:pt>
                <c:pt idx="644">
                  <c:v>-0.1207281</c:v>
                </c:pt>
                <c:pt idx="645">
                  <c:v>-0.125721</c:v>
                </c:pt>
                <c:pt idx="646">
                  <c:v>-0.130714</c:v>
                </c:pt>
                <c:pt idx="647">
                  <c:v>-0.1356755</c:v>
                </c:pt>
                <c:pt idx="648">
                  <c:v>-0.1407156</c:v>
                </c:pt>
                <c:pt idx="649">
                  <c:v>-0.14575560000000001</c:v>
                </c:pt>
                <c:pt idx="650">
                  <c:v>-0.1507172</c:v>
                </c:pt>
                <c:pt idx="651">
                  <c:v>-0.15569450000000001</c:v>
                </c:pt>
                <c:pt idx="652">
                  <c:v>-0.16065599999999999</c:v>
                </c:pt>
                <c:pt idx="653">
                  <c:v>-0.1656176</c:v>
                </c:pt>
                <c:pt idx="654">
                  <c:v>-0.17059479999999999</c:v>
                </c:pt>
                <c:pt idx="655">
                  <c:v>-0.1756192</c:v>
                </c:pt>
                <c:pt idx="656">
                  <c:v>-0.18059639999999999</c:v>
                </c:pt>
                <c:pt idx="657">
                  <c:v>-0.18554229999999999</c:v>
                </c:pt>
                <c:pt idx="658">
                  <c:v>-0.19058230000000001</c:v>
                </c:pt>
                <c:pt idx="659">
                  <c:v>-0.1956852</c:v>
                </c:pt>
                <c:pt idx="660">
                  <c:v>-0.20072519999999999</c:v>
                </c:pt>
                <c:pt idx="661">
                  <c:v>-0.20582810000000001</c:v>
                </c:pt>
                <c:pt idx="662">
                  <c:v>-0.21093100000000001</c:v>
                </c:pt>
                <c:pt idx="663">
                  <c:v>-0.2159867</c:v>
                </c:pt>
                <c:pt idx="664">
                  <c:v>-0.2209797</c:v>
                </c:pt>
                <c:pt idx="665">
                  <c:v>-0.22595689999999999</c:v>
                </c:pt>
                <c:pt idx="666">
                  <c:v>-0.23094990000000001</c:v>
                </c:pt>
                <c:pt idx="667">
                  <c:v>-0.2359271</c:v>
                </c:pt>
                <c:pt idx="668">
                  <c:v>-0.24093580000000001</c:v>
                </c:pt>
                <c:pt idx="669">
                  <c:v>-0.24589730000000001</c:v>
                </c:pt>
                <c:pt idx="670">
                  <c:v>-0.25082749999999998</c:v>
                </c:pt>
                <c:pt idx="671">
                  <c:v>-0.25578899999999999</c:v>
                </c:pt>
                <c:pt idx="672">
                  <c:v>-0.26076630000000001</c:v>
                </c:pt>
                <c:pt idx="673">
                  <c:v>-0.26574350000000002</c:v>
                </c:pt>
                <c:pt idx="674">
                  <c:v>-0.27083069999999998</c:v>
                </c:pt>
                <c:pt idx="675">
                  <c:v>-0.2758237</c:v>
                </c:pt>
                <c:pt idx="676">
                  <c:v>-0.28083229999999998</c:v>
                </c:pt>
                <c:pt idx="677">
                  <c:v>-0.2858253</c:v>
                </c:pt>
                <c:pt idx="678">
                  <c:v>-0.29081820000000003</c:v>
                </c:pt>
                <c:pt idx="679">
                  <c:v>-0.29581109999999999</c:v>
                </c:pt>
                <c:pt idx="680">
                  <c:v>-0.30086689999999999</c:v>
                </c:pt>
                <c:pt idx="681">
                  <c:v>-0.30589129999999998</c:v>
                </c:pt>
                <c:pt idx="682">
                  <c:v>-0.31086849999999999</c:v>
                </c:pt>
                <c:pt idx="683">
                  <c:v>-0.31775540000000002</c:v>
                </c:pt>
                <c:pt idx="684">
                  <c:v>-0.32200050000000002</c:v>
                </c:pt>
                <c:pt idx="685">
                  <c:v>-0.32671729999999999</c:v>
                </c:pt>
                <c:pt idx="686">
                  <c:v>-0.3317486</c:v>
                </c:pt>
                <c:pt idx="687">
                  <c:v>-0.33677980000000002</c:v>
                </c:pt>
                <c:pt idx="688">
                  <c:v>-0.34165390000000001</c:v>
                </c:pt>
                <c:pt idx="689">
                  <c:v>-0.34668510000000002</c:v>
                </c:pt>
                <c:pt idx="690">
                  <c:v>-0.35171639999999998</c:v>
                </c:pt>
                <c:pt idx="691">
                  <c:v>-0.3567477</c:v>
                </c:pt>
                <c:pt idx="692">
                  <c:v>-0.36162169999999999</c:v>
                </c:pt>
                <c:pt idx="693">
                  <c:v>-0.3666529</c:v>
                </c:pt>
                <c:pt idx="694">
                  <c:v>-0.37168420000000002</c:v>
                </c:pt>
                <c:pt idx="695">
                  <c:v>-0.37655820000000001</c:v>
                </c:pt>
                <c:pt idx="696">
                  <c:v>-0.3814323</c:v>
                </c:pt>
                <c:pt idx="697">
                  <c:v>-0.38646360000000002</c:v>
                </c:pt>
                <c:pt idx="698">
                  <c:v>-0.39133760000000001</c:v>
                </c:pt>
                <c:pt idx="699">
                  <c:v>-0.39636880000000002</c:v>
                </c:pt>
                <c:pt idx="700">
                  <c:v>-0.40140009999999998</c:v>
                </c:pt>
                <c:pt idx="701">
                  <c:v>-0.4064313</c:v>
                </c:pt>
                <c:pt idx="702">
                  <c:v>-0.41146260000000001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-0.42624190000000001</c:v>
                </c:pt>
                <c:pt idx="706">
                  <c:v>-0.43127320000000002</c:v>
                </c:pt>
                <c:pt idx="707">
                  <c:v>-0.43630439999999998</c:v>
                </c:pt>
                <c:pt idx="708">
                  <c:v>-0.44117849999999997</c:v>
                </c:pt>
                <c:pt idx="709">
                  <c:v>-0.44620969999999999</c:v>
                </c:pt>
                <c:pt idx="710">
                  <c:v>-0.451241</c:v>
                </c:pt>
                <c:pt idx="711">
                  <c:v>-0.45627220000000002</c:v>
                </c:pt>
                <c:pt idx="712">
                  <c:v>-0.4614607</c:v>
                </c:pt>
                <c:pt idx="713">
                  <c:v>-0.46696359999999998</c:v>
                </c:pt>
                <c:pt idx="714">
                  <c:v>-0.4719949</c:v>
                </c:pt>
                <c:pt idx="715">
                  <c:v>-0.47702620000000001</c:v>
                </c:pt>
                <c:pt idx="716">
                  <c:v>-0.48205750000000003</c:v>
                </c:pt>
                <c:pt idx="717">
                  <c:v>-0.48708869999999999</c:v>
                </c:pt>
                <c:pt idx="718">
                  <c:v>-0.49196269999999998</c:v>
                </c:pt>
                <c:pt idx="719">
                  <c:v>-0.49683680000000002</c:v>
                </c:pt>
                <c:pt idx="720">
                  <c:v>-0.50186790000000003</c:v>
                </c:pt>
                <c:pt idx="721">
                  <c:v>-0.50689919999999999</c:v>
                </c:pt>
                <c:pt idx="722">
                  <c:v>-0.51193049999999996</c:v>
                </c:pt>
                <c:pt idx="723">
                  <c:v>-0.51696180000000003</c:v>
                </c:pt>
                <c:pt idx="724">
                  <c:v>-0.52199300000000004</c:v>
                </c:pt>
                <c:pt idx="725">
                  <c:v>-0.5270243</c:v>
                </c:pt>
                <c:pt idx="726">
                  <c:v>-0.53189830000000005</c:v>
                </c:pt>
                <c:pt idx="727">
                  <c:v>-0.53677229999999998</c:v>
                </c:pt>
                <c:pt idx="728">
                  <c:v>-0.54180360000000005</c:v>
                </c:pt>
                <c:pt idx="729">
                  <c:v>-0.54667759999999999</c:v>
                </c:pt>
                <c:pt idx="730">
                  <c:v>-0.55155169999999998</c:v>
                </c:pt>
                <c:pt idx="731">
                  <c:v>-0.55674020000000002</c:v>
                </c:pt>
                <c:pt idx="732">
                  <c:v>-0.56177140000000003</c:v>
                </c:pt>
                <c:pt idx="733">
                  <c:v>-0.56664539999999997</c:v>
                </c:pt>
                <c:pt idx="734">
                  <c:v>-0.57167670000000004</c:v>
                </c:pt>
                <c:pt idx="735">
                  <c:v>-0.57655069999999997</c:v>
                </c:pt>
                <c:pt idx="736">
                  <c:v>-0.58142479999999996</c:v>
                </c:pt>
                <c:pt idx="737">
                  <c:v>-0.58645599999999998</c:v>
                </c:pt>
                <c:pt idx="738">
                  <c:v>-0.59133009999999997</c:v>
                </c:pt>
                <c:pt idx="739">
                  <c:v>-0.59636129999999998</c:v>
                </c:pt>
                <c:pt idx="740">
                  <c:v>-0.60123530000000003</c:v>
                </c:pt>
                <c:pt idx="741">
                  <c:v>-0.60642379999999996</c:v>
                </c:pt>
                <c:pt idx="742">
                  <c:v>-0.61145499999999997</c:v>
                </c:pt>
                <c:pt idx="743">
                  <c:v>-0.61648639999999999</c:v>
                </c:pt>
                <c:pt idx="744">
                  <c:v>-0.6215176</c:v>
                </c:pt>
                <c:pt idx="745">
                  <c:v>-0.62639160000000005</c:v>
                </c:pt>
                <c:pt idx="746">
                  <c:v>-0.63142290000000001</c:v>
                </c:pt>
                <c:pt idx="747">
                  <c:v>-0.63645419999999997</c:v>
                </c:pt>
                <c:pt idx="748">
                  <c:v>-0.64132820000000001</c:v>
                </c:pt>
                <c:pt idx="749">
                  <c:v>-0.64635940000000003</c:v>
                </c:pt>
                <c:pt idx="750">
                  <c:v>-0.65123339999999996</c:v>
                </c:pt>
                <c:pt idx="751">
                  <c:v>-0.65626470000000003</c:v>
                </c:pt>
                <c:pt idx="752">
                  <c:v>-0.66113880000000003</c:v>
                </c:pt>
                <c:pt idx="753">
                  <c:v>-0.66617000000000004</c:v>
                </c:pt>
                <c:pt idx="754">
                  <c:v>-0.67104410000000003</c:v>
                </c:pt>
                <c:pt idx="755">
                  <c:v>-0.67591800000000002</c:v>
                </c:pt>
                <c:pt idx="756">
                  <c:v>-0.68094929999999998</c:v>
                </c:pt>
                <c:pt idx="757">
                  <c:v>-0.68598060000000005</c:v>
                </c:pt>
                <c:pt idx="758">
                  <c:v>-0.69101179999999995</c:v>
                </c:pt>
                <c:pt idx="759">
                  <c:v>-0.69604310000000003</c:v>
                </c:pt>
                <c:pt idx="760">
                  <c:v>-0.70091720000000002</c:v>
                </c:pt>
                <c:pt idx="761">
                  <c:v>-0.70594840000000003</c:v>
                </c:pt>
                <c:pt idx="762">
                  <c:v>-0.71097960000000004</c:v>
                </c:pt>
                <c:pt idx="763">
                  <c:v>-0.71585370000000004</c:v>
                </c:pt>
                <c:pt idx="764">
                  <c:v>-0.720885</c:v>
                </c:pt>
                <c:pt idx="765">
                  <c:v>-0.72591620000000001</c:v>
                </c:pt>
                <c:pt idx="766">
                  <c:v>-0.73094740000000002</c:v>
                </c:pt>
                <c:pt idx="767">
                  <c:v>-0.73582150000000002</c:v>
                </c:pt>
                <c:pt idx="768">
                  <c:v>-0.74085270000000003</c:v>
                </c:pt>
                <c:pt idx="769">
                  <c:v>-0.74588399999999999</c:v>
                </c:pt>
                <c:pt idx="770">
                  <c:v>-0.75107250000000003</c:v>
                </c:pt>
                <c:pt idx="771">
                  <c:v>-0.7557893</c:v>
                </c:pt>
                <c:pt idx="772">
                  <c:v>-0.76082050000000001</c:v>
                </c:pt>
                <c:pt idx="773">
                  <c:v>-0.7656946</c:v>
                </c:pt>
                <c:pt idx="774">
                  <c:v>-0.77072580000000002</c:v>
                </c:pt>
                <c:pt idx="775">
                  <c:v>-0.77638600000000002</c:v>
                </c:pt>
                <c:pt idx="776">
                  <c:v>-0.78157449999999995</c:v>
                </c:pt>
                <c:pt idx="777">
                  <c:v>-0.78660569999999996</c:v>
                </c:pt>
                <c:pt idx="778">
                  <c:v>-0.79147979999999996</c:v>
                </c:pt>
                <c:pt idx="779">
                  <c:v>-0.79651110000000003</c:v>
                </c:pt>
                <c:pt idx="780">
                  <c:v>-0.80138509999999996</c:v>
                </c:pt>
                <c:pt idx="781">
                  <c:v>-0.8065736</c:v>
                </c:pt>
                <c:pt idx="782">
                  <c:v>-0.81144760000000005</c:v>
                </c:pt>
                <c:pt idx="783">
                  <c:v>-0.81663609999999998</c:v>
                </c:pt>
                <c:pt idx="784">
                  <c:v>-0.82151010000000002</c:v>
                </c:pt>
                <c:pt idx="785">
                  <c:v>-0.82669859999999995</c:v>
                </c:pt>
                <c:pt idx="786">
                  <c:v>-0.83172979999999996</c:v>
                </c:pt>
                <c:pt idx="787">
                  <c:v>-0.83660389999999996</c:v>
                </c:pt>
                <c:pt idx="788">
                  <c:v>-0.84163509999999997</c:v>
                </c:pt>
                <c:pt idx="789">
                  <c:v>-0.84650919999999996</c:v>
                </c:pt>
                <c:pt idx="790">
                  <c:v>-0.85154039999999998</c:v>
                </c:pt>
                <c:pt idx="791">
                  <c:v>-0.85641440000000002</c:v>
                </c:pt>
                <c:pt idx="792">
                  <c:v>-0.86144569999999998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-0.87622509999999998</c:v>
                </c:pt>
                <c:pt idx="796">
                  <c:v>-0.88125629999999999</c:v>
                </c:pt>
                <c:pt idx="797">
                  <c:v>-0.88644480000000003</c:v>
                </c:pt>
                <c:pt idx="798">
                  <c:v>-0.89147600000000005</c:v>
                </c:pt>
                <c:pt idx="799">
                  <c:v>-0.89635010000000004</c:v>
                </c:pt>
                <c:pt idx="800">
                  <c:v>-0.90138130000000005</c:v>
                </c:pt>
                <c:pt idx="801">
                  <c:v>-0.90641260000000001</c:v>
                </c:pt>
                <c:pt idx="802">
                  <c:v>-0.91128659999999995</c:v>
                </c:pt>
                <c:pt idx="803">
                  <c:v>-0.91631790000000002</c:v>
                </c:pt>
                <c:pt idx="804">
                  <c:v>-0.92150639999999995</c:v>
                </c:pt>
                <c:pt idx="805">
                  <c:v>-0.92622320000000002</c:v>
                </c:pt>
                <c:pt idx="806">
                  <c:v>-0.93125440000000004</c:v>
                </c:pt>
                <c:pt idx="807">
                  <c:v>-0.9362857</c:v>
                </c:pt>
                <c:pt idx="808">
                  <c:v>-0.94131699999999996</c:v>
                </c:pt>
                <c:pt idx="809">
                  <c:v>-0.946191</c:v>
                </c:pt>
                <c:pt idx="810">
                  <c:v>-0.95122220000000002</c:v>
                </c:pt>
                <c:pt idx="811">
                  <c:v>-0.95609630000000001</c:v>
                </c:pt>
                <c:pt idx="812">
                  <c:v>-0.96112750000000002</c:v>
                </c:pt>
                <c:pt idx="813">
                  <c:v>-0.96615870000000004</c:v>
                </c:pt>
                <c:pt idx="814">
                  <c:v>-0.97119</c:v>
                </c:pt>
                <c:pt idx="815">
                  <c:v>-0.97606409999999999</c:v>
                </c:pt>
                <c:pt idx="816">
                  <c:v>-0.98093810000000004</c:v>
                </c:pt>
                <c:pt idx="817">
                  <c:v>-0.9859694</c:v>
                </c:pt>
                <c:pt idx="818">
                  <c:v>-0.99100060000000001</c:v>
                </c:pt>
                <c:pt idx="819">
                  <c:v>-0.99587460000000005</c:v>
                </c:pt>
                <c:pt idx="820">
                  <c:v>-1.0007490000000001</c:v>
                </c:pt>
                <c:pt idx="821">
                  <c:v>-1.0057799999999999</c:v>
                </c:pt>
                <c:pt idx="822">
                  <c:v>-1.0109680000000001</c:v>
                </c:pt>
                <c:pt idx="823">
                  <c:v>-1.016</c:v>
                </c:pt>
                <c:pt idx="824">
                  <c:v>-1.021031</c:v>
                </c:pt>
                <c:pt idx="825">
                  <c:v>-1.026062</c:v>
                </c:pt>
                <c:pt idx="826">
                  <c:v>-1.031093</c:v>
                </c:pt>
                <c:pt idx="827">
                  <c:v>-1.036125</c:v>
                </c:pt>
                <c:pt idx="828">
                  <c:v>-1.0463439999999999</c:v>
                </c:pt>
                <c:pt idx="829">
                  <c:v>-1.0512189999999999</c:v>
                </c:pt>
                <c:pt idx="830">
                  <c:v>-1.0560929999999999</c:v>
                </c:pt>
                <c:pt idx="831">
                  <c:v>-1.0609660000000001</c:v>
                </c:pt>
                <c:pt idx="832">
                  <c:v>-1.065998</c:v>
                </c:pt>
                <c:pt idx="833">
                  <c:v>-1.070872</c:v>
                </c:pt>
                <c:pt idx="834">
                  <c:v>-1.07606</c:v>
                </c:pt>
                <c:pt idx="835">
                  <c:v>-1.0807770000000001</c:v>
                </c:pt>
                <c:pt idx="836">
                  <c:v>-1.0858080000000001</c:v>
                </c:pt>
                <c:pt idx="837">
                  <c:v>-1.0913109999999999</c:v>
                </c:pt>
                <c:pt idx="838">
                  <c:v>-1.096814</c:v>
                </c:pt>
                <c:pt idx="839">
                  <c:v>-1.1018460000000001</c:v>
                </c:pt>
                <c:pt idx="840">
                  <c:v>-1.1068770000000001</c:v>
                </c:pt>
                <c:pt idx="841">
                  <c:v>-1.1119079999999999</c:v>
                </c:pt>
                <c:pt idx="842">
                  <c:v>-1.122128</c:v>
                </c:pt>
                <c:pt idx="843">
                  <c:v>-1.1268450000000001</c:v>
                </c:pt>
                <c:pt idx="844">
                  <c:v>-1.1317189999999999</c:v>
                </c:pt>
                <c:pt idx="845">
                  <c:v>-1.1367499999999999</c:v>
                </c:pt>
                <c:pt idx="846">
                  <c:v>-1.1417809999999999</c:v>
                </c:pt>
                <c:pt idx="847">
                  <c:v>-1.146655</c:v>
                </c:pt>
                <c:pt idx="848">
                  <c:v>-1.151686</c:v>
                </c:pt>
                <c:pt idx="849">
                  <c:v>-1.1567179999999999</c:v>
                </c:pt>
                <c:pt idx="850">
                  <c:v>-1.161592</c:v>
                </c:pt>
                <c:pt idx="851">
                  <c:v>-1.166623</c:v>
                </c:pt>
                <c:pt idx="852">
                  <c:v>-1.171654</c:v>
                </c:pt>
                <c:pt idx="853">
                  <c:v>-1.176528</c:v>
                </c:pt>
                <c:pt idx="854">
                  <c:v>-1.181559</c:v>
                </c:pt>
                <c:pt idx="855">
                  <c:v>-1.1862760000000001</c:v>
                </c:pt>
                <c:pt idx="856">
                  <c:v>-1.191465</c:v>
                </c:pt>
                <c:pt idx="857">
                  <c:v>-1.196339</c:v>
                </c:pt>
                <c:pt idx="858">
                  <c:v>-1.2012130000000001</c:v>
                </c:pt>
                <c:pt idx="859">
                  <c:v>-1.2060869999999999</c:v>
                </c:pt>
                <c:pt idx="860">
                  <c:v>-1.2111179999999999</c:v>
                </c:pt>
                <c:pt idx="861">
                  <c:v>-1.216307</c:v>
                </c:pt>
                <c:pt idx="862">
                  <c:v>-1.221338</c:v>
                </c:pt>
                <c:pt idx="863">
                  <c:v>-1.226369</c:v>
                </c:pt>
                <c:pt idx="864">
                  <c:v>-1.2312430000000001</c:v>
                </c:pt>
                <c:pt idx="865">
                  <c:v>-1.236432</c:v>
                </c:pt>
                <c:pt idx="866">
                  <c:v>-1.2411479999999999</c:v>
                </c:pt>
                <c:pt idx="867">
                  <c:v>-1.2461800000000001</c:v>
                </c:pt>
                <c:pt idx="868">
                  <c:v>-1.2510540000000001</c:v>
                </c:pt>
                <c:pt idx="869">
                  <c:v>-1.2559279999999999</c:v>
                </c:pt>
                <c:pt idx="870">
                  <c:v>-1.2611159999999999</c:v>
                </c:pt>
                <c:pt idx="871">
                  <c:v>-1.2659899999999999</c:v>
                </c:pt>
                <c:pt idx="872">
                  <c:v>-1.2710220000000001</c:v>
                </c:pt>
                <c:pt idx="873">
                  <c:v>-1.2760530000000001</c:v>
                </c:pt>
                <c:pt idx="874">
                  <c:v>-1.2809269999999999</c:v>
                </c:pt>
                <c:pt idx="875">
                  <c:v>-1.2859579999999999</c:v>
                </c:pt>
                <c:pt idx="876">
                  <c:v>-1.2909889999999999</c:v>
                </c:pt>
                <c:pt idx="877">
                  <c:v>-1.295863</c:v>
                </c:pt>
                <c:pt idx="878">
                  <c:v>-1.3008949999999999</c:v>
                </c:pt>
                <c:pt idx="879">
                  <c:v>-1.305769</c:v>
                </c:pt>
                <c:pt idx="880">
                  <c:v>-1.3108</c:v>
                </c:pt>
                <c:pt idx="881">
                  <c:v>-1.315831</c:v>
                </c:pt>
                <c:pt idx="882">
                  <c:v>-1.320862</c:v>
                </c:pt>
                <c:pt idx="883">
                  <c:v>-1.3257369999999999</c:v>
                </c:pt>
                <c:pt idx="884">
                  <c:v>-1.330768</c:v>
                </c:pt>
                <c:pt idx="885">
                  <c:v>-1.335642</c:v>
                </c:pt>
                <c:pt idx="886">
                  <c:v>-1.340516</c:v>
                </c:pt>
                <c:pt idx="887">
                  <c:v>-1.345547</c:v>
                </c:pt>
                <c:pt idx="888">
                  <c:v>-1.3504210000000001</c:v>
                </c:pt>
                <c:pt idx="889">
                  <c:v>-1.3554520000000001</c:v>
                </c:pt>
                <c:pt idx="890">
                  <c:v>-1.360641</c:v>
                </c:pt>
                <c:pt idx="891">
                  <c:v>-1.365672</c:v>
                </c:pt>
                <c:pt idx="892">
                  <c:v>-1.370546</c:v>
                </c:pt>
                <c:pt idx="893">
                  <c:v>-1.375577</c:v>
                </c:pt>
                <c:pt idx="894">
                  <c:v>-1.380609</c:v>
                </c:pt>
                <c:pt idx="895">
                  <c:v>-1.385483</c:v>
                </c:pt>
                <c:pt idx="896">
                  <c:v>-1.390514</c:v>
                </c:pt>
                <c:pt idx="897">
                  <c:v>-1.395545</c:v>
                </c:pt>
                <c:pt idx="898">
                  <c:v>-1.4004190000000001</c:v>
                </c:pt>
                <c:pt idx="899">
                  <c:v>-1.405451</c:v>
                </c:pt>
                <c:pt idx="900">
                  <c:v>-1.411111</c:v>
                </c:pt>
                <c:pt idx="901">
                  <c:v>-1.416614</c:v>
                </c:pt>
                <c:pt idx="902">
                  <c:v>-1.421645</c:v>
                </c:pt>
                <c:pt idx="903">
                  <c:v>-1.4266760000000001</c:v>
                </c:pt>
                <c:pt idx="904">
                  <c:v>-1.431708</c:v>
                </c:pt>
                <c:pt idx="905">
                  <c:v>-1.436739</c:v>
                </c:pt>
                <c:pt idx="906">
                  <c:v>-1.44177</c:v>
                </c:pt>
                <c:pt idx="907">
                  <c:v>-1.446644</c:v>
                </c:pt>
                <c:pt idx="908">
                  <c:v>-1.451675</c:v>
                </c:pt>
                <c:pt idx="909">
                  <c:v>-1.4565490000000001</c:v>
                </c:pt>
                <c:pt idx="910">
                  <c:v>-1.4614229999999999</c:v>
                </c:pt>
                <c:pt idx="911">
                  <c:v>-1.4664550000000001</c:v>
                </c:pt>
                <c:pt idx="912">
                  <c:v>-1.4713290000000001</c:v>
                </c:pt>
                <c:pt idx="913">
                  <c:v>-1.4763599999999999</c:v>
                </c:pt>
                <c:pt idx="914">
                  <c:v>-1.481077</c:v>
                </c:pt>
                <c:pt idx="915">
                  <c:v>-1.486108</c:v>
                </c:pt>
                <c:pt idx="916">
                  <c:v>-1.491139</c:v>
                </c:pt>
                <c:pt idx="917">
                  <c:v>-1.496013</c:v>
                </c:pt>
              </c:numCache>
            </c:numRef>
          </c:xVal>
          <c:yVal>
            <c:numRef>
              <c:f>'  Cycle 21'!$AH$6:$AH$1044</c:f>
              <c:numCache>
                <c:formatCode>0.00E+00</c:formatCode>
                <c:ptCount val="1039"/>
                <c:pt idx="0">
                  <c:v>-0.46725764331210196</c:v>
                </c:pt>
                <c:pt idx="1">
                  <c:v>-0.45098917197452232</c:v>
                </c:pt>
                <c:pt idx="2">
                  <c:v>-0.43883694267515927</c:v>
                </c:pt>
                <c:pt idx="3">
                  <c:v>-0.4289875796178344</c:v>
                </c:pt>
                <c:pt idx="4">
                  <c:v>-0.41992229299363065</c:v>
                </c:pt>
                <c:pt idx="5">
                  <c:v>-0.41193535031847139</c:v>
                </c:pt>
                <c:pt idx="6">
                  <c:v>-0.40458503184713379</c:v>
                </c:pt>
                <c:pt idx="7">
                  <c:v>-0.39767579617834403</c:v>
                </c:pt>
                <c:pt idx="8">
                  <c:v>-0.39140382165605098</c:v>
                </c:pt>
                <c:pt idx="9">
                  <c:v>-0.3851805732484076</c:v>
                </c:pt>
                <c:pt idx="10">
                  <c:v>-0.37974140127388539</c:v>
                </c:pt>
                <c:pt idx="11">
                  <c:v>-0.37420445859872614</c:v>
                </c:pt>
                <c:pt idx="12">
                  <c:v>-0.36910828025477715</c:v>
                </c:pt>
                <c:pt idx="13">
                  <c:v>-0.3642079617834395</c:v>
                </c:pt>
                <c:pt idx="14">
                  <c:v>-0.35955286624203825</c:v>
                </c:pt>
                <c:pt idx="15">
                  <c:v>-0.35504490445859876</c:v>
                </c:pt>
                <c:pt idx="16">
                  <c:v>-0.35073280254777073</c:v>
                </c:pt>
                <c:pt idx="17">
                  <c:v>-0.34661656050955414</c:v>
                </c:pt>
                <c:pt idx="18">
                  <c:v>-0.34269649681528663</c:v>
                </c:pt>
                <c:pt idx="19">
                  <c:v>-0.33887452229299364</c:v>
                </c:pt>
                <c:pt idx="20">
                  <c:v>-0.33519936305732484</c:v>
                </c:pt>
                <c:pt idx="21">
                  <c:v>-0.33162229299363055</c:v>
                </c:pt>
                <c:pt idx="22">
                  <c:v>-0.32809426751592358</c:v>
                </c:pt>
                <c:pt idx="23">
                  <c:v>-0.32490923566878982</c:v>
                </c:pt>
                <c:pt idx="24">
                  <c:v>-0.32162611464968155</c:v>
                </c:pt>
                <c:pt idx="25">
                  <c:v>-0.31819598726114651</c:v>
                </c:pt>
                <c:pt idx="26">
                  <c:v>-0.31530493630573253</c:v>
                </c:pt>
                <c:pt idx="27">
                  <c:v>-0.31211987261146501</c:v>
                </c:pt>
                <c:pt idx="28">
                  <c:v>-0.30922878980891721</c:v>
                </c:pt>
                <c:pt idx="29">
                  <c:v>-0.30633770700636948</c:v>
                </c:pt>
                <c:pt idx="30">
                  <c:v>-0.30354464968152867</c:v>
                </c:pt>
                <c:pt idx="31">
                  <c:v>-0.30080060509554141</c:v>
                </c:pt>
                <c:pt idx="32">
                  <c:v>-0.29810554140127393</c:v>
                </c:pt>
                <c:pt idx="33">
                  <c:v>-0.29570449044585984</c:v>
                </c:pt>
                <c:pt idx="34">
                  <c:v>-0.29305843949044591</c:v>
                </c:pt>
                <c:pt idx="35">
                  <c:v>-0.2904613694267516</c:v>
                </c:pt>
                <c:pt idx="36">
                  <c:v>-0.28820729299363057</c:v>
                </c:pt>
                <c:pt idx="37">
                  <c:v>-0.28565926751592358</c:v>
                </c:pt>
                <c:pt idx="38">
                  <c:v>-0.28330719745222926</c:v>
                </c:pt>
                <c:pt idx="39">
                  <c:v>-0.28100414012738856</c:v>
                </c:pt>
                <c:pt idx="40">
                  <c:v>-0.27879907643312107</c:v>
                </c:pt>
                <c:pt idx="41">
                  <c:v>-0.27654500000000004</c:v>
                </c:pt>
                <c:pt idx="42">
                  <c:v>-0.27419299363057326</c:v>
                </c:pt>
                <c:pt idx="43">
                  <c:v>-0.2722819108280255</c:v>
                </c:pt>
                <c:pt idx="44">
                  <c:v>-0.27007687898089172</c:v>
                </c:pt>
                <c:pt idx="45">
                  <c:v>-0.2680678343949045</c:v>
                </c:pt>
                <c:pt idx="46">
                  <c:v>-0.26605875796178347</c:v>
                </c:pt>
                <c:pt idx="47">
                  <c:v>-0.26400073248407652</c:v>
                </c:pt>
                <c:pt idx="48">
                  <c:v>-0.2619427070063694</c:v>
                </c:pt>
                <c:pt idx="49">
                  <c:v>-0.25998264331210191</c:v>
                </c:pt>
                <c:pt idx="50">
                  <c:v>-0.25802261146496819</c:v>
                </c:pt>
                <c:pt idx="51">
                  <c:v>-0.25606254777070064</c:v>
                </c:pt>
                <c:pt idx="52">
                  <c:v>-0.25405350318471337</c:v>
                </c:pt>
                <c:pt idx="53">
                  <c:v>-0.25209343949044588</c:v>
                </c:pt>
                <c:pt idx="54">
                  <c:v>-0.25018242038216559</c:v>
                </c:pt>
                <c:pt idx="55">
                  <c:v>-0.24812436305732485</c:v>
                </c:pt>
                <c:pt idx="56">
                  <c:v>-0.24626232484076438</c:v>
                </c:pt>
                <c:pt idx="57">
                  <c:v>-0.24420426751592358</c:v>
                </c:pt>
                <c:pt idx="58">
                  <c:v>-0.24224420382165607</c:v>
                </c:pt>
                <c:pt idx="59">
                  <c:v>-0.24028417197452231</c:v>
                </c:pt>
                <c:pt idx="60">
                  <c:v>-0.23837308917197453</c:v>
                </c:pt>
                <c:pt idx="61">
                  <c:v>-0.23636407643312102</c:v>
                </c:pt>
                <c:pt idx="62">
                  <c:v>-0.2344040127388535</c:v>
                </c:pt>
                <c:pt idx="63">
                  <c:v>-0.23259098726114652</c:v>
                </c:pt>
                <c:pt idx="64">
                  <c:v>-0.23043493630573247</c:v>
                </c:pt>
                <c:pt idx="65">
                  <c:v>-0.22837687898089173</c:v>
                </c:pt>
                <c:pt idx="66">
                  <c:v>-0.22651484076433123</c:v>
                </c:pt>
                <c:pt idx="67">
                  <c:v>-0.22430977707006369</c:v>
                </c:pt>
                <c:pt idx="68">
                  <c:v>-0.2222027388535032</c:v>
                </c:pt>
                <c:pt idx="69">
                  <c:v>-0.22014468152866243</c:v>
                </c:pt>
                <c:pt idx="70">
                  <c:v>-0.21803764331210193</c:v>
                </c:pt>
                <c:pt idx="71">
                  <c:v>-0.21568557324840765</c:v>
                </c:pt>
                <c:pt idx="72">
                  <c:v>-0.21352952229299366</c:v>
                </c:pt>
                <c:pt idx="73">
                  <c:v>-0.21103047770700636</c:v>
                </c:pt>
                <c:pt idx="74">
                  <c:v>-0.20838442675159238</c:v>
                </c:pt>
                <c:pt idx="75">
                  <c:v>-0.20554235668789811</c:v>
                </c:pt>
                <c:pt idx="76">
                  <c:v>-0.20260226114649682</c:v>
                </c:pt>
                <c:pt idx="77">
                  <c:v>-0.1994171974522293</c:v>
                </c:pt>
                <c:pt idx="78">
                  <c:v>-0.19564410828025477</c:v>
                </c:pt>
                <c:pt idx="79">
                  <c:v>-0.19182200636942678</c:v>
                </c:pt>
                <c:pt idx="80">
                  <c:v>-0.18755891719745224</c:v>
                </c:pt>
                <c:pt idx="81">
                  <c:v>-0.1826587898089172</c:v>
                </c:pt>
                <c:pt idx="82">
                  <c:v>-0.17712168789808919</c:v>
                </c:pt>
                <c:pt idx="83">
                  <c:v>-0.17114353503184718</c:v>
                </c:pt>
                <c:pt idx="84">
                  <c:v>-0.16428337579617835</c:v>
                </c:pt>
                <c:pt idx="85">
                  <c:v>-0.15639417197452229</c:v>
                </c:pt>
                <c:pt idx="86">
                  <c:v>-0.14762296178343948</c:v>
                </c:pt>
                <c:pt idx="87">
                  <c:v>-0.13777375796178346</c:v>
                </c:pt>
                <c:pt idx="88">
                  <c:v>-0.12625847133757964</c:v>
                </c:pt>
                <c:pt idx="89">
                  <c:v>-0.11337117834394905</c:v>
                </c:pt>
                <c:pt idx="90">
                  <c:v>-9.8817834394904464E-2</c:v>
                </c:pt>
                <c:pt idx="91">
                  <c:v>-8.2402452229299372E-2</c:v>
                </c:pt>
                <c:pt idx="92">
                  <c:v>-6.3880000000000006E-2</c:v>
                </c:pt>
                <c:pt idx="93">
                  <c:v>-4.3005509554140134E-2</c:v>
                </c:pt>
                <c:pt idx="94">
                  <c:v>-1.8602936305732485E-2</c:v>
                </c:pt>
                <c:pt idx="95">
                  <c:v>7.5636783439490454E-3</c:v>
                </c:pt>
                <c:pt idx="96">
                  <c:v>3.6278343949044591E-2</c:v>
                </c:pt>
                <c:pt idx="97">
                  <c:v>6.6659076433121023E-2</c:v>
                </c:pt>
                <c:pt idx="98">
                  <c:v>0.10017585987261148</c:v>
                </c:pt>
                <c:pt idx="99">
                  <c:v>0.13403563694267517</c:v>
                </c:pt>
                <c:pt idx="100">
                  <c:v>0.16804248407643313</c:v>
                </c:pt>
                <c:pt idx="101">
                  <c:v>0.20410732484076438</c:v>
                </c:pt>
                <c:pt idx="102">
                  <c:v>0.24022114649681528</c:v>
                </c:pt>
                <c:pt idx="103">
                  <c:v>0.27584500000000006</c:v>
                </c:pt>
                <c:pt idx="104">
                  <c:v>0.31156684713375804</c:v>
                </c:pt>
                <c:pt idx="105">
                  <c:v>0.34518152866242041</c:v>
                </c:pt>
                <c:pt idx="106">
                  <c:v>0.37713025477707013</c:v>
                </c:pt>
                <c:pt idx="107">
                  <c:v>0.40545318471337582</c:v>
                </c:pt>
                <c:pt idx="108">
                  <c:v>0.43044363057324841</c:v>
                </c:pt>
                <c:pt idx="109">
                  <c:v>0.45043598726114653</c:v>
                </c:pt>
                <c:pt idx="110">
                  <c:v>0.46592038216560511</c:v>
                </c:pt>
                <c:pt idx="111">
                  <c:v>0.47768057324840768</c:v>
                </c:pt>
                <c:pt idx="112">
                  <c:v>0.48331592356687902</c:v>
                </c:pt>
                <c:pt idx="113">
                  <c:v>0.48552101910828033</c:v>
                </c:pt>
                <c:pt idx="114">
                  <c:v>0.48341401273885354</c:v>
                </c:pt>
                <c:pt idx="115">
                  <c:v>0.47797484076433122</c:v>
                </c:pt>
                <c:pt idx="116">
                  <c:v>0.46949745222929939</c:v>
                </c:pt>
                <c:pt idx="117">
                  <c:v>0.45837420382165611</c:v>
                </c:pt>
                <c:pt idx="118">
                  <c:v>0.44592802547770705</c:v>
                </c:pt>
                <c:pt idx="119">
                  <c:v>0.43206082802547779</c:v>
                </c:pt>
                <c:pt idx="120">
                  <c:v>0.41740923566878985</c:v>
                </c:pt>
                <c:pt idx="121">
                  <c:v>0.40256210191082809</c:v>
                </c:pt>
                <c:pt idx="122">
                  <c:v>0.38751847133757966</c:v>
                </c:pt>
                <c:pt idx="123">
                  <c:v>0.37301433121019112</c:v>
                </c:pt>
                <c:pt idx="124">
                  <c:v>0.35855891719745225</c:v>
                </c:pt>
                <c:pt idx="125">
                  <c:v>0.34498566878980896</c:v>
                </c:pt>
                <c:pt idx="126">
                  <c:v>0.33155923566878986</c:v>
                </c:pt>
                <c:pt idx="127">
                  <c:v>0.3193579617834395</c:v>
                </c:pt>
                <c:pt idx="128">
                  <c:v>0.30764675159235666</c:v>
                </c:pt>
                <c:pt idx="129">
                  <c:v>0.29662146496815295</c:v>
                </c:pt>
                <c:pt idx="130">
                  <c:v>0.28628222929936309</c:v>
                </c:pt>
                <c:pt idx="131">
                  <c:v>0.27662901273885349</c:v>
                </c:pt>
                <c:pt idx="132">
                  <c:v>0.26746576433121022</c:v>
                </c:pt>
                <c:pt idx="133">
                  <c:v>0.25898859872611468</c:v>
                </c:pt>
                <c:pt idx="134">
                  <c:v>0.25109939490445865</c:v>
                </c:pt>
                <c:pt idx="135">
                  <c:v>0.24365124203821659</c:v>
                </c:pt>
                <c:pt idx="136">
                  <c:v>0.23649707006369428</c:v>
                </c:pt>
                <c:pt idx="137">
                  <c:v>0.2301269108280255</c:v>
                </c:pt>
                <c:pt idx="138">
                  <c:v>0.22385477707006371</c:v>
                </c:pt>
                <c:pt idx="139">
                  <c:v>0.21807264331210194</c:v>
                </c:pt>
                <c:pt idx="140">
                  <c:v>0.21224149681528665</c:v>
                </c:pt>
                <c:pt idx="141">
                  <c:v>0.20709636942675161</c:v>
                </c:pt>
                <c:pt idx="142">
                  <c:v>0.20200025477707009</c:v>
                </c:pt>
                <c:pt idx="143">
                  <c:v>0.19734515923566881</c:v>
                </c:pt>
                <c:pt idx="144">
                  <c:v>0.19293506369426755</c:v>
                </c:pt>
                <c:pt idx="145">
                  <c:v>0.18872095541401276</c:v>
                </c:pt>
                <c:pt idx="146">
                  <c:v>0.18460487261146499</c:v>
                </c:pt>
                <c:pt idx="147">
                  <c:v>0.18092977707006372</c:v>
                </c:pt>
                <c:pt idx="148">
                  <c:v>0.17735267515923567</c:v>
                </c:pt>
                <c:pt idx="149">
                  <c:v>0.17392261146496815</c:v>
                </c:pt>
                <c:pt idx="150">
                  <c:v>0.17054149681528666</c:v>
                </c:pt>
                <c:pt idx="151">
                  <c:v>0.16755245222929938</c:v>
                </c:pt>
                <c:pt idx="152">
                  <c:v>0.16436738853503183</c:v>
                </c:pt>
                <c:pt idx="153">
                  <c:v>0.16157429936305734</c:v>
                </c:pt>
                <c:pt idx="154">
                  <c:v>0.15873222929936306</c:v>
                </c:pt>
                <c:pt idx="155">
                  <c:v>0.15613519108280255</c:v>
                </c:pt>
                <c:pt idx="156">
                  <c:v>0.1535381210191083</c:v>
                </c:pt>
                <c:pt idx="157">
                  <c:v>0.15118608280254778</c:v>
                </c:pt>
                <c:pt idx="158">
                  <c:v>0.14888299363057328</c:v>
                </c:pt>
                <c:pt idx="159">
                  <c:v>0.14653095541401276</c:v>
                </c:pt>
                <c:pt idx="160">
                  <c:v>0.14447292993630576</c:v>
                </c:pt>
                <c:pt idx="161">
                  <c:v>0.14226786624203824</c:v>
                </c:pt>
                <c:pt idx="162">
                  <c:v>0.14016079617834395</c:v>
                </c:pt>
                <c:pt idx="163">
                  <c:v>0.13829875796178345</c:v>
                </c:pt>
                <c:pt idx="164">
                  <c:v>0.13638773885350319</c:v>
                </c:pt>
                <c:pt idx="165">
                  <c:v>0.13457468152866242</c:v>
                </c:pt>
                <c:pt idx="166">
                  <c:v>0.13276162420382168</c:v>
                </c:pt>
                <c:pt idx="167">
                  <c:v>0.13104659235668789</c:v>
                </c:pt>
                <c:pt idx="168">
                  <c:v>0.12947853503184714</c:v>
                </c:pt>
                <c:pt idx="169">
                  <c:v>0.12776350318471338</c:v>
                </c:pt>
                <c:pt idx="170">
                  <c:v>0.12629347133757962</c:v>
                </c:pt>
                <c:pt idx="171">
                  <c:v>0.12472544585987264</c:v>
                </c:pt>
                <c:pt idx="172">
                  <c:v>0.1233043949044586</c:v>
                </c:pt>
                <c:pt idx="173">
                  <c:v>0.12183436305732484</c:v>
                </c:pt>
                <c:pt idx="174">
                  <c:v>0.12041334394904459</c:v>
                </c:pt>
                <c:pt idx="175">
                  <c:v>0.11913929936305732</c:v>
                </c:pt>
                <c:pt idx="176">
                  <c:v>0.11776726114649683</c:v>
                </c:pt>
                <c:pt idx="177">
                  <c:v>0.11659124203821657</c:v>
                </c:pt>
                <c:pt idx="178">
                  <c:v>0.11531722929936307</c:v>
                </c:pt>
                <c:pt idx="179">
                  <c:v>0.11423920382165606</c:v>
                </c:pt>
                <c:pt idx="180">
                  <c:v>0.11301417197452231</c:v>
                </c:pt>
                <c:pt idx="181">
                  <c:v>0.11183815286624205</c:v>
                </c:pt>
                <c:pt idx="182">
                  <c:v>0.11071111464968153</c:v>
                </c:pt>
                <c:pt idx="183">
                  <c:v>0.10963308917197453</c:v>
                </c:pt>
                <c:pt idx="184">
                  <c:v>0.10865305732484078</c:v>
                </c:pt>
                <c:pt idx="185">
                  <c:v>0.10752601910828027</c:v>
                </c:pt>
                <c:pt idx="186">
                  <c:v>0.10664401273885352</c:v>
                </c:pt>
                <c:pt idx="187">
                  <c:v>0.10566398089171976</c:v>
                </c:pt>
                <c:pt idx="188">
                  <c:v>0.10468398089171975</c:v>
                </c:pt>
                <c:pt idx="189">
                  <c:v>0.10385095541401275</c:v>
                </c:pt>
                <c:pt idx="190">
                  <c:v>0.10296891719745224</c:v>
                </c:pt>
                <c:pt idx="191">
                  <c:v>0.10208691082802548</c:v>
                </c:pt>
                <c:pt idx="192">
                  <c:v>0.10120490445859874</c:v>
                </c:pt>
                <c:pt idx="193">
                  <c:v>0.10046987261146498</c:v>
                </c:pt>
                <c:pt idx="194">
                  <c:v>9.958783439490447E-2</c:v>
                </c:pt>
                <c:pt idx="195">
                  <c:v>9.8852834394904457E-2</c:v>
                </c:pt>
                <c:pt idx="196">
                  <c:v>9.8117802547770722E-2</c:v>
                </c:pt>
                <c:pt idx="197">
                  <c:v>9.7480796178343959E-2</c:v>
                </c:pt>
                <c:pt idx="198">
                  <c:v>9.6696783439490466E-2</c:v>
                </c:pt>
                <c:pt idx="199">
                  <c:v>9.6010764331210197E-2</c:v>
                </c:pt>
                <c:pt idx="200">
                  <c:v>9.5373757961783448E-2</c:v>
                </c:pt>
                <c:pt idx="201">
                  <c:v>9.4785732484076443E-2</c:v>
                </c:pt>
                <c:pt idx="202">
                  <c:v>9.4001719745222936E-2</c:v>
                </c:pt>
                <c:pt idx="203">
                  <c:v>9.3609713375796197E-2</c:v>
                </c:pt>
                <c:pt idx="204">
                  <c:v>9.2923694267515927E-2</c:v>
                </c:pt>
                <c:pt idx="205">
                  <c:v>9.2286687898089179E-2</c:v>
                </c:pt>
                <c:pt idx="206">
                  <c:v>9.1845668789808918E-2</c:v>
                </c:pt>
                <c:pt idx="207">
                  <c:v>9.1208662420382169E-2</c:v>
                </c:pt>
                <c:pt idx="208">
                  <c:v>9.0620636942675178E-2</c:v>
                </c:pt>
                <c:pt idx="209">
                  <c:v>9.013063694267516E-2</c:v>
                </c:pt>
                <c:pt idx="210">
                  <c:v>8.964060509554142E-2</c:v>
                </c:pt>
                <c:pt idx="211">
                  <c:v>8.9052611464968179E-2</c:v>
                </c:pt>
                <c:pt idx="212">
                  <c:v>8.8611592356687904E-2</c:v>
                </c:pt>
                <c:pt idx="213">
                  <c:v>8.8268566878980909E-2</c:v>
                </c:pt>
                <c:pt idx="214">
                  <c:v>8.7778566878980904E-2</c:v>
                </c:pt>
                <c:pt idx="215">
                  <c:v>8.7435573248407644E-2</c:v>
                </c:pt>
                <c:pt idx="216">
                  <c:v>8.6994554140127398E-2</c:v>
                </c:pt>
                <c:pt idx="217">
                  <c:v>8.6700541401273895E-2</c:v>
                </c:pt>
                <c:pt idx="218">
                  <c:v>8.6210541401273891E-2</c:v>
                </c:pt>
                <c:pt idx="219">
                  <c:v>8.5867515923566881E-2</c:v>
                </c:pt>
                <c:pt idx="220">
                  <c:v>8.5524522292993649E-2</c:v>
                </c:pt>
                <c:pt idx="221">
                  <c:v>8.5083503184713388E-2</c:v>
                </c:pt>
                <c:pt idx="222">
                  <c:v>8.4838503184713393E-2</c:v>
                </c:pt>
                <c:pt idx="223">
                  <c:v>8.4495509554140147E-2</c:v>
                </c:pt>
                <c:pt idx="224">
                  <c:v>8.4250477707006374E-2</c:v>
                </c:pt>
                <c:pt idx="225">
                  <c:v>8.3907484076433128E-2</c:v>
                </c:pt>
                <c:pt idx="226">
                  <c:v>8.3711464968152877E-2</c:v>
                </c:pt>
                <c:pt idx="227">
                  <c:v>8.341745222929936E-2</c:v>
                </c:pt>
                <c:pt idx="228">
                  <c:v>8.3172452229299365E-2</c:v>
                </c:pt>
                <c:pt idx="229">
                  <c:v>8.2976464968152863E-2</c:v>
                </c:pt>
                <c:pt idx="230">
                  <c:v>8.2682452229299361E-2</c:v>
                </c:pt>
                <c:pt idx="231">
                  <c:v>8.2584458598726124E-2</c:v>
                </c:pt>
                <c:pt idx="232">
                  <c:v>8.2290445859872621E-2</c:v>
                </c:pt>
                <c:pt idx="233">
                  <c:v>8.219245222929937E-2</c:v>
                </c:pt>
                <c:pt idx="234">
                  <c:v>8.1947420382165612E-2</c:v>
                </c:pt>
                <c:pt idx="235">
                  <c:v>8.1898439490445868E-2</c:v>
                </c:pt>
                <c:pt idx="236">
                  <c:v>8.1702420382165603E-2</c:v>
                </c:pt>
                <c:pt idx="237">
                  <c:v>8.1604426751592365E-2</c:v>
                </c:pt>
                <c:pt idx="238">
                  <c:v>8.1457420382165607E-2</c:v>
                </c:pt>
                <c:pt idx="239">
                  <c:v>8.1310414012738863E-2</c:v>
                </c:pt>
                <c:pt idx="240">
                  <c:v>8.1212420382165598E-2</c:v>
                </c:pt>
                <c:pt idx="241">
                  <c:v>8.1114426751592361E-2</c:v>
                </c:pt>
                <c:pt idx="242">
                  <c:v>8.0967388535031867E-2</c:v>
                </c:pt>
                <c:pt idx="243">
                  <c:v>8.1016401273885361E-2</c:v>
                </c:pt>
                <c:pt idx="244">
                  <c:v>8.091840764331211E-2</c:v>
                </c:pt>
                <c:pt idx="245">
                  <c:v>8.0869394904458602E-2</c:v>
                </c:pt>
                <c:pt idx="246">
                  <c:v>8.0771401273885365E-2</c:v>
                </c:pt>
                <c:pt idx="247">
                  <c:v>8.0673407643312114E-2</c:v>
                </c:pt>
                <c:pt idx="248">
                  <c:v>8.0673407643312114E-2</c:v>
                </c:pt>
                <c:pt idx="249">
                  <c:v>8.0624394904458607E-2</c:v>
                </c:pt>
                <c:pt idx="250">
                  <c:v>8.0624394904458607E-2</c:v>
                </c:pt>
                <c:pt idx="251">
                  <c:v>8.0624394904458607E-2</c:v>
                </c:pt>
                <c:pt idx="252">
                  <c:v>8.0379394904458612E-2</c:v>
                </c:pt>
                <c:pt idx="253">
                  <c:v>8.052640127388537E-2</c:v>
                </c:pt>
                <c:pt idx="254">
                  <c:v>8.0428407643312105E-2</c:v>
                </c:pt>
                <c:pt idx="255">
                  <c:v>8.0428407643312105E-2</c:v>
                </c:pt>
                <c:pt idx="256">
                  <c:v>8.0428407643312105E-2</c:v>
                </c:pt>
                <c:pt idx="257">
                  <c:v>8.0624394904458607E-2</c:v>
                </c:pt>
                <c:pt idx="258">
                  <c:v>8.0575414012738864E-2</c:v>
                </c:pt>
                <c:pt idx="259">
                  <c:v>8.0673407643312114E-2</c:v>
                </c:pt>
                <c:pt idx="260">
                  <c:v>8.0673407643312114E-2</c:v>
                </c:pt>
                <c:pt idx="261">
                  <c:v>8.0869394904458602E-2</c:v>
                </c:pt>
                <c:pt idx="262">
                  <c:v>8.0673407643312114E-2</c:v>
                </c:pt>
                <c:pt idx="263">
                  <c:v>8.0722420382165622E-2</c:v>
                </c:pt>
                <c:pt idx="264">
                  <c:v>8.0624394904458607E-2</c:v>
                </c:pt>
                <c:pt idx="265">
                  <c:v>8.0624394904458607E-2</c:v>
                </c:pt>
                <c:pt idx="266">
                  <c:v>8.0722420382165622E-2</c:v>
                </c:pt>
                <c:pt idx="267">
                  <c:v>8.0722420382165622E-2</c:v>
                </c:pt>
                <c:pt idx="268">
                  <c:v>8.0673407643312114E-2</c:v>
                </c:pt>
                <c:pt idx="269">
                  <c:v>8.0820414012738859E-2</c:v>
                </c:pt>
                <c:pt idx="270">
                  <c:v>8.091840764331211E-2</c:v>
                </c:pt>
                <c:pt idx="271">
                  <c:v>8.091840764331211E-2</c:v>
                </c:pt>
                <c:pt idx="272">
                  <c:v>8.0967388535031867E-2</c:v>
                </c:pt>
                <c:pt idx="273">
                  <c:v>8.1065414012738854E-2</c:v>
                </c:pt>
                <c:pt idx="274">
                  <c:v>8.1114426751592361E-2</c:v>
                </c:pt>
                <c:pt idx="275">
                  <c:v>8.1114426751592361E-2</c:v>
                </c:pt>
                <c:pt idx="276">
                  <c:v>8.1163407643312119E-2</c:v>
                </c:pt>
                <c:pt idx="277">
                  <c:v>8.1261433121019105E-2</c:v>
                </c:pt>
                <c:pt idx="278">
                  <c:v>8.1212420382165598E-2</c:v>
                </c:pt>
                <c:pt idx="279">
                  <c:v>8.1408407643312114E-2</c:v>
                </c:pt>
                <c:pt idx="280">
                  <c:v>8.1310414012738863E-2</c:v>
                </c:pt>
                <c:pt idx="281">
                  <c:v>8.1555414012738858E-2</c:v>
                </c:pt>
                <c:pt idx="282">
                  <c:v>8.1506433121019115E-2</c:v>
                </c:pt>
                <c:pt idx="283">
                  <c:v>8.1653439490445873E-2</c:v>
                </c:pt>
                <c:pt idx="284">
                  <c:v>8.1604426751592365E-2</c:v>
                </c:pt>
                <c:pt idx="285">
                  <c:v>8.1653439490445873E-2</c:v>
                </c:pt>
                <c:pt idx="286">
                  <c:v>8.1653439490445873E-2</c:v>
                </c:pt>
                <c:pt idx="287">
                  <c:v>8.1800445859872631E-2</c:v>
                </c:pt>
                <c:pt idx="288">
                  <c:v>8.175143312101911E-2</c:v>
                </c:pt>
                <c:pt idx="289">
                  <c:v>8.1849426751592347E-2</c:v>
                </c:pt>
                <c:pt idx="290">
                  <c:v>8.1849426751592347E-2</c:v>
                </c:pt>
                <c:pt idx="291">
                  <c:v>8.1996433121019119E-2</c:v>
                </c:pt>
                <c:pt idx="292">
                  <c:v>8.2045445859872612E-2</c:v>
                </c:pt>
                <c:pt idx="293">
                  <c:v>8.219245222929937E-2</c:v>
                </c:pt>
                <c:pt idx="294">
                  <c:v>8.1849426751592347E-2</c:v>
                </c:pt>
                <c:pt idx="295">
                  <c:v>8.2388439490445872E-2</c:v>
                </c:pt>
                <c:pt idx="296">
                  <c:v>8.2388439490445872E-2</c:v>
                </c:pt>
                <c:pt idx="297">
                  <c:v>8.2486433121019109E-2</c:v>
                </c:pt>
                <c:pt idx="298">
                  <c:v>8.2682452229299361E-2</c:v>
                </c:pt>
                <c:pt idx="299">
                  <c:v>8.2829458598726119E-2</c:v>
                </c:pt>
                <c:pt idx="300">
                  <c:v>8.2976464968152863E-2</c:v>
                </c:pt>
                <c:pt idx="301">
                  <c:v>8.3319458598726109E-2</c:v>
                </c:pt>
                <c:pt idx="302">
                  <c:v>8.3466464968152881E-2</c:v>
                </c:pt>
                <c:pt idx="303">
                  <c:v>8.341745222929936E-2</c:v>
                </c:pt>
                <c:pt idx="304">
                  <c:v>8.3711464968152877E-2</c:v>
                </c:pt>
                <c:pt idx="305">
                  <c:v>8.4152484076433123E-2</c:v>
                </c:pt>
                <c:pt idx="306">
                  <c:v>8.410350318471338E-2</c:v>
                </c:pt>
                <c:pt idx="307">
                  <c:v>8.4348471337579625E-2</c:v>
                </c:pt>
                <c:pt idx="308">
                  <c:v>8.459350318471337E-2</c:v>
                </c:pt>
                <c:pt idx="309">
                  <c:v>8.4936496815286644E-2</c:v>
                </c:pt>
                <c:pt idx="310">
                  <c:v>8.527952229299364E-2</c:v>
                </c:pt>
                <c:pt idx="311">
                  <c:v>8.5622515923566886E-2</c:v>
                </c:pt>
                <c:pt idx="312">
                  <c:v>8.611251592356689E-2</c:v>
                </c:pt>
                <c:pt idx="313">
                  <c:v>8.6406528662420379E-2</c:v>
                </c:pt>
                <c:pt idx="314">
                  <c:v>8.694554140127389E-2</c:v>
                </c:pt>
                <c:pt idx="315">
                  <c:v>8.7435573248407644E-2</c:v>
                </c:pt>
                <c:pt idx="316">
                  <c:v>8.8072579617834407E-2</c:v>
                </c:pt>
                <c:pt idx="317">
                  <c:v>8.8660605095541398E-2</c:v>
                </c:pt>
                <c:pt idx="318">
                  <c:v>8.929761146496816E-2</c:v>
                </c:pt>
                <c:pt idx="319">
                  <c:v>9.013063694267516E-2</c:v>
                </c:pt>
                <c:pt idx="320">
                  <c:v>9.0816624203821653E-2</c:v>
                </c:pt>
                <c:pt idx="321">
                  <c:v>9.1894681528662439E-2</c:v>
                </c:pt>
                <c:pt idx="322">
                  <c:v>9.2825700636942676E-2</c:v>
                </c:pt>
                <c:pt idx="323">
                  <c:v>9.3756719745222941E-2</c:v>
                </c:pt>
                <c:pt idx="324">
                  <c:v>9.4932738853503187E-2</c:v>
                </c:pt>
                <c:pt idx="325">
                  <c:v>9.6108757961783448E-2</c:v>
                </c:pt>
                <c:pt idx="326">
                  <c:v>9.7431815286624202E-2</c:v>
                </c:pt>
                <c:pt idx="327">
                  <c:v>9.8705828025477713E-2</c:v>
                </c:pt>
                <c:pt idx="328">
                  <c:v>0.10022487261146498</c:v>
                </c:pt>
                <c:pt idx="329">
                  <c:v>0.10159687898089173</c:v>
                </c:pt>
                <c:pt idx="330">
                  <c:v>0.10301792993630574</c:v>
                </c:pt>
                <c:pt idx="331">
                  <c:v>0.104781974522293</c:v>
                </c:pt>
                <c:pt idx="332">
                  <c:v>0.10644799363057325</c:v>
                </c:pt>
                <c:pt idx="333">
                  <c:v>0.10816305732484077</c:v>
                </c:pt>
                <c:pt idx="334">
                  <c:v>0.11012308917197454</c:v>
                </c:pt>
                <c:pt idx="335">
                  <c:v>0.11203414012738855</c:v>
                </c:pt>
                <c:pt idx="336">
                  <c:v>0.11409219745222932</c:v>
                </c:pt>
                <c:pt idx="337">
                  <c:v>0.11615022292993632</c:v>
                </c:pt>
                <c:pt idx="338">
                  <c:v>0.11874729299363058</c:v>
                </c:pt>
                <c:pt idx="339">
                  <c:v>0.12124633757961784</c:v>
                </c:pt>
                <c:pt idx="340">
                  <c:v>0.1239414331210191</c:v>
                </c:pt>
                <c:pt idx="341">
                  <c:v>0.1269794904458599</c:v>
                </c:pt>
                <c:pt idx="342">
                  <c:v>0.13036057324840766</c:v>
                </c:pt>
                <c:pt idx="343">
                  <c:v>0.13374165605095542</c:v>
                </c:pt>
                <c:pt idx="344">
                  <c:v>0.13756375796178347</c:v>
                </c:pt>
                <c:pt idx="345">
                  <c:v>0.14167984076433121</c:v>
                </c:pt>
                <c:pt idx="346">
                  <c:v>0.14618796178343951</c:v>
                </c:pt>
                <c:pt idx="347">
                  <c:v>0.15138207006369428</c:v>
                </c:pt>
                <c:pt idx="348">
                  <c:v>0.15740920382165605</c:v>
                </c:pt>
                <c:pt idx="349">
                  <c:v>0.16397538216560512</c:v>
                </c:pt>
                <c:pt idx="350">
                  <c:v>0.17147254777070065</c:v>
                </c:pt>
                <c:pt idx="351">
                  <c:v>0.1798517515923567</c:v>
                </c:pt>
                <c:pt idx="352">
                  <c:v>0.18965197452229299</c:v>
                </c:pt>
                <c:pt idx="353">
                  <c:v>0.20008920382165604</c:v>
                </c:pt>
                <c:pt idx="354">
                  <c:v>0.21214350318471339</c:v>
                </c:pt>
                <c:pt idx="355">
                  <c:v>0.2255698089171975</c:v>
                </c:pt>
                <c:pt idx="356">
                  <c:v>0.2402701592356688</c:v>
                </c:pt>
                <c:pt idx="357">
                  <c:v>0.25673452229299371</c:v>
                </c:pt>
                <c:pt idx="358">
                  <c:v>0.27491394904458599</c:v>
                </c:pt>
                <c:pt idx="359">
                  <c:v>0.29485742038216567</c:v>
                </c:pt>
                <c:pt idx="360">
                  <c:v>0.31607493630573252</c:v>
                </c:pt>
                <c:pt idx="361">
                  <c:v>0.33959554140127396</c:v>
                </c:pt>
                <c:pt idx="362">
                  <c:v>0.37345541401273891</c:v>
                </c:pt>
                <c:pt idx="363">
                  <c:v>0.39075254777070068</c:v>
                </c:pt>
                <c:pt idx="364">
                  <c:v>0.41789936305732489</c:v>
                </c:pt>
                <c:pt idx="365">
                  <c:v>0.4452420382165605</c:v>
                </c:pt>
                <c:pt idx="366">
                  <c:v>0.47346656050955416</c:v>
                </c:pt>
                <c:pt idx="367">
                  <c:v>0.50080923566878988</c:v>
                </c:pt>
                <c:pt idx="368">
                  <c:v>0.52771082802547775</c:v>
                </c:pt>
                <c:pt idx="369">
                  <c:v>0.55191751592356686</c:v>
                </c:pt>
                <c:pt idx="370">
                  <c:v>0.57485000000000008</c:v>
                </c:pt>
                <c:pt idx="371">
                  <c:v>0.5949404458598726</c:v>
                </c:pt>
                <c:pt idx="372">
                  <c:v>0.6112579617834395</c:v>
                </c:pt>
                <c:pt idx="373">
                  <c:v>0.62571337579617847</c:v>
                </c:pt>
                <c:pt idx="374">
                  <c:v>0.63600350318471344</c:v>
                </c:pt>
                <c:pt idx="375">
                  <c:v>0.64345159235668803</c:v>
                </c:pt>
                <c:pt idx="376">
                  <c:v>0.64693057324840775</c:v>
                </c:pt>
                <c:pt idx="377">
                  <c:v>0.64781273885350321</c:v>
                </c:pt>
                <c:pt idx="378">
                  <c:v>0.64550955414012745</c:v>
                </c:pt>
                <c:pt idx="379">
                  <c:v>0.64085445859872614</c:v>
                </c:pt>
                <c:pt idx="380">
                  <c:v>0.63423949044585992</c:v>
                </c:pt>
                <c:pt idx="381">
                  <c:v>0.62576210191082804</c:v>
                </c:pt>
                <c:pt idx="382">
                  <c:v>0.61615796178343962</c:v>
                </c:pt>
                <c:pt idx="383">
                  <c:v>0.60581878980891735</c:v>
                </c:pt>
                <c:pt idx="384">
                  <c:v>0.59449936305732487</c:v>
                </c:pt>
                <c:pt idx="385">
                  <c:v>0.58288630573248412</c:v>
                </c:pt>
                <c:pt idx="386">
                  <c:v>0.57142006369426745</c:v>
                </c:pt>
                <c:pt idx="387">
                  <c:v>0.5601496815286624</c:v>
                </c:pt>
                <c:pt idx="388">
                  <c:v>0.54902643312101918</c:v>
                </c:pt>
                <c:pt idx="389">
                  <c:v>0.53849108280254776</c:v>
                </c:pt>
                <c:pt idx="390">
                  <c:v>0.5284458598726115</c:v>
                </c:pt>
                <c:pt idx="391">
                  <c:v>0.51864585987261158</c:v>
                </c:pt>
                <c:pt idx="392">
                  <c:v>0.50938439490445864</c:v>
                </c:pt>
                <c:pt idx="393">
                  <c:v>0.50051528662420386</c:v>
                </c:pt>
                <c:pt idx="394">
                  <c:v>0.49238121019108283</c:v>
                </c:pt>
                <c:pt idx="395">
                  <c:v>0.48449203821656056</c:v>
                </c:pt>
                <c:pt idx="396">
                  <c:v>0.47704363057324844</c:v>
                </c:pt>
                <c:pt idx="397">
                  <c:v>0.47023248407643314</c:v>
                </c:pt>
                <c:pt idx="398">
                  <c:v>0.46351942675159241</c:v>
                </c:pt>
                <c:pt idx="399">
                  <c:v>0.4573942675159236</c:v>
                </c:pt>
                <c:pt idx="400">
                  <c:v>0.45151401273885355</c:v>
                </c:pt>
                <c:pt idx="401">
                  <c:v>0.44607515923566882</c:v>
                </c:pt>
                <c:pt idx="402">
                  <c:v>0.44088089171974526</c:v>
                </c:pt>
                <c:pt idx="403">
                  <c:v>0.43598089171974524</c:v>
                </c:pt>
                <c:pt idx="404">
                  <c:v>0.43142356687898092</c:v>
                </c:pt>
                <c:pt idx="405">
                  <c:v>0.42706242038216563</c:v>
                </c:pt>
                <c:pt idx="406">
                  <c:v>0.42289745222929936</c:v>
                </c:pt>
                <c:pt idx="407">
                  <c:v>0.41907547770700643</c:v>
                </c:pt>
                <c:pt idx="408">
                  <c:v>0.41540031847133757</c:v>
                </c:pt>
                <c:pt idx="409">
                  <c:v>0.41192133757961785</c:v>
                </c:pt>
                <c:pt idx="410">
                  <c:v>0.40858917197452232</c:v>
                </c:pt>
                <c:pt idx="411">
                  <c:v>0.4055019108280255</c:v>
                </c:pt>
                <c:pt idx="412">
                  <c:v>0.402365923566879</c:v>
                </c:pt>
                <c:pt idx="413">
                  <c:v>0.39967101910828029</c:v>
                </c:pt>
                <c:pt idx="414">
                  <c:v>0.39692675159235674</c:v>
                </c:pt>
                <c:pt idx="415">
                  <c:v>0.39437866242038222</c:v>
                </c:pt>
                <c:pt idx="416">
                  <c:v>0.39192866242038221</c:v>
                </c:pt>
                <c:pt idx="417">
                  <c:v>0.38972356687898091</c:v>
                </c:pt>
                <c:pt idx="418">
                  <c:v>0.38756751592356686</c:v>
                </c:pt>
                <c:pt idx="419">
                  <c:v>0.38546050955414018</c:v>
                </c:pt>
                <c:pt idx="420">
                  <c:v>0.38354968152866242</c:v>
                </c:pt>
                <c:pt idx="421">
                  <c:v>0.3818834394904459</c:v>
                </c:pt>
                <c:pt idx="422">
                  <c:v>0.37997261146496819</c:v>
                </c:pt>
                <c:pt idx="423">
                  <c:v>0.37845350318471344</c:v>
                </c:pt>
                <c:pt idx="424">
                  <c:v>0.37678726114649685</c:v>
                </c:pt>
                <c:pt idx="425">
                  <c:v>0.37512133757961791</c:v>
                </c:pt>
                <c:pt idx="426">
                  <c:v>0.37370031847133761</c:v>
                </c:pt>
                <c:pt idx="427">
                  <c:v>0.37227929936305737</c:v>
                </c:pt>
                <c:pt idx="428">
                  <c:v>0.37100509554140132</c:v>
                </c:pt>
                <c:pt idx="429">
                  <c:v>0.36963312101910833</c:v>
                </c:pt>
                <c:pt idx="430">
                  <c:v>0.368506050955414</c:v>
                </c:pt>
                <c:pt idx="431">
                  <c:v>0.3673302547770701</c:v>
                </c:pt>
                <c:pt idx="432">
                  <c:v>0.36635000000000006</c:v>
                </c:pt>
                <c:pt idx="433">
                  <c:v>0.3653210191082803</c:v>
                </c:pt>
                <c:pt idx="434">
                  <c:v>0.36443917197452236</c:v>
                </c:pt>
                <c:pt idx="435">
                  <c:v>0.36350796178343953</c:v>
                </c:pt>
                <c:pt idx="436">
                  <c:v>0.36277292993630578</c:v>
                </c:pt>
                <c:pt idx="437">
                  <c:v>0.36194012738853509</c:v>
                </c:pt>
                <c:pt idx="438">
                  <c:v>0.36115605095541409</c:v>
                </c:pt>
                <c:pt idx="439">
                  <c:v>0.36056783439490447</c:v>
                </c:pt>
                <c:pt idx="440">
                  <c:v>0.3599799363057325</c:v>
                </c:pt>
                <c:pt idx="441">
                  <c:v>0.35934299363057332</c:v>
                </c:pt>
                <c:pt idx="442">
                  <c:v>0.35895095541401273</c:v>
                </c:pt>
                <c:pt idx="443">
                  <c:v>0.35841178343949043</c:v>
                </c:pt>
                <c:pt idx="444">
                  <c:v>0.35811783439490452</c:v>
                </c:pt>
                <c:pt idx="445">
                  <c:v>0.35767707006369431</c:v>
                </c:pt>
                <c:pt idx="446">
                  <c:v>0.35738280254777072</c:v>
                </c:pt>
                <c:pt idx="447">
                  <c:v>0.35708885350318476</c:v>
                </c:pt>
                <c:pt idx="448">
                  <c:v>0.35684394904458605</c:v>
                </c:pt>
                <c:pt idx="449">
                  <c:v>0.35664777070063691</c:v>
                </c:pt>
                <c:pt idx="450">
                  <c:v>0.35645191082802546</c:v>
                </c:pt>
                <c:pt idx="451">
                  <c:v>0.35635382165605095</c:v>
                </c:pt>
                <c:pt idx="452">
                  <c:v>0.35620700636942682</c:v>
                </c:pt>
                <c:pt idx="453">
                  <c:v>0.3561579617834395</c:v>
                </c:pt>
                <c:pt idx="454">
                  <c:v>0.3561579617834395</c:v>
                </c:pt>
                <c:pt idx="455">
                  <c:v>0.35620700636942682</c:v>
                </c:pt>
                <c:pt idx="456">
                  <c:v>0.35630477707006375</c:v>
                </c:pt>
                <c:pt idx="457">
                  <c:v>0.35645191082802546</c:v>
                </c:pt>
                <c:pt idx="458">
                  <c:v>0.35659872611464977</c:v>
                </c:pt>
                <c:pt idx="459">
                  <c:v>0.35684394904458605</c:v>
                </c:pt>
                <c:pt idx="460">
                  <c:v>0.3478767515923567</c:v>
                </c:pt>
                <c:pt idx="461">
                  <c:v>0.34077165605095544</c:v>
                </c:pt>
                <c:pt idx="462">
                  <c:v>0.33508726114649684</c:v>
                </c:pt>
                <c:pt idx="463">
                  <c:v>0.33008917197452226</c:v>
                </c:pt>
                <c:pt idx="464">
                  <c:v>0.32548312101910831</c:v>
                </c:pt>
                <c:pt idx="465">
                  <c:v>0.32112197452229302</c:v>
                </c:pt>
                <c:pt idx="466">
                  <c:v>0.31705496815286627</c:v>
                </c:pt>
                <c:pt idx="467">
                  <c:v>0.31323286624203828</c:v>
                </c:pt>
                <c:pt idx="468">
                  <c:v>0.30945977707006372</c:v>
                </c:pt>
                <c:pt idx="469">
                  <c:v>0.30598070063694266</c:v>
                </c:pt>
                <c:pt idx="470">
                  <c:v>0.30250162420382171</c:v>
                </c:pt>
                <c:pt idx="471">
                  <c:v>0.29916952229299365</c:v>
                </c:pt>
                <c:pt idx="472">
                  <c:v>0.29608245222929935</c:v>
                </c:pt>
                <c:pt idx="473">
                  <c:v>0.29299541401273888</c:v>
                </c:pt>
                <c:pt idx="474">
                  <c:v>0.29000630573248415</c:v>
                </c:pt>
                <c:pt idx="475">
                  <c:v>0.28701726114649684</c:v>
                </c:pt>
                <c:pt idx="476">
                  <c:v>0.28417519108280259</c:v>
                </c:pt>
                <c:pt idx="477">
                  <c:v>0.28143111464968151</c:v>
                </c:pt>
                <c:pt idx="478">
                  <c:v>0.27868707006369425</c:v>
                </c:pt>
                <c:pt idx="479">
                  <c:v>0.2760409554140128</c:v>
                </c:pt>
                <c:pt idx="480">
                  <c:v>0.27339490445859876</c:v>
                </c:pt>
                <c:pt idx="481">
                  <c:v>0.2708958598726115</c:v>
                </c:pt>
                <c:pt idx="482">
                  <c:v>0.26829878980891719</c:v>
                </c:pt>
                <c:pt idx="483">
                  <c:v>0.2659467515923567</c:v>
                </c:pt>
                <c:pt idx="484">
                  <c:v>0.26344767515923567</c:v>
                </c:pt>
                <c:pt idx="485">
                  <c:v>0.26104665605095545</c:v>
                </c:pt>
                <c:pt idx="486">
                  <c:v>0.25869455414012738</c:v>
                </c:pt>
                <c:pt idx="487">
                  <c:v>0.25644050955414011</c:v>
                </c:pt>
                <c:pt idx="488">
                  <c:v>0.25408847133757961</c:v>
                </c:pt>
                <c:pt idx="489">
                  <c:v>0.25178544585987261</c:v>
                </c:pt>
                <c:pt idx="490">
                  <c:v>0.2495803821656051</c:v>
                </c:pt>
                <c:pt idx="491">
                  <c:v>0.2473263057324841</c:v>
                </c:pt>
                <c:pt idx="492">
                  <c:v>0.24512127388535038</c:v>
                </c:pt>
                <c:pt idx="493">
                  <c:v>0.24296522292993633</c:v>
                </c:pt>
                <c:pt idx="494">
                  <c:v>0.24080917197452231</c:v>
                </c:pt>
                <c:pt idx="495">
                  <c:v>0.23855512738853504</c:v>
                </c:pt>
                <c:pt idx="496">
                  <c:v>0.23630105095541401</c:v>
                </c:pt>
                <c:pt idx="497">
                  <c:v>0.23424302547770703</c:v>
                </c:pt>
                <c:pt idx="498">
                  <c:v>0.23203796178343949</c:v>
                </c:pt>
                <c:pt idx="499">
                  <c:v>0.22993092356687897</c:v>
                </c:pt>
                <c:pt idx="500">
                  <c:v>0.22782385350318471</c:v>
                </c:pt>
                <c:pt idx="501">
                  <c:v>0.22581480891719746</c:v>
                </c:pt>
                <c:pt idx="502">
                  <c:v>0.22375678343949046</c:v>
                </c:pt>
                <c:pt idx="503">
                  <c:v>0.2216497133757962</c:v>
                </c:pt>
                <c:pt idx="504">
                  <c:v>0.21964066878980895</c:v>
                </c:pt>
                <c:pt idx="505">
                  <c:v>0.21763162420382168</c:v>
                </c:pt>
                <c:pt idx="506">
                  <c:v>0.21557356687898091</c:v>
                </c:pt>
                <c:pt idx="507">
                  <c:v>0.21366254777070062</c:v>
                </c:pt>
                <c:pt idx="508">
                  <c:v>0.21155547770700639</c:v>
                </c:pt>
                <c:pt idx="509">
                  <c:v>0.20964442675159237</c:v>
                </c:pt>
                <c:pt idx="510">
                  <c:v>0.20743939490445862</c:v>
                </c:pt>
                <c:pt idx="511">
                  <c:v>0.20538133757961788</c:v>
                </c:pt>
                <c:pt idx="512">
                  <c:v>0.20332331210191082</c:v>
                </c:pt>
                <c:pt idx="513">
                  <c:v>0.20111821656050957</c:v>
                </c:pt>
                <c:pt idx="514">
                  <c:v>0.19906019108280257</c:v>
                </c:pt>
                <c:pt idx="515">
                  <c:v>0.19685512738853503</c:v>
                </c:pt>
                <c:pt idx="516">
                  <c:v>0.19469910828025477</c:v>
                </c:pt>
                <c:pt idx="517">
                  <c:v>0.19244503184713377</c:v>
                </c:pt>
                <c:pt idx="518">
                  <c:v>0.19014197452229301</c:v>
                </c:pt>
                <c:pt idx="519">
                  <c:v>0.18769194267515926</c:v>
                </c:pt>
                <c:pt idx="520">
                  <c:v>0.18504585987261149</c:v>
                </c:pt>
                <c:pt idx="521">
                  <c:v>0.18235079617834396</c:v>
                </c:pt>
                <c:pt idx="522">
                  <c:v>0.17941073248407644</c:v>
                </c:pt>
                <c:pt idx="523">
                  <c:v>0.17642165605095542</c:v>
                </c:pt>
                <c:pt idx="524">
                  <c:v>0.17284458598726116</c:v>
                </c:pt>
                <c:pt idx="525">
                  <c:v>0.16941449044585988</c:v>
                </c:pt>
                <c:pt idx="526">
                  <c:v>0.16524939490445861</c:v>
                </c:pt>
                <c:pt idx="527">
                  <c:v>0.16079028662420383</c:v>
                </c:pt>
                <c:pt idx="528">
                  <c:v>0.15593917197452231</c:v>
                </c:pt>
                <c:pt idx="529">
                  <c:v>0.15040203821656051</c:v>
                </c:pt>
                <c:pt idx="530">
                  <c:v>0.14437490445859874</c:v>
                </c:pt>
                <c:pt idx="531">
                  <c:v>0.1373677388535032</c:v>
                </c:pt>
                <c:pt idx="532">
                  <c:v>0.12967455414012741</c:v>
                </c:pt>
                <c:pt idx="533">
                  <c:v>0.12095235668789811</c:v>
                </c:pt>
                <c:pt idx="534">
                  <c:v>0.11105410828025478</c:v>
                </c:pt>
                <c:pt idx="535">
                  <c:v>0.10027385350318473</c:v>
                </c:pt>
                <c:pt idx="536">
                  <c:v>8.7043566878980891E-2</c:v>
                </c:pt>
                <c:pt idx="537">
                  <c:v>7.2882229299363069E-2</c:v>
                </c:pt>
                <c:pt idx="538">
                  <c:v>5.7152834394904456E-2</c:v>
                </c:pt>
                <c:pt idx="539">
                  <c:v>4.0247452229299367E-2</c:v>
                </c:pt>
                <c:pt idx="540">
                  <c:v>2.0548984076433123E-2</c:v>
                </c:pt>
                <c:pt idx="541">
                  <c:v>-1.7850280254777073E-4</c:v>
                </c:pt>
                <c:pt idx="542">
                  <c:v>-2.281703821656051E-2</c:v>
                </c:pt>
                <c:pt idx="543">
                  <c:v>-4.6778598726114652E-2</c:v>
                </c:pt>
                <c:pt idx="544">
                  <c:v>-7.1573184713375801E-2</c:v>
                </c:pt>
                <c:pt idx="545">
                  <c:v>-9.8376815286624217E-2</c:v>
                </c:pt>
                <c:pt idx="546">
                  <c:v>-0.12537646496815288</c:v>
                </c:pt>
                <c:pt idx="547">
                  <c:v>-0.15281710191082803</c:v>
                </c:pt>
                <c:pt idx="548">
                  <c:v>-0.17976773885350322</c:v>
                </c:pt>
                <c:pt idx="549">
                  <c:v>-0.20598334394904461</c:v>
                </c:pt>
                <c:pt idx="550">
                  <c:v>-0.23116993630573252</c:v>
                </c:pt>
                <c:pt idx="551">
                  <c:v>-0.25459251592356691</c:v>
                </c:pt>
                <c:pt idx="552">
                  <c:v>-0.27649601910828031</c:v>
                </c:pt>
                <c:pt idx="553">
                  <c:v>-0.2939894267515924</c:v>
                </c:pt>
                <c:pt idx="554">
                  <c:v>-0.30913079617834399</c:v>
                </c:pt>
                <c:pt idx="555">
                  <c:v>-0.3199601910828026</c:v>
                </c:pt>
                <c:pt idx="556">
                  <c:v>-0.32775127388535036</c:v>
                </c:pt>
                <c:pt idx="557">
                  <c:v>-0.33191624203821657</c:v>
                </c:pt>
                <c:pt idx="558">
                  <c:v>-0.33240636942675161</c:v>
                </c:pt>
                <c:pt idx="559">
                  <c:v>-0.33044617834394907</c:v>
                </c:pt>
                <c:pt idx="560">
                  <c:v>-0.3257420382165605</c:v>
                </c:pt>
                <c:pt idx="561">
                  <c:v>-0.3191761146496816</c:v>
                </c:pt>
                <c:pt idx="562">
                  <c:v>-0.31084585987261149</c:v>
                </c:pt>
                <c:pt idx="563">
                  <c:v>-0.30119261146496817</c:v>
                </c:pt>
                <c:pt idx="564">
                  <c:v>-0.29144136942675164</c:v>
                </c:pt>
                <c:pt idx="565">
                  <c:v>-0.28046509554140131</c:v>
                </c:pt>
                <c:pt idx="566">
                  <c:v>-0.26968487261146501</c:v>
                </c:pt>
                <c:pt idx="567">
                  <c:v>-0.25875761146496817</c:v>
                </c:pt>
                <c:pt idx="568">
                  <c:v>-0.24832038216560509</c:v>
                </c:pt>
                <c:pt idx="569">
                  <c:v>-0.2381281210191083</c:v>
                </c:pt>
                <c:pt idx="570">
                  <c:v>-0.22798487261146497</c:v>
                </c:pt>
                <c:pt idx="571">
                  <c:v>-0.21877264331210194</c:v>
                </c:pt>
                <c:pt idx="572">
                  <c:v>-0.20887439490445864</c:v>
                </c:pt>
                <c:pt idx="573">
                  <c:v>-0.20142624203821657</c:v>
                </c:pt>
                <c:pt idx="574">
                  <c:v>-0.19378207006369427</c:v>
                </c:pt>
                <c:pt idx="575">
                  <c:v>-0.18623589171974525</c:v>
                </c:pt>
                <c:pt idx="576">
                  <c:v>-0.17932671974522296</c:v>
                </c:pt>
                <c:pt idx="577">
                  <c:v>-0.17310356687898093</c:v>
                </c:pt>
                <c:pt idx="578">
                  <c:v>-0.16717442675159239</c:v>
                </c:pt>
                <c:pt idx="579">
                  <c:v>-0.16144130573248408</c:v>
                </c:pt>
                <c:pt idx="580">
                  <c:v>-0.15634519108280256</c:v>
                </c:pt>
                <c:pt idx="581">
                  <c:v>-0.15149407643312104</c:v>
                </c:pt>
                <c:pt idx="582">
                  <c:v>-0.14678996815286624</c:v>
                </c:pt>
                <c:pt idx="583">
                  <c:v>-0.1424778343949045</c:v>
                </c:pt>
                <c:pt idx="584">
                  <c:v>-0.13845977707006368</c:v>
                </c:pt>
                <c:pt idx="585">
                  <c:v>-0.13463767515923569</c:v>
                </c:pt>
                <c:pt idx="586">
                  <c:v>-0.13106057324840764</c:v>
                </c:pt>
                <c:pt idx="587">
                  <c:v>-0.12792452229299364</c:v>
                </c:pt>
                <c:pt idx="588">
                  <c:v>-0.12469044585987263</c:v>
                </c:pt>
                <c:pt idx="589">
                  <c:v>-0.1217013694267516</c:v>
                </c:pt>
                <c:pt idx="590">
                  <c:v>-0.11910429936305733</c:v>
                </c:pt>
                <c:pt idx="591">
                  <c:v>-0.1164092356687898</c:v>
                </c:pt>
                <c:pt idx="592">
                  <c:v>-0.11405719745222931</c:v>
                </c:pt>
                <c:pt idx="593">
                  <c:v>-0.11170512738853504</c:v>
                </c:pt>
                <c:pt idx="594">
                  <c:v>-0.10954907643312103</c:v>
                </c:pt>
                <c:pt idx="595">
                  <c:v>-0.10749101910828027</c:v>
                </c:pt>
                <c:pt idx="596">
                  <c:v>-0.10553098726114651</c:v>
                </c:pt>
                <c:pt idx="597">
                  <c:v>-0.10381592356687898</c:v>
                </c:pt>
                <c:pt idx="598">
                  <c:v>-0.10190490445859872</c:v>
                </c:pt>
                <c:pt idx="599">
                  <c:v>-0.10014085987261147</c:v>
                </c:pt>
                <c:pt idx="600">
                  <c:v>-9.8670828025477705E-2</c:v>
                </c:pt>
                <c:pt idx="601">
                  <c:v>-9.7151783439490449E-2</c:v>
                </c:pt>
                <c:pt idx="602">
                  <c:v>-9.5681751592356701E-2</c:v>
                </c:pt>
                <c:pt idx="603">
                  <c:v>-9.4260732484076432E-2</c:v>
                </c:pt>
                <c:pt idx="604">
                  <c:v>-9.3035700636942678E-2</c:v>
                </c:pt>
                <c:pt idx="605">
                  <c:v>-9.1663662420382166E-2</c:v>
                </c:pt>
                <c:pt idx="606">
                  <c:v>-9.053662420382165E-2</c:v>
                </c:pt>
                <c:pt idx="607">
                  <c:v>-8.9409617834394911E-2</c:v>
                </c:pt>
                <c:pt idx="608">
                  <c:v>-8.8282579617834395E-2</c:v>
                </c:pt>
                <c:pt idx="609">
                  <c:v>-8.7204554140127385E-2</c:v>
                </c:pt>
                <c:pt idx="610">
                  <c:v>-8.6175541401273897E-2</c:v>
                </c:pt>
                <c:pt idx="611">
                  <c:v>-8.5244490445859883E-2</c:v>
                </c:pt>
                <c:pt idx="612">
                  <c:v>-8.4264490445859874E-2</c:v>
                </c:pt>
                <c:pt idx="613">
                  <c:v>-8.3382452229299367E-2</c:v>
                </c:pt>
                <c:pt idx="614">
                  <c:v>-8.2647452229299367E-2</c:v>
                </c:pt>
                <c:pt idx="615">
                  <c:v>-8.1324394904458613E-2</c:v>
                </c:pt>
                <c:pt idx="616">
                  <c:v>-8.0981401273885367E-2</c:v>
                </c:pt>
                <c:pt idx="617">
                  <c:v>-8.0197388535031847E-2</c:v>
                </c:pt>
                <c:pt idx="618">
                  <c:v>-7.9511369426751605E-2</c:v>
                </c:pt>
                <c:pt idx="619">
                  <c:v>-7.8825350318471335E-2</c:v>
                </c:pt>
                <c:pt idx="620">
                  <c:v>-7.8139331210191093E-2</c:v>
                </c:pt>
                <c:pt idx="621">
                  <c:v>-7.7502324840764344E-2</c:v>
                </c:pt>
                <c:pt idx="622">
                  <c:v>-7.6865318471337582E-2</c:v>
                </c:pt>
                <c:pt idx="623">
                  <c:v>-7.6326305732484084E-2</c:v>
                </c:pt>
                <c:pt idx="624">
                  <c:v>-7.5640286624203815E-2</c:v>
                </c:pt>
                <c:pt idx="625">
                  <c:v>-7.5003280254777066E-2</c:v>
                </c:pt>
                <c:pt idx="626">
                  <c:v>-7.4170254777070066E-2</c:v>
                </c:pt>
                <c:pt idx="627">
                  <c:v>-7.3974235668789814E-2</c:v>
                </c:pt>
                <c:pt idx="628">
                  <c:v>-7.3386210191082796E-2</c:v>
                </c:pt>
                <c:pt idx="629">
                  <c:v>-7.2798216560509554E-2</c:v>
                </c:pt>
                <c:pt idx="630">
                  <c:v>-7.2357197452229308E-2</c:v>
                </c:pt>
                <c:pt idx="631">
                  <c:v>-7.1916178343949033E-2</c:v>
                </c:pt>
                <c:pt idx="632">
                  <c:v>-7.1426178343949057E-2</c:v>
                </c:pt>
                <c:pt idx="633">
                  <c:v>-7.1083184713375797E-2</c:v>
                </c:pt>
                <c:pt idx="634">
                  <c:v>-7.0544171974522299E-2</c:v>
                </c:pt>
                <c:pt idx="635">
                  <c:v>-7.0054140127388531E-2</c:v>
                </c:pt>
                <c:pt idx="636">
                  <c:v>-6.9613152866242034E-2</c:v>
                </c:pt>
                <c:pt idx="637">
                  <c:v>-6.9319140127388545E-2</c:v>
                </c:pt>
                <c:pt idx="638">
                  <c:v>-6.8878121019108299E-2</c:v>
                </c:pt>
                <c:pt idx="639">
                  <c:v>-6.8486114649681532E-2</c:v>
                </c:pt>
                <c:pt idx="640">
                  <c:v>-6.8143089171974536E-2</c:v>
                </c:pt>
                <c:pt idx="641">
                  <c:v>-6.7800095541401276E-2</c:v>
                </c:pt>
                <c:pt idx="642">
                  <c:v>-6.7359076433121015E-2</c:v>
                </c:pt>
                <c:pt idx="643">
                  <c:v>-6.7016082802547769E-2</c:v>
                </c:pt>
                <c:pt idx="644">
                  <c:v>-6.6673057324840773E-2</c:v>
                </c:pt>
                <c:pt idx="645">
                  <c:v>-6.6281050955414034E-2</c:v>
                </c:pt>
                <c:pt idx="646">
                  <c:v>-6.5987038216560504E-2</c:v>
                </c:pt>
                <c:pt idx="647">
                  <c:v>-6.5644044585987271E-2</c:v>
                </c:pt>
                <c:pt idx="648">
                  <c:v>-6.5301050955414011E-2</c:v>
                </c:pt>
                <c:pt idx="649">
                  <c:v>-6.5007038216560523E-2</c:v>
                </c:pt>
                <c:pt idx="650">
                  <c:v>-6.4811019108280271E-2</c:v>
                </c:pt>
                <c:pt idx="651">
                  <c:v>-6.4468025477707011E-2</c:v>
                </c:pt>
                <c:pt idx="652">
                  <c:v>-6.4223025477707016E-2</c:v>
                </c:pt>
                <c:pt idx="653">
                  <c:v>-6.3929012738853513E-2</c:v>
                </c:pt>
                <c:pt idx="654">
                  <c:v>-6.3634999999999997E-2</c:v>
                </c:pt>
                <c:pt idx="655">
                  <c:v>-6.3242993630573258E-2</c:v>
                </c:pt>
                <c:pt idx="656">
                  <c:v>-6.2997993630573249E-2</c:v>
                </c:pt>
                <c:pt idx="657">
                  <c:v>-6.2752961783439504E-2</c:v>
                </c:pt>
                <c:pt idx="658">
                  <c:v>-6.2654968152866239E-2</c:v>
                </c:pt>
                <c:pt idx="659">
                  <c:v>-6.2556974522292988E-2</c:v>
                </c:pt>
                <c:pt idx="660">
                  <c:v>-6.2262961783439499E-2</c:v>
                </c:pt>
                <c:pt idx="661">
                  <c:v>-6.2066974522292997E-2</c:v>
                </c:pt>
                <c:pt idx="662">
                  <c:v>-6.1919968152866246E-2</c:v>
                </c:pt>
                <c:pt idx="663">
                  <c:v>-6.1772961783439495E-2</c:v>
                </c:pt>
                <c:pt idx="664">
                  <c:v>-6.1478949044586E-2</c:v>
                </c:pt>
                <c:pt idx="665">
                  <c:v>-6.113592356687899E-2</c:v>
                </c:pt>
                <c:pt idx="666">
                  <c:v>-6.1037929936305739E-2</c:v>
                </c:pt>
                <c:pt idx="667">
                  <c:v>-6.0841942675159237E-2</c:v>
                </c:pt>
                <c:pt idx="668">
                  <c:v>-6.0498917197452234E-2</c:v>
                </c:pt>
                <c:pt idx="669">
                  <c:v>-6.040092356687899E-2</c:v>
                </c:pt>
                <c:pt idx="670">
                  <c:v>-6.0155923566878981E-2</c:v>
                </c:pt>
                <c:pt idx="671">
                  <c:v>-6.000891719745223E-2</c:v>
                </c:pt>
                <c:pt idx="672">
                  <c:v>-5.991089171974523E-2</c:v>
                </c:pt>
                <c:pt idx="673">
                  <c:v>-5.9714904458598735E-2</c:v>
                </c:pt>
                <c:pt idx="674">
                  <c:v>-5.9616910828025484E-2</c:v>
                </c:pt>
                <c:pt idx="675">
                  <c:v>-5.9518885350318476E-2</c:v>
                </c:pt>
                <c:pt idx="676">
                  <c:v>-5.9420891719745225E-2</c:v>
                </c:pt>
                <c:pt idx="677">
                  <c:v>-5.922490445859873E-2</c:v>
                </c:pt>
                <c:pt idx="678">
                  <c:v>-5.917589171974523E-2</c:v>
                </c:pt>
                <c:pt idx="679">
                  <c:v>-5.8979872611464979E-2</c:v>
                </c:pt>
                <c:pt idx="680">
                  <c:v>-5.8930891719745235E-2</c:v>
                </c:pt>
                <c:pt idx="681">
                  <c:v>-5.8734872611464976E-2</c:v>
                </c:pt>
                <c:pt idx="682">
                  <c:v>-5.8636878980891725E-2</c:v>
                </c:pt>
                <c:pt idx="683">
                  <c:v>-5.8538885350318481E-2</c:v>
                </c:pt>
                <c:pt idx="684">
                  <c:v>-5.8391878980891723E-2</c:v>
                </c:pt>
                <c:pt idx="685">
                  <c:v>-5.8391878980891723E-2</c:v>
                </c:pt>
                <c:pt idx="686">
                  <c:v>-5.8244872611464972E-2</c:v>
                </c:pt>
                <c:pt idx="687">
                  <c:v>-5.8244872611464972E-2</c:v>
                </c:pt>
                <c:pt idx="688">
                  <c:v>-5.8048853503184721E-2</c:v>
                </c:pt>
                <c:pt idx="689">
                  <c:v>-5.799987261146497E-2</c:v>
                </c:pt>
                <c:pt idx="690">
                  <c:v>-5.795085987261147E-2</c:v>
                </c:pt>
                <c:pt idx="691">
                  <c:v>-5.7754872611464975E-2</c:v>
                </c:pt>
                <c:pt idx="692">
                  <c:v>-5.7754872611464975E-2</c:v>
                </c:pt>
                <c:pt idx="693">
                  <c:v>-5.7705859872611474E-2</c:v>
                </c:pt>
                <c:pt idx="694">
                  <c:v>-5.7558853503184723E-2</c:v>
                </c:pt>
                <c:pt idx="695">
                  <c:v>-5.7509840764331216E-2</c:v>
                </c:pt>
                <c:pt idx="696">
                  <c:v>-5.7460859872611472E-2</c:v>
                </c:pt>
                <c:pt idx="697">
                  <c:v>-5.7558853503184723E-2</c:v>
                </c:pt>
                <c:pt idx="698">
                  <c:v>-5.7362866242038221E-2</c:v>
                </c:pt>
                <c:pt idx="699">
                  <c:v>-5.7362866242038221E-2</c:v>
                </c:pt>
                <c:pt idx="700">
                  <c:v>-5.7313853503184714E-2</c:v>
                </c:pt>
                <c:pt idx="701">
                  <c:v>-5.7215828025477714E-2</c:v>
                </c:pt>
                <c:pt idx="702">
                  <c:v>-5.716684713375797E-2</c:v>
                </c:pt>
                <c:pt idx="703">
                  <c:v>-5.716684713375797E-2</c:v>
                </c:pt>
                <c:pt idx="704">
                  <c:v>-5.7215828025477714E-2</c:v>
                </c:pt>
                <c:pt idx="705">
                  <c:v>-5.711783439490447E-2</c:v>
                </c:pt>
                <c:pt idx="706">
                  <c:v>-5.7215828025477714E-2</c:v>
                </c:pt>
                <c:pt idx="707">
                  <c:v>-5.716684713375797E-2</c:v>
                </c:pt>
                <c:pt idx="708">
                  <c:v>-5.7068821656050955E-2</c:v>
                </c:pt>
                <c:pt idx="709">
                  <c:v>-5.716684713375797E-2</c:v>
                </c:pt>
                <c:pt idx="710">
                  <c:v>-5.711783439490447E-2</c:v>
                </c:pt>
                <c:pt idx="711">
                  <c:v>-5.711783439490447E-2</c:v>
                </c:pt>
                <c:pt idx="712">
                  <c:v>-5.711783439490447E-2</c:v>
                </c:pt>
                <c:pt idx="713">
                  <c:v>-5.7215828025477714E-2</c:v>
                </c:pt>
                <c:pt idx="714">
                  <c:v>-5.7215828025477714E-2</c:v>
                </c:pt>
                <c:pt idx="715">
                  <c:v>-5.7264840764331214E-2</c:v>
                </c:pt>
                <c:pt idx="716">
                  <c:v>-5.7411847133757965E-2</c:v>
                </c:pt>
                <c:pt idx="717">
                  <c:v>-5.7460859872611472E-2</c:v>
                </c:pt>
                <c:pt idx="718">
                  <c:v>-5.7509840764331216E-2</c:v>
                </c:pt>
                <c:pt idx="719">
                  <c:v>-5.7558853503184723E-2</c:v>
                </c:pt>
                <c:pt idx="720">
                  <c:v>-5.765684713375796E-2</c:v>
                </c:pt>
                <c:pt idx="721">
                  <c:v>-5.7754872611464975E-2</c:v>
                </c:pt>
                <c:pt idx="722">
                  <c:v>-5.7705859872611474E-2</c:v>
                </c:pt>
                <c:pt idx="723">
                  <c:v>-5.795085987261147E-2</c:v>
                </c:pt>
                <c:pt idx="724">
                  <c:v>-5.7901878980891726E-2</c:v>
                </c:pt>
                <c:pt idx="725">
                  <c:v>-5.799987261146497E-2</c:v>
                </c:pt>
                <c:pt idx="726">
                  <c:v>-5.8048853503184721E-2</c:v>
                </c:pt>
                <c:pt idx="727">
                  <c:v>-5.8195859872611465E-2</c:v>
                </c:pt>
                <c:pt idx="728">
                  <c:v>-5.8342866242038223E-2</c:v>
                </c:pt>
                <c:pt idx="729">
                  <c:v>-5.8440859872611467E-2</c:v>
                </c:pt>
                <c:pt idx="730">
                  <c:v>-5.8587866242038218E-2</c:v>
                </c:pt>
                <c:pt idx="731">
                  <c:v>-5.8587866242038218E-2</c:v>
                </c:pt>
                <c:pt idx="732">
                  <c:v>-5.8881878980891721E-2</c:v>
                </c:pt>
                <c:pt idx="733">
                  <c:v>-5.9028885350318472E-2</c:v>
                </c:pt>
                <c:pt idx="734">
                  <c:v>-5.9077898089171979E-2</c:v>
                </c:pt>
                <c:pt idx="735">
                  <c:v>-5.9322898089171981E-2</c:v>
                </c:pt>
                <c:pt idx="736">
                  <c:v>-5.9420891719745225E-2</c:v>
                </c:pt>
                <c:pt idx="737">
                  <c:v>-5.9616910828025484E-2</c:v>
                </c:pt>
                <c:pt idx="738">
                  <c:v>-5.9812898089171979E-2</c:v>
                </c:pt>
                <c:pt idx="739">
                  <c:v>-6.0106910828025488E-2</c:v>
                </c:pt>
                <c:pt idx="740">
                  <c:v>-6.040092356687899E-2</c:v>
                </c:pt>
                <c:pt idx="741">
                  <c:v>-6.0694936305732493E-2</c:v>
                </c:pt>
                <c:pt idx="742">
                  <c:v>-6.1037929936305739E-2</c:v>
                </c:pt>
                <c:pt idx="743">
                  <c:v>-6.1478949044586E-2</c:v>
                </c:pt>
                <c:pt idx="744">
                  <c:v>-6.1772961783439495E-2</c:v>
                </c:pt>
                <c:pt idx="745">
                  <c:v>-6.2115955414012748E-2</c:v>
                </c:pt>
                <c:pt idx="746">
                  <c:v>-6.2507961783439495E-2</c:v>
                </c:pt>
                <c:pt idx="747">
                  <c:v>-6.2899968152866248E-2</c:v>
                </c:pt>
                <c:pt idx="748">
                  <c:v>-6.3242993630573258E-2</c:v>
                </c:pt>
                <c:pt idx="749">
                  <c:v>-6.3929012738853513E-2</c:v>
                </c:pt>
                <c:pt idx="750">
                  <c:v>-6.4370031847133774E-2</c:v>
                </c:pt>
                <c:pt idx="751">
                  <c:v>-6.5007038216560523E-2</c:v>
                </c:pt>
                <c:pt idx="752">
                  <c:v>-6.5644044585987271E-2</c:v>
                </c:pt>
                <c:pt idx="753">
                  <c:v>-6.6379044585987271E-2</c:v>
                </c:pt>
                <c:pt idx="754">
                  <c:v>-6.6967070063694262E-2</c:v>
                </c:pt>
                <c:pt idx="755">
                  <c:v>-6.7800095541401276E-2</c:v>
                </c:pt>
                <c:pt idx="756">
                  <c:v>-6.8682101910828033E-2</c:v>
                </c:pt>
                <c:pt idx="757">
                  <c:v>-6.9417133757961783E-2</c:v>
                </c:pt>
                <c:pt idx="758">
                  <c:v>-7.0544171974522299E-2</c:v>
                </c:pt>
                <c:pt idx="759">
                  <c:v>-7.1377165605095549E-2</c:v>
                </c:pt>
                <c:pt idx="760">
                  <c:v>-7.2455191082802559E-2</c:v>
                </c:pt>
                <c:pt idx="761">
                  <c:v>-7.3533248407643317E-2</c:v>
                </c:pt>
                <c:pt idx="762">
                  <c:v>-7.4709267515923578E-2</c:v>
                </c:pt>
                <c:pt idx="763">
                  <c:v>-7.5934299363057345E-2</c:v>
                </c:pt>
                <c:pt idx="764">
                  <c:v>-7.706130573248407E-2</c:v>
                </c:pt>
                <c:pt idx="765">
                  <c:v>-7.8433343949044596E-2</c:v>
                </c:pt>
                <c:pt idx="766">
                  <c:v>-7.9707356687898107E-2</c:v>
                </c:pt>
                <c:pt idx="767">
                  <c:v>-8.0981401273885367E-2</c:v>
                </c:pt>
                <c:pt idx="768">
                  <c:v>-8.2451433121019116E-2</c:v>
                </c:pt>
                <c:pt idx="769">
                  <c:v>-8.3823471337579628E-2</c:v>
                </c:pt>
                <c:pt idx="770">
                  <c:v>-8.5342515923566883E-2</c:v>
                </c:pt>
                <c:pt idx="771">
                  <c:v>-8.6763535031847153E-2</c:v>
                </c:pt>
                <c:pt idx="772">
                  <c:v>-8.8429585987261139E-2</c:v>
                </c:pt>
                <c:pt idx="773">
                  <c:v>-8.9997611464968152E-2</c:v>
                </c:pt>
                <c:pt idx="774">
                  <c:v>-9.156563694267518E-2</c:v>
                </c:pt>
                <c:pt idx="775">
                  <c:v>-9.3378694267515924E-2</c:v>
                </c:pt>
                <c:pt idx="776">
                  <c:v>-9.5142738853503189E-2</c:v>
                </c:pt>
                <c:pt idx="777">
                  <c:v>-9.6906783439490454E-2</c:v>
                </c:pt>
                <c:pt idx="778">
                  <c:v>-9.9013821656050965E-2</c:v>
                </c:pt>
                <c:pt idx="779">
                  <c:v>-0.10107187898089172</c:v>
                </c:pt>
                <c:pt idx="780">
                  <c:v>-0.103668949044586</c:v>
                </c:pt>
                <c:pt idx="781">
                  <c:v>-0.10651101910828027</c:v>
                </c:pt>
                <c:pt idx="782">
                  <c:v>-0.10930407643312104</c:v>
                </c:pt>
                <c:pt idx="783">
                  <c:v>-0.11224414012738855</c:v>
                </c:pt>
                <c:pt idx="784">
                  <c:v>-0.11582121019108281</c:v>
                </c:pt>
                <c:pt idx="785">
                  <c:v>-0.11949633757961785</c:v>
                </c:pt>
                <c:pt idx="786">
                  <c:v>-0.12356340764331213</c:v>
                </c:pt>
                <c:pt idx="787">
                  <c:v>-0.12782649681528663</c:v>
                </c:pt>
                <c:pt idx="788">
                  <c:v>-0.13287363057324841</c:v>
                </c:pt>
                <c:pt idx="789">
                  <c:v>-0.13836175159235672</c:v>
                </c:pt>
                <c:pt idx="790">
                  <c:v>-0.14433990445859873</c:v>
                </c:pt>
                <c:pt idx="791">
                  <c:v>-0.15149407643312104</c:v>
                </c:pt>
                <c:pt idx="792">
                  <c:v>-0.15889324840764332</c:v>
                </c:pt>
                <c:pt idx="793">
                  <c:v>-0.16771347133757966</c:v>
                </c:pt>
                <c:pt idx="794">
                  <c:v>-0.17736668789808921</c:v>
                </c:pt>
                <c:pt idx="795">
                  <c:v>-0.1882449363057325</c:v>
                </c:pt>
                <c:pt idx="796">
                  <c:v>-0.20044621019108283</c:v>
                </c:pt>
                <c:pt idx="797">
                  <c:v>-0.21416652866242039</c:v>
                </c:pt>
                <c:pt idx="798">
                  <c:v>-0.22930789808917199</c:v>
                </c:pt>
                <c:pt idx="799">
                  <c:v>-0.24587028662420385</c:v>
                </c:pt>
                <c:pt idx="800">
                  <c:v>-0.26488273885350322</c:v>
                </c:pt>
                <c:pt idx="801">
                  <c:v>-0.2857082165605096</c:v>
                </c:pt>
                <c:pt idx="802">
                  <c:v>-0.30849375796178341</c:v>
                </c:pt>
                <c:pt idx="803">
                  <c:v>-0.33358248407643321</c:v>
                </c:pt>
                <c:pt idx="804">
                  <c:v>-0.36097388535031849</c:v>
                </c:pt>
                <c:pt idx="805">
                  <c:v>-0.39037484076433121</c:v>
                </c:pt>
                <c:pt idx="806">
                  <c:v>-0.42217643312101916</c:v>
                </c:pt>
                <c:pt idx="807">
                  <c:v>-0.45628121019108281</c:v>
                </c:pt>
                <c:pt idx="808">
                  <c:v>-0.49195414012738858</c:v>
                </c:pt>
                <c:pt idx="809">
                  <c:v>-0.52880286624203832</c:v>
                </c:pt>
                <c:pt idx="810">
                  <c:v>-0.5665337579617834</c:v>
                </c:pt>
                <c:pt idx="811">
                  <c:v>-0.60529363057324848</c:v>
                </c:pt>
                <c:pt idx="812">
                  <c:v>-0.6431716560509555</c:v>
                </c:pt>
                <c:pt idx="813">
                  <c:v>-0.67938343949044588</c:v>
                </c:pt>
                <c:pt idx="814">
                  <c:v>-0.71437038216560511</c:v>
                </c:pt>
                <c:pt idx="815">
                  <c:v>-0.74597611464968161</c:v>
                </c:pt>
                <c:pt idx="816">
                  <c:v>-0.77488662420382182</c:v>
                </c:pt>
                <c:pt idx="817">
                  <c:v>-0.79982834394904467</c:v>
                </c:pt>
                <c:pt idx="818">
                  <c:v>-0.81996783439490439</c:v>
                </c:pt>
                <c:pt idx="819">
                  <c:v>-0.83613821656050968</c:v>
                </c:pt>
                <c:pt idx="820">
                  <c:v>-0.8467226114649683</c:v>
                </c:pt>
                <c:pt idx="821">
                  <c:v>-0.8562286624203822</c:v>
                </c:pt>
                <c:pt idx="822">
                  <c:v>-0.85911974522292989</c:v>
                </c:pt>
                <c:pt idx="823">
                  <c:v>-0.85647356687898102</c:v>
                </c:pt>
                <c:pt idx="824">
                  <c:v>-0.85064267515923575</c:v>
                </c:pt>
                <c:pt idx="825">
                  <c:v>-0.84192038216560516</c:v>
                </c:pt>
                <c:pt idx="826">
                  <c:v>-0.82976815286624206</c:v>
                </c:pt>
                <c:pt idx="827">
                  <c:v>-0.81531273885350319</c:v>
                </c:pt>
                <c:pt idx="828">
                  <c:v>-0.7757168789808917</c:v>
                </c:pt>
                <c:pt idx="829">
                  <c:v>-0.76055000000000006</c:v>
                </c:pt>
                <c:pt idx="830">
                  <c:v>-0.74538312101910831</c:v>
                </c:pt>
                <c:pt idx="831">
                  <c:v>-0.72972675159235678</c:v>
                </c:pt>
                <c:pt idx="832">
                  <c:v>-0.71407038216560514</c:v>
                </c:pt>
                <c:pt idx="833">
                  <c:v>-0.70037133757961789</c:v>
                </c:pt>
                <c:pt idx="834">
                  <c:v>-0.68667229299363075</c:v>
                </c:pt>
                <c:pt idx="835">
                  <c:v>-0.673951592356688</c:v>
                </c:pt>
                <c:pt idx="836">
                  <c:v>-0.66123089171974525</c:v>
                </c:pt>
                <c:pt idx="837">
                  <c:v>-0.64899936305732486</c:v>
                </c:pt>
                <c:pt idx="838">
                  <c:v>-0.63872484076433134</c:v>
                </c:pt>
                <c:pt idx="839">
                  <c:v>-0.62845063694267522</c:v>
                </c:pt>
                <c:pt idx="840">
                  <c:v>-0.61866528662420384</c:v>
                </c:pt>
                <c:pt idx="841">
                  <c:v>-0.60985891719745222</c:v>
                </c:pt>
                <c:pt idx="842">
                  <c:v>-0.59715955414012745</c:v>
                </c:pt>
                <c:pt idx="843">
                  <c:v>-0.59005445859872618</c:v>
                </c:pt>
                <c:pt idx="844">
                  <c:v>-0.58280222929936309</c:v>
                </c:pt>
                <c:pt idx="845">
                  <c:v>-0.57589299363057322</c:v>
                </c:pt>
                <c:pt idx="846">
                  <c:v>-0.56942484076433131</c:v>
                </c:pt>
                <c:pt idx="847">
                  <c:v>-0.5633977707006369</c:v>
                </c:pt>
                <c:pt idx="848">
                  <c:v>-0.55741974522293003</c:v>
                </c:pt>
                <c:pt idx="849">
                  <c:v>-0.55188248407643326</c:v>
                </c:pt>
                <c:pt idx="850">
                  <c:v>-0.54659044585987271</c:v>
                </c:pt>
                <c:pt idx="851">
                  <c:v>-0.54164140127388538</c:v>
                </c:pt>
                <c:pt idx="852">
                  <c:v>-0.53688821656050967</c:v>
                </c:pt>
                <c:pt idx="853">
                  <c:v>-0.53242898089171975</c:v>
                </c:pt>
                <c:pt idx="854">
                  <c:v>-0.52801910828025478</c:v>
                </c:pt>
                <c:pt idx="855">
                  <c:v>-0.52405000000000002</c:v>
                </c:pt>
                <c:pt idx="856">
                  <c:v>-0.51998280254777074</c:v>
                </c:pt>
                <c:pt idx="857">
                  <c:v>-0.51635668789808931</c:v>
                </c:pt>
                <c:pt idx="858">
                  <c:v>-0.51277961783439496</c:v>
                </c:pt>
                <c:pt idx="859">
                  <c:v>-0.50939840764331212</c:v>
                </c:pt>
                <c:pt idx="860">
                  <c:v>-0.50631146496815294</c:v>
                </c:pt>
                <c:pt idx="861">
                  <c:v>-0.50332229299363063</c:v>
                </c:pt>
                <c:pt idx="862">
                  <c:v>-0.50048025477707003</c:v>
                </c:pt>
                <c:pt idx="863">
                  <c:v>-0.49773630573248417</c:v>
                </c:pt>
                <c:pt idx="864">
                  <c:v>-0.4951391719745224</c:v>
                </c:pt>
                <c:pt idx="865">
                  <c:v>-0.49273821656050953</c:v>
                </c:pt>
                <c:pt idx="866">
                  <c:v>-0.49019012738853507</c:v>
                </c:pt>
                <c:pt idx="867">
                  <c:v>-0.48813184713375801</c:v>
                </c:pt>
                <c:pt idx="868">
                  <c:v>-0.48607388535031854</c:v>
                </c:pt>
                <c:pt idx="869">
                  <c:v>-0.48396687898089175</c:v>
                </c:pt>
                <c:pt idx="870">
                  <c:v>-0.48215382165605097</c:v>
                </c:pt>
                <c:pt idx="871">
                  <c:v>-0.48024267515923569</c:v>
                </c:pt>
                <c:pt idx="872">
                  <c:v>-0.478625796178344</c:v>
                </c:pt>
                <c:pt idx="873">
                  <c:v>-0.47700859872611467</c:v>
                </c:pt>
                <c:pt idx="874">
                  <c:v>-0.47568566878980895</c:v>
                </c:pt>
                <c:pt idx="875">
                  <c:v>-0.47436273885350322</c:v>
                </c:pt>
                <c:pt idx="876">
                  <c:v>-0.47303980891719744</c:v>
                </c:pt>
                <c:pt idx="877">
                  <c:v>-0.47196146496815294</c:v>
                </c:pt>
                <c:pt idx="878">
                  <c:v>-0.47093248407643318</c:v>
                </c:pt>
                <c:pt idx="879">
                  <c:v>-0.46990350318471341</c:v>
                </c:pt>
                <c:pt idx="880">
                  <c:v>-0.46911942675159241</c:v>
                </c:pt>
                <c:pt idx="881">
                  <c:v>-0.46818853503184715</c:v>
                </c:pt>
                <c:pt idx="882">
                  <c:v>-0.4674535031847134</c:v>
                </c:pt>
                <c:pt idx="883">
                  <c:v>-0.46681656050955422</c:v>
                </c:pt>
                <c:pt idx="884">
                  <c:v>-0.46617961783439493</c:v>
                </c:pt>
                <c:pt idx="885">
                  <c:v>-0.46568949044585989</c:v>
                </c:pt>
                <c:pt idx="886">
                  <c:v>-0.46524840764331216</c:v>
                </c:pt>
                <c:pt idx="887">
                  <c:v>-0.46490541401273888</c:v>
                </c:pt>
                <c:pt idx="888">
                  <c:v>-0.46456242038216566</c:v>
                </c:pt>
                <c:pt idx="889">
                  <c:v>-0.46441560509554147</c:v>
                </c:pt>
                <c:pt idx="890">
                  <c:v>-0.46426847133757965</c:v>
                </c:pt>
                <c:pt idx="891">
                  <c:v>-0.46421942675159239</c:v>
                </c:pt>
                <c:pt idx="892">
                  <c:v>-0.46421942675159239</c:v>
                </c:pt>
                <c:pt idx="893">
                  <c:v>-0.46421942675159239</c:v>
                </c:pt>
                <c:pt idx="894">
                  <c:v>-0.4643175159235669</c:v>
                </c:pt>
                <c:pt idx="895">
                  <c:v>-0.46466050955414012</c:v>
                </c:pt>
                <c:pt idx="896">
                  <c:v>-0.46475859872611469</c:v>
                </c:pt>
                <c:pt idx="897">
                  <c:v>-0.46500350318471345</c:v>
                </c:pt>
                <c:pt idx="898">
                  <c:v>-0.46549331210191092</c:v>
                </c:pt>
                <c:pt idx="899">
                  <c:v>-0.46583662420382166</c:v>
                </c:pt>
                <c:pt idx="900">
                  <c:v>-0.46637547770700638</c:v>
                </c:pt>
                <c:pt idx="901">
                  <c:v>-0.46720859872611464</c:v>
                </c:pt>
                <c:pt idx="902">
                  <c:v>-0.46774745222929942</c:v>
                </c:pt>
                <c:pt idx="903">
                  <c:v>-0.46853152866242043</c:v>
                </c:pt>
                <c:pt idx="904">
                  <c:v>-0.46931560509554143</c:v>
                </c:pt>
                <c:pt idx="905">
                  <c:v>-0.47029554140127394</c:v>
                </c:pt>
                <c:pt idx="906">
                  <c:v>-0.47107961783439495</c:v>
                </c:pt>
                <c:pt idx="907">
                  <c:v>-0.47196146496815294</c:v>
                </c:pt>
                <c:pt idx="908">
                  <c:v>-0.47289267515923572</c:v>
                </c:pt>
                <c:pt idx="909">
                  <c:v>-0.47387261146496823</c:v>
                </c:pt>
                <c:pt idx="910">
                  <c:v>-0.47499968152866245</c:v>
                </c:pt>
                <c:pt idx="911">
                  <c:v>-0.47602866242038222</c:v>
                </c:pt>
                <c:pt idx="912">
                  <c:v>-0.47730286624203827</c:v>
                </c:pt>
                <c:pt idx="913">
                  <c:v>-0.47842993630573249</c:v>
                </c:pt>
                <c:pt idx="914">
                  <c:v>-0.47965477707006371</c:v>
                </c:pt>
                <c:pt idx="915">
                  <c:v>-0.48112484076433126</c:v>
                </c:pt>
                <c:pt idx="916">
                  <c:v>-0.48235</c:v>
                </c:pt>
                <c:pt idx="917">
                  <c:v>-0.48396687898089175</c:v>
                </c:pt>
                <c:pt idx="918">
                  <c:v>0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A6-4A10-BD1A-04563FD27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45920"/>
        <c:axId val="53784576"/>
      </c:scatterChart>
      <c:valAx>
        <c:axId val="53745920"/>
        <c:scaling>
          <c:orientation val="minMax"/>
          <c:max val="1.2"/>
          <c:min val="-1.5"/>
        </c:scaling>
        <c:delete val="1"/>
        <c:axPos val="b"/>
        <c:numFmt formatCode="#,##0.0" sourceLinked="0"/>
        <c:majorTickMark val="in"/>
        <c:minorTickMark val="none"/>
        <c:tickLblPos val="nextTo"/>
        <c:crossAx val="53784576"/>
        <c:crossesAt val="-1.5"/>
        <c:crossBetween val="midCat"/>
      </c:valAx>
      <c:valAx>
        <c:axId val="53784576"/>
        <c:scaling>
          <c:orientation val="minMax"/>
          <c:max val="1"/>
        </c:scaling>
        <c:delete val="1"/>
        <c:axPos val="l"/>
        <c:numFmt formatCode="#,##0.0" sourceLinked="0"/>
        <c:majorTickMark val="in"/>
        <c:minorTickMark val="none"/>
        <c:tickLblPos val="nextTo"/>
        <c:crossAx val="53745920"/>
        <c:crossesAt val="-1.5"/>
        <c:crossBetween val="midCat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408646649642"/>
          <c:y val="6.5688065185634748E-2"/>
          <c:w val="0.71943062660681745"/>
          <c:h val="0.772031565781821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  Cycle 21'!$AH$2</c:f>
              <c:strCache>
                <c:ptCount val="1"/>
                <c:pt idx="0">
                  <c:v>BM3N NTF2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  Cycle 21'!$AF$6:$AF$1044</c:f>
              <c:numCache>
                <c:formatCode>General</c:formatCode>
                <c:ptCount val="1039"/>
                <c:pt idx="0">
                  <c:v>-1.4963280000000001</c:v>
                </c:pt>
                <c:pt idx="1">
                  <c:v>-1.491296</c:v>
                </c:pt>
                <c:pt idx="2">
                  <c:v>-1.4862649999999999</c:v>
                </c:pt>
                <c:pt idx="3">
                  <c:v>-1.4813909999999999</c:v>
                </c:pt>
                <c:pt idx="4">
                  <c:v>-1.476674</c:v>
                </c:pt>
                <c:pt idx="5">
                  <c:v>-1.471643</c:v>
                </c:pt>
                <c:pt idx="6">
                  <c:v>-1.466612</c:v>
                </c:pt>
                <c:pt idx="7">
                  <c:v>-1.461738</c:v>
                </c:pt>
                <c:pt idx="8">
                  <c:v>-1.456707</c:v>
                </c:pt>
                <c:pt idx="9">
                  <c:v>-1.451675</c:v>
                </c:pt>
                <c:pt idx="10">
                  <c:v>-1.446801</c:v>
                </c:pt>
                <c:pt idx="11">
                  <c:v>-1.441927</c:v>
                </c:pt>
                <c:pt idx="12">
                  <c:v>-1.436896</c:v>
                </c:pt>
                <c:pt idx="13">
                  <c:v>-1.4318649999999999</c:v>
                </c:pt>
                <c:pt idx="14">
                  <c:v>-1.4266760000000001</c:v>
                </c:pt>
                <c:pt idx="15">
                  <c:v>-1.421645</c:v>
                </c:pt>
                <c:pt idx="16">
                  <c:v>-1.416771</c:v>
                </c:pt>
                <c:pt idx="17">
                  <c:v>-1.411268</c:v>
                </c:pt>
                <c:pt idx="18">
                  <c:v>-1.405608</c:v>
                </c:pt>
                <c:pt idx="19">
                  <c:v>-1.400576</c:v>
                </c:pt>
                <c:pt idx="20">
                  <c:v>-1.395545</c:v>
                </c:pt>
                <c:pt idx="21">
                  <c:v>-1.390514</c:v>
                </c:pt>
                <c:pt idx="22">
                  <c:v>-1.38564</c:v>
                </c:pt>
                <c:pt idx="23">
                  <c:v>-1.380609</c:v>
                </c:pt>
                <c:pt idx="24">
                  <c:v>-1.375577</c:v>
                </c:pt>
                <c:pt idx="25">
                  <c:v>-1.370703</c:v>
                </c:pt>
                <c:pt idx="26">
                  <c:v>-1.365672</c:v>
                </c:pt>
                <c:pt idx="27">
                  <c:v>-1.360641</c:v>
                </c:pt>
                <c:pt idx="28">
                  <c:v>-1.3559239999999999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-1.34083</c:v>
                </c:pt>
                <c:pt idx="32">
                  <c:v>-1.335799</c:v>
                </c:pt>
                <c:pt idx="33">
                  <c:v>-1.3309249999999999</c:v>
                </c:pt>
                <c:pt idx="34">
                  <c:v>-1.3258939999999999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-1.3059259999999999</c:v>
                </c:pt>
                <c:pt idx="39">
                  <c:v>-1.3008949999999999</c:v>
                </c:pt>
                <c:pt idx="40">
                  <c:v>-1.2960210000000001</c:v>
                </c:pt>
                <c:pt idx="41">
                  <c:v>-1.2909889999999999</c:v>
                </c:pt>
                <c:pt idx="42">
                  <c:v>-1.2859579999999999</c:v>
                </c:pt>
                <c:pt idx="43">
                  <c:v>-1.2810839999999999</c:v>
                </c:pt>
                <c:pt idx="44">
                  <c:v>-1.2760530000000001</c:v>
                </c:pt>
                <c:pt idx="45">
                  <c:v>-1.2711790000000001</c:v>
                </c:pt>
                <c:pt idx="46">
                  <c:v>-1.2661480000000001</c:v>
                </c:pt>
                <c:pt idx="47">
                  <c:v>-1.2611159999999999</c:v>
                </c:pt>
                <c:pt idx="48">
                  <c:v>-1.2562420000000001</c:v>
                </c:pt>
                <c:pt idx="49">
                  <c:v>-1.2512110000000001</c:v>
                </c:pt>
                <c:pt idx="50">
                  <c:v>-1.246337</c:v>
                </c:pt>
                <c:pt idx="51">
                  <c:v>-1.241306</c:v>
                </c:pt>
                <c:pt idx="52">
                  <c:v>-1.236432</c:v>
                </c:pt>
                <c:pt idx="53">
                  <c:v>-1.2314000000000001</c:v>
                </c:pt>
                <c:pt idx="54">
                  <c:v>-1.226369</c:v>
                </c:pt>
                <c:pt idx="55">
                  <c:v>-1.221338</c:v>
                </c:pt>
                <c:pt idx="56">
                  <c:v>-1.216464</c:v>
                </c:pt>
                <c:pt idx="57">
                  <c:v>-1.211433</c:v>
                </c:pt>
                <c:pt idx="58">
                  <c:v>-1.2064010000000001</c:v>
                </c:pt>
                <c:pt idx="59">
                  <c:v>-1.201527</c:v>
                </c:pt>
                <c:pt idx="60">
                  <c:v>-1.196496</c:v>
                </c:pt>
                <c:pt idx="61">
                  <c:v>-1.191465</c:v>
                </c:pt>
                <c:pt idx="62">
                  <c:v>-1.186591</c:v>
                </c:pt>
                <c:pt idx="63">
                  <c:v>-1.181559</c:v>
                </c:pt>
                <c:pt idx="64">
                  <c:v>-1.1768430000000001</c:v>
                </c:pt>
                <c:pt idx="65">
                  <c:v>-1.1718109999999999</c:v>
                </c:pt>
                <c:pt idx="66">
                  <c:v>-1.1667799999999999</c:v>
                </c:pt>
                <c:pt idx="67">
                  <c:v>-1.1617489999999999</c:v>
                </c:pt>
                <c:pt idx="68">
                  <c:v>-1.1567179999999999</c:v>
                </c:pt>
                <c:pt idx="69">
                  <c:v>-1.151686</c:v>
                </c:pt>
                <c:pt idx="70">
                  <c:v>-1.146498</c:v>
                </c:pt>
                <c:pt idx="71">
                  <c:v>-1.141624</c:v>
                </c:pt>
                <c:pt idx="72">
                  <c:v>-1.1369069999999999</c:v>
                </c:pt>
                <c:pt idx="73">
                  <c:v>-1.1317189999999999</c:v>
                </c:pt>
                <c:pt idx="74">
                  <c:v>-1.126687</c:v>
                </c:pt>
                <c:pt idx="75">
                  <c:v>-1.121656</c:v>
                </c:pt>
                <c:pt idx="76">
                  <c:v>-1.116625</c:v>
                </c:pt>
                <c:pt idx="77">
                  <c:v>-1.1117509999999999</c:v>
                </c:pt>
                <c:pt idx="78">
                  <c:v>-1.1067199999999999</c:v>
                </c:pt>
                <c:pt idx="79">
                  <c:v>-1.101688</c:v>
                </c:pt>
                <c:pt idx="80">
                  <c:v>-1.096814</c:v>
                </c:pt>
                <c:pt idx="81">
                  <c:v>-1.091154</c:v>
                </c:pt>
                <c:pt idx="82">
                  <c:v>-1.0856509999999999</c:v>
                </c:pt>
                <c:pt idx="83">
                  <c:v>-1.0807770000000001</c:v>
                </c:pt>
                <c:pt idx="84">
                  <c:v>-1.0759030000000001</c:v>
                </c:pt>
                <c:pt idx="85">
                  <c:v>-1.070872</c:v>
                </c:pt>
                <c:pt idx="86">
                  <c:v>-1.065841</c:v>
                </c:pt>
                <c:pt idx="87">
                  <c:v>-1.0609660000000001</c:v>
                </c:pt>
                <c:pt idx="88">
                  <c:v>-1.0559350000000001</c:v>
                </c:pt>
                <c:pt idx="89">
                  <c:v>-1.0509040000000001</c:v>
                </c:pt>
                <c:pt idx="90">
                  <c:v>-1.04603</c:v>
                </c:pt>
                <c:pt idx="91">
                  <c:v>-1.040999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-1.0208740000000001</c:v>
                </c:pt>
                <c:pt idx="96">
                  <c:v>-1.016</c:v>
                </c:pt>
                <c:pt idx="97">
                  <c:v>-1.0108109999999999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-0.99571739999999997</c:v>
                </c:pt>
                <c:pt idx="101">
                  <c:v>-0.99084340000000004</c:v>
                </c:pt>
                <c:pt idx="102">
                  <c:v>-0.9856549</c:v>
                </c:pt>
                <c:pt idx="103">
                  <c:v>-0.98093810000000004</c:v>
                </c:pt>
                <c:pt idx="104">
                  <c:v>-0.97590679999999996</c:v>
                </c:pt>
                <c:pt idx="105">
                  <c:v>-0.97103280000000003</c:v>
                </c:pt>
                <c:pt idx="106">
                  <c:v>-0.96600160000000002</c:v>
                </c:pt>
                <c:pt idx="107">
                  <c:v>-0.96097030000000006</c:v>
                </c:pt>
                <c:pt idx="108">
                  <c:v>-0.95609630000000001</c:v>
                </c:pt>
                <c:pt idx="109">
                  <c:v>-0.95106500000000005</c:v>
                </c:pt>
                <c:pt idx="110">
                  <c:v>-0.94603380000000004</c:v>
                </c:pt>
                <c:pt idx="111">
                  <c:v>-0.94115970000000004</c:v>
                </c:pt>
                <c:pt idx="112">
                  <c:v>-0.93612850000000003</c:v>
                </c:pt>
                <c:pt idx="113">
                  <c:v>-0.93141169999999995</c:v>
                </c:pt>
                <c:pt idx="114">
                  <c:v>-0.92653759999999996</c:v>
                </c:pt>
                <c:pt idx="115">
                  <c:v>-0.92150639999999995</c:v>
                </c:pt>
                <c:pt idx="116">
                  <c:v>-0.91663240000000001</c:v>
                </c:pt>
                <c:pt idx="117">
                  <c:v>-0.91144380000000003</c:v>
                </c:pt>
                <c:pt idx="118">
                  <c:v>-0.90625540000000004</c:v>
                </c:pt>
                <c:pt idx="119">
                  <c:v>-0.90138130000000005</c:v>
                </c:pt>
                <c:pt idx="120">
                  <c:v>-0.89635010000000004</c:v>
                </c:pt>
                <c:pt idx="121">
                  <c:v>-0.89147600000000005</c:v>
                </c:pt>
                <c:pt idx="122">
                  <c:v>-0.88644480000000003</c:v>
                </c:pt>
                <c:pt idx="123">
                  <c:v>-0.88141349999999996</c:v>
                </c:pt>
                <c:pt idx="124">
                  <c:v>-0.87653950000000003</c:v>
                </c:pt>
                <c:pt idx="125">
                  <c:v>-0.87150819999999996</c:v>
                </c:pt>
                <c:pt idx="126">
                  <c:v>-0.86663420000000002</c:v>
                </c:pt>
                <c:pt idx="127">
                  <c:v>-0.86160300000000001</c:v>
                </c:pt>
                <c:pt idx="128">
                  <c:v>-0.85672890000000002</c:v>
                </c:pt>
                <c:pt idx="129">
                  <c:v>-0.85185489999999997</c:v>
                </c:pt>
                <c:pt idx="130">
                  <c:v>-0.84698090000000004</c:v>
                </c:pt>
                <c:pt idx="131">
                  <c:v>-0.84194959999999996</c:v>
                </c:pt>
                <c:pt idx="132">
                  <c:v>-0.83707560000000003</c:v>
                </c:pt>
                <c:pt idx="133">
                  <c:v>-0.83204429999999996</c:v>
                </c:pt>
                <c:pt idx="134">
                  <c:v>-0.82685580000000003</c:v>
                </c:pt>
                <c:pt idx="135">
                  <c:v>-0.82182460000000002</c:v>
                </c:pt>
                <c:pt idx="136">
                  <c:v>-0.81663609999999998</c:v>
                </c:pt>
                <c:pt idx="137">
                  <c:v>-0.81160480000000002</c:v>
                </c:pt>
                <c:pt idx="138">
                  <c:v>-0.8065736</c:v>
                </c:pt>
                <c:pt idx="139">
                  <c:v>-0.80154230000000004</c:v>
                </c:pt>
                <c:pt idx="140">
                  <c:v>-0.79651110000000003</c:v>
                </c:pt>
                <c:pt idx="141">
                  <c:v>-0.79147979999999996</c:v>
                </c:pt>
                <c:pt idx="142">
                  <c:v>-0.78660569999999996</c:v>
                </c:pt>
                <c:pt idx="143">
                  <c:v>-0.78157449999999995</c:v>
                </c:pt>
                <c:pt idx="144">
                  <c:v>-0.77622880000000005</c:v>
                </c:pt>
                <c:pt idx="145">
                  <c:v>-0.77072580000000002</c:v>
                </c:pt>
                <c:pt idx="146">
                  <c:v>-0.7656946</c:v>
                </c:pt>
                <c:pt idx="147">
                  <c:v>-0.76066330000000004</c:v>
                </c:pt>
                <c:pt idx="148">
                  <c:v>-0.75563199999999997</c:v>
                </c:pt>
                <c:pt idx="149">
                  <c:v>-0.75075809999999998</c:v>
                </c:pt>
                <c:pt idx="150">
                  <c:v>-0.7455695</c:v>
                </c:pt>
                <c:pt idx="151">
                  <c:v>-0.74069549999999995</c:v>
                </c:pt>
                <c:pt idx="152">
                  <c:v>-0.73582150000000002</c:v>
                </c:pt>
                <c:pt idx="153">
                  <c:v>-0.73063299999999998</c:v>
                </c:pt>
                <c:pt idx="154">
                  <c:v>-0.72575900000000004</c:v>
                </c:pt>
                <c:pt idx="155">
                  <c:v>-0.72072769999999997</c:v>
                </c:pt>
                <c:pt idx="156">
                  <c:v>-0.71569649999999996</c:v>
                </c:pt>
                <c:pt idx="157">
                  <c:v>-0.71097960000000004</c:v>
                </c:pt>
                <c:pt idx="158">
                  <c:v>-0.70594840000000003</c:v>
                </c:pt>
                <c:pt idx="159">
                  <c:v>-0.70091720000000002</c:v>
                </c:pt>
                <c:pt idx="160">
                  <c:v>-0.6958858</c:v>
                </c:pt>
                <c:pt idx="161">
                  <c:v>-0.69085459999999999</c:v>
                </c:pt>
                <c:pt idx="162">
                  <c:v>-0.68598060000000005</c:v>
                </c:pt>
                <c:pt idx="163">
                  <c:v>-0.68079210000000001</c:v>
                </c:pt>
                <c:pt idx="164">
                  <c:v>-0.67591800000000002</c:v>
                </c:pt>
                <c:pt idx="165">
                  <c:v>-0.67088680000000001</c:v>
                </c:pt>
                <c:pt idx="166">
                  <c:v>-0.66585559999999999</c:v>
                </c:pt>
                <c:pt idx="167">
                  <c:v>-0.6609815</c:v>
                </c:pt>
                <c:pt idx="168">
                  <c:v>-0.65595020000000004</c:v>
                </c:pt>
                <c:pt idx="169">
                  <c:v>-0.65107630000000005</c:v>
                </c:pt>
                <c:pt idx="170">
                  <c:v>-0.64620219999999995</c:v>
                </c:pt>
                <c:pt idx="171">
                  <c:v>-0.64132820000000001</c:v>
                </c:pt>
                <c:pt idx="172">
                  <c:v>-0.63629690000000005</c:v>
                </c:pt>
                <c:pt idx="173">
                  <c:v>-0.63110849999999996</c:v>
                </c:pt>
                <c:pt idx="174">
                  <c:v>-0.62623439999999997</c:v>
                </c:pt>
                <c:pt idx="175">
                  <c:v>-0.62120310000000001</c:v>
                </c:pt>
                <c:pt idx="176">
                  <c:v>-0.61617180000000005</c:v>
                </c:pt>
                <c:pt idx="177">
                  <c:v>-0.6112978</c:v>
                </c:pt>
                <c:pt idx="178">
                  <c:v>-0.60626659999999999</c:v>
                </c:pt>
                <c:pt idx="179">
                  <c:v>-0.60123530000000003</c:v>
                </c:pt>
                <c:pt idx="180">
                  <c:v>-0.59620410000000001</c:v>
                </c:pt>
                <c:pt idx="181">
                  <c:v>-0.59133009999999997</c:v>
                </c:pt>
                <c:pt idx="182">
                  <c:v>-0.58629880000000001</c:v>
                </c:pt>
                <c:pt idx="183">
                  <c:v>-0.58142479999999996</c:v>
                </c:pt>
                <c:pt idx="184">
                  <c:v>-0.5763935</c:v>
                </c:pt>
                <c:pt idx="185">
                  <c:v>-0.57151949999999996</c:v>
                </c:pt>
                <c:pt idx="186">
                  <c:v>-0.5664882</c:v>
                </c:pt>
                <c:pt idx="187">
                  <c:v>-0.56145699999999998</c:v>
                </c:pt>
                <c:pt idx="188">
                  <c:v>-0.55642570000000002</c:v>
                </c:pt>
                <c:pt idx="189">
                  <c:v>-0.55155169999999998</c:v>
                </c:pt>
                <c:pt idx="190">
                  <c:v>-0.54652040000000002</c:v>
                </c:pt>
                <c:pt idx="191">
                  <c:v>-0.54148909999999995</c:v>
                </c:pt>
                <c:pt idx="192">
                  <c:v>-0.53645790000000004</c:v>
                </c:pt>
                <c:pt idx="193">
                  <c:v>-0.53158380000000005</c:v>
                </c:pt>
                <c:pt idx="194">
                  <c:v>-0.52670980000000001</c:v>
                </c:pt>
                <c:pt idx="195">
                  <c:v>-0.52167859999999999</c:v>
                </c:pt>
                <c:pt idx="196">
                  <c:v>-0.51664730000000003</c:v>
                </c:pt>
                <c:pt idx="197">
                  <c:v>-0.51161610000000002</c:v>
                </c:pt>
                <c:pt idx="198">
                  <c:v>-0.50674200000000003</c:v>
                </c:pt>
                <c:pt idx="199">
                  <c:v>-0.50171080000000001</c:v>
                </c:pt>
                <c:pt idx="200">
                  <c:v>-0.49652230000000003</c:v>
                </c:pt>
                <c:pt idx="201">
                  <c:v>-0.49164829999999998</c:v>
                </c:pt>
                <c:pt idx="202">
                  <c:v>-0.48677419999999999</c:v>
                </c:pt>
                <c:pt idx="203">
                  <c:v>-0.48174299999999998</c:v>
                </c:pt>
                <c:pt idx="204">
                  <c:v>-0.47671170000000002</c:v>
                </c:pt>
                <c:pt idx="205">
                  <c:v>-0.47183770000000003</c:v>
                </c:pt>
                <c:pt idx="206">
                  <c:v>-0.46696359999999998</c:v>
                </c:pt>
                <c:pt idx="207">
                  <c:v>-0.4614607</c:v>
                </c:pt>
                <c:pt idx="208">
                  <c:v>-0.45595780000000002</c:v>
                </c:pt>
                <c:pt idx="209">
                  <c:v>-0.45092650000000001</c:v>
                </c:pt>
                <c:pt idx="210">
                  <c:v>-0.44605250000000002</c:v>
                </c:pt>
                <c:pt idx="211">
                  <c:v>-0.4410212</c:v>
                </c:pt>
                <c:pt idx="212">
                  <c:v>-0.43598999999999999</c:v>
                </c:pt>
                <c:pt idx="213">
                  <c:v>-0.4311159</c:v>
                </c:pt>
                <c:pt idx="214">
                  <c:v>-0.42639909999999998</c:v>
                </c:pt>
                <c:pt idx="215">
                  <c:v>-0.42121059999999999</c:v>
                </c:pt>
                <c:pt idx="216">
                  <c:v>-0.4163366</c:v>
                </c:pt>
                <c:pt idx="217">
                  <c:v>-0.41130539999999999</c:v>
                </c:pt>
                <c:pt idx="218">
                  <c:v>-0.40627410000000003</c:v>
                </c:pt>
                <c:pt idx="219">
                  <c:v>-0.40124290000000001</c:v>
                </c:pt>
                <c:pt idx="220">
                  <c:v>-0.39636880000000002</c:v>
                </c:pt>
                <c:pt idx="221">
                  <c:v>-0.39118029999999998</c:v>
                </c:pt>
                <c:pt idx="222">
                  <c:v>-0.38630629999999999</c:v>
                </c:pt>
                <c:pt idx="223">
                  <c:v>-0.38127499999999998</c:v>
                </c:pt>
                <c:pt idx="224">
                  <c:v>-0.37624380000000002</c:v>
                </c:pt>
                <c:pt idx="225">
                  <c:v>-0.37136970000000002</c:v>
                </c:pt>
                <c:pt idx="226">
                  <c:v>-0.36649569999999998</c:v>
                </c:pt>
                <c:pt idx="227">
                  <c:v>-0.36146450000000002</c:v>
                </c:pt>
                <c:pt idx="228">
                  <c:v>-0.35643320000000001</c:v>
                </c:pt>
                <c:pt idx="229">
                  <c:v>-0.35140189999999999</c:v>
                </c:pt>
                <c:pt idx="230">
                  <c:v>-0.3465279</c:v>
                </c:pt>
                <c:pt idx="231">
                  <c:v>-0.34149659999999998</c:v>
                </c:pt>
                <c:pt idx="232">
                  <c:v>-0.33646540000000003</c:v>
                </c:pt>
                <c:pt idx="233">
                  <c:v>-0.33159139999999998</c:v>
                </c:pt>
                <c:pt idx="234">
                  <c:v>-0.32656010000000002</c:v>
                </c:pt>
                <c:pt idx="235">
                  <c:v>-0.32168609999999997</c:v>
                </c:pt>
                <c:pt idx="236">
                  <c:v>-0.31665480000000001</c:v>
                </c:pt>
                <c:pt idx="237">
                  <c:v>-0.31178080000000002</c:v>
                </c:pt>
                <c:pt idx="238">
                  <c:v>-0.30659229999999998</c:v>
                </c:pt>
                <c:pt idx="239">
                  <c:v>-0.30171829999999999</c:v>
                </c:pt>
                <c:pt idx="240">
                  <c:v>-0.2968442</c:v>
                </c:pt>
                <c:pt idx="241">
                  <c:v>-0.29181299999999999</c:v>
                </c:pt>
                <c:pt idx="242">
                  <c:v>-0.28678169999999997</c:v>
                </c:pt>
                <c:pt idx="243">
                  <c:v>-0.28190769999999998</c:v>
                </c:pt>
                <c:pt idx="244">
                  <c:v>-0.27687640000000002</c:v>
                </c:pt>
                <c:pt idx="245">
                  <c:v>-0.27168799999999999</c:v>
                </c:pt>
                <c:pt idx="246">
                  <c:v>-0.26681389999999999</c:v>
                </c:pt>
                <c:pt idx="247">
                  <c:v>-0.26178259999999998</c:v>
                </c:pt>
                <c:pt idx="248">
                  <c:v>-0.25675140000000002</c:v>
                </c:pt>
                <c:pt idx="249">
                  <c:v>-0.25187739999999997</c:v>
                </c:pt>
                <c:pt idx="250">
                  <c:v>-0.24700330000000001</c:v>
                </c:pt>
                <c:pt idx="251">
                  <c:v>-0.23878469999999999</c:v>
                </c:pt>
                <c:pt idx="252">
                  <c:v>-0.23589570000000001</c:v>
                </c:pt>
                <c:pt idx="253">
                  <c:v>-0.23090279999999999</c:v>
                </c:pt>
                <c:pt idx="254">
                  <c:v>-0.22595689999999999</c:v>
                </c:pt>
                <c:pt idx="255">
                  <c:v>-0.22099540000000001</c:v>
                </c:pt>
                <c:pt idx="256">
                  <c:v>-0.21600240000000001</c:v>
                </c:pt>
                <c:pt idx="257">
                  <c:v>-0.21094669999999999</c:v>
                </c:pt>
                <c:pt idx="258">
                  <c:v>-0.20581240000000001</c:v>
                </c:pt>
                <c:pt idx="259">
                  <c:v>-0.20070959999999999</c:v>
                </c:pt>
                <c:pt idx="260">
                  <c:v>-0.19565379999999999</c:v>
                </c:pt>
                <c:pt idx="261">
                  <c:v>-0.1905509</c:v>
                </c:pt>
                <c:pt idx="262">
                  <c:v>-0.18552660000000001</c:v>
                </c:pt>
                <c:pt idx="263">
                  <c:v>-0.180565</c:v>
                </c:pt>
                <c:pt idx="264">
                  <c:v>-0.1756035</c:v>
                </c:pt>
                <c:pt idx="265">
                  <c:v>-0.17057910000000001</c:v>
                </c:pt>
                <c:pt idx="266">
                  <c:v>-0.1656176</c:v>
                </c:pt>
                <c:pt idx="267">
                  <c:v>-0.16065599999999999</c:v>
                </c:pt>
                <c:pt idx="268">
                  <c:v>-0.1556787</c:v>
                </c:pt>
                <c:pt idx="269">
                  <c:v>-0.1507172</c:v>
                </c:pt>
                <c:pt idx="270">
                  <c:v>-0.14574000000000001</c:v>
                </c:pt>
                <c:pt idx="271">
                  <c:v>-0.14068420000000001</c:v>
                </c:pt>
                <c:pt idx="272">
                  <c:v>-0.1356598</c:v>
                </c:pt>
                <c:pt idx="273">
                  <c:v>-0.13068260000000001</c:v>
                </c:pt>
                <c:pt idx="274">
                  <c:v>-0.12570529999999999</c:v>
                </c:pt>
                <c:pt idx="275">
                  <c:v>-0.1207124</c:v>
                </c:pt>
                <c:pt idx="276">
                  <c:v>-0.1157194</c:v>
                </c:pt>
                <c:pt idx="277">
                  <c:v>-0.1107422</c:v>
                </c:pt>
                <c:pt idx="278">
                  <c:v>-0.1056864</c:v>
                </c:pt>
                <c:pt idx="279">
                  <c:v>-0.10069350000000001</c:v>
                </c:pt>
                <c:pt idx="280">
                  <c:v>-9.5700510000000003E-2</c:v>
                </c:pt>
                <c:pt idx="281">
                  <c:v>-9.0723250000000005E-2</c:v>
                </c:pt>
                <c:pt idx="282">
                  <c:v>-8.5714609999999997E-2</c:v>
                </c:pt>
                <c:pt idx="283">
                  <c:v>-8.0737349999999999E-2</c:v>
                </c:pt>
                <c:pt idx="284">
                  <c:v>-7.5650190000000006E-2</c:v>
                </c:pt>
                <c:pt idx="285">
                  <c:v>-7.0657239999999996E-2</c:v>
                </c:pt>
                <c:pt idx="286">
                  <c:v>-6.5648590000000007E-2</c:v>
                </c:pt>
                <c:pt idx="287">
                  <c:v>-6.0671330000000002E-2</c:v>
                </c:pt>
                <c:pt idx="288">
                  <c:v>-5.5741190000000003E-2</c:v>
                </c:pt>
                <c:pt idx="289">
                  <c:v>-5.0763929999999999E-2</c:v>
                </c:pt>
                <c:pt idx="290">
                  <c:v>-4.5739580000000002E-2</c:v>
                </c:pt>
                <c:pt idx="291">
                  <c:v>-4.0746619999999997E-2</c:v>
                </c:pt>
                <c:pt idx="292">
                  <c:v>-3.5800779999999997E-2</c:v>
                </c:pt>
                <c:pt idx="293">
                  <c:v>-3.0839220000000001E-2</c:v>
                </c:pt>
                <c:pt idx="294">
                  <c:v>-2.3632810000000001E-2</c:v>
                </c:pt>
                <c:pt idx="295">
                  <c:v>-2.084716E-2</c:v>
                </c:pt>
                <c:pt idx="296">
                  <c:v>-1.584609E-2</c:v>
                </c:pt>
                <c:pt idx="297">
                  <c:v>-1.083722E-2</c:v>
                </c:pt>
                <c:pt idx="298">
                  <c:v>-5.7769429999999997E-3</c:v>
                </c:pt>
                <c:pt idx="299">
                  <c:v>-7.4626640000000001E-4</c:v>
                </c:pt>
                <c:pt idx="300">
                  <c:v>4.3077799999999998E-3</c:v>
                </c:pt>
                <c:pt idx="301">
                  <c:v>9.3742900000000004E-3</c:v>
                </c:pt>
                <c:pt idx="302">
                  <c:v>1.4462610000000001E-2</c:v>
                </c:pt>
                <c:pt idx="303">
                  <c:v>1.9430969999999999E-2</c:v>
                </c:pt>
                <c:pt idx="304">
                  <c:v>2.440556E-2</c:v>
                </c:pt>
                <c:pt idx="305">
                  <c:v>3.1604090000000001E-2</c:v>
                </c:pt>
                <c:pt idx="306">
                  <c:v>3.4273280000000003E-2</c:v>
                </c:pt>
                <c:pt idx="307">
                  <c:v>3.9234829999999998E-2</c:v>
                </c:pt>
                <c:pt idx="308">
                  <c:v>4.418068E-2</c:v>
                </c:pt>
                <c:pt idx="309">
                  <c:v>4.9173630000000003E-2</c:v>
                </c:pt>
                <c:pt idx="310">
                  <c:v>5.4229390000000002E-2</c:v>
                </c:pt>
                <c:pt idx="311">
                  <c:v>5.9206639999999998E-2</c:v>
                </c:pt>
                <c:pt idx="312">
                  <c:v>6.4199599999999996E-2</c:v>
                </c:pt>
                <c:pt idx="313">
                  <c:v>6.9145449999999997E-2</c:v>
                </c:pt>
                <c:pt idx="314">
                  <c:v>7.41227E-2</c:v>
                </c:pt>
                <c:pt idx="315">
                  <c:v>7.9131359999999998E-2</c:v>
                </c:pt>
                <c:pt idx="316">
                  <c:v>8.4171410000000002E-2</c:v>
                </c:pt>
                <c:pt idx="317">
                  <c:v>8.9180060000000005E-2</c:v>
                </c:pt>
                <c:pt idx="318">
                  <c:v>9.4125920000000002E-2</c:v>
                </c:pt>
                <c:pt idx="319">
                  <c:v>9.9134570000000005E-2</c:v>
                </c:pt>
                <c:pt idx="320">
                  <c:v>0.1041118</c:v>
                </c:pt>
                <c:pt idx="321">
                  <c:v>0.1091048</c:v>
                </c:pt>
                <c:pt idx="322">
                  <c:v>0.11417620000000001</c:v>
                </c:pt>
                <c:pt idx="323">
                  <c:v>0.1192163</c:v>
                </c:pt>
                <c:pt idx="324">
                  <c:v>0.12420920000000001</c:v>
                </c:pt>
                <c:pt idx="325">
                  <c:v>0.12918650000000001</c:v>
                </c:pt>
                <c:pt idx="326">
                  <c:v>0.13419510000000001</c:v>
                </c:pt>
                <c:pt idx="327">
                  <c:v>0.13920379999999999</c:v>
                </c:pt>
                <c:pt idx="328">
                  <c:v>0.14421249999999999</c:v>
                </c:pt>
                <c:pt idx="329">
                  <c:v>0.1492368</c:v>
                </c:pt>
                <c:pt idx="330">
                  <c:v>0.15419840000000001</c:v>
                </c:pt>
                <c:pt idx="331">
                  <c:v>0.15915989999999999</c:v>
                </c:pt>
                <c:pt idx="332">
                  <c:v>0.1641058</c:v>
                </c:pt>
                <c:pt idx="333">
                  <c:v>0.1690516</c:v>
                </c:pt>
                <c:pt idx="334">
                  <c:v>0.17402889999999999</c:v>
                </c:pt>
                <c:pt idx="335">
                  <c:v>0.1790532</c:v>
                </c:pt>
                <c:pt idx="336">
                  <c:v>0.18404619999999999</c:v>
                </c:pt>
                <c:pt idx="337">
                  <c:v>0.1890077</c:v>
                </c:pt>
                <c:pt idx="338">
                  <c:v>0.19401640000000001</c:v>
                </c:pt>
                <c:pt idx="339">
                  <c:v>0.19905639999999999</c:v>
                </c:pt>
                <c:pt idx="340">
                  <c:v>0.20408080000000001</c:v>
                </c:pt>
                <c:pt idx="341">
                  <c:v>0.20915230000000001</c:v>
                </c:pt>
                <c:pt idx="342">
                  <c:v>0.21427080000000001</c:v>
                </c:pt>
                <c:pt idx="343">
                  <c:v>0.21932660000000001</c:v>
                </c:pt>
                <c:pt idx="344">
                  <c:v>0.2242567</c:v>
                </c:pt>
                <c:pt idx="345">
                  <c:v>0.22921830000000001</c:v>
                </c:pt>
                <c:pt idx="346">
                  <c:v>0.23417979999999999</c:v>
                </c:pt>
                <c:pt idx="347">
                  <c:v>0.2391885</c:v>
                </c:pt>
                <c:pt idx="348">
                  <c:v>0.24421280000000001</c:v>
                </c:pt>
                <c:pt idx="349">
                  <c:v>0.24915870000000001</c:v>
                </c:pt>
                <c:pt idx="350">
                  <c:v>0.25413590000000003</c:v>
                </c:pt>
                <c:pt idx="351">
                  <c:v>0.25909749999999998</c:v>
                </c:pt>
                <c:pt idx="352">
                  <c:v>0.2640904</c:v>
                </c:pt>
                <c:pt idx="353">
                  <c:v>0.26906770000000002</c:v>
                </c:pt>
                <c:pt idx="354">
                  <c:v>0.27412350000000002</c:v>
                </c:pt>
                <c:pt idx="355">
                  <c:v>0.27911639999999999</c:v>
                </c:pt>
                <c:pt idx="356">
                  <c:v>0.28410940000000001</c:v>
                </c:pt>
                <c:pt idx="357">
                  <c:v>0.28908660000000003</c:v>
                </c:pt>
                <c:pt idx="358">
                  <c:v>0.29406389999999999</c:v>
                </c:pt>
                <c:pt idx="359">
                  <c:v>0.2990411</c:v>
                </c:pt>
                <c:pt idx="360">
                  <c:v>0.30404979999999998</c:v>
                </c:pt>
                <c:pt idx="361">
                  <c:v>0.30908980000000003</c:v>
                </c:pt>
                <c:pt idx="362">
                  <c:v>0.31492530000000002</c:v>
                </c:pt>
                <c:pt idx="363">
                  <c:v>0.31822709999999998</c:v>
                </c:pt>
                <c:pt idx="364">
                  <c:v>0.3232583</c:v>
                </c:pt>
                <c:pt idx="365">
                  <c:v>0.32813239999999999</c:v>
                </c:pt>
                <c:pt idx="366">
                  <c:v>0.3331636</c:v>
                </c:pt>
                <c:pt idx="367">
                  <c:v>0.33803759999999999</c:v>
                </c:pt>
                <c:pt idx="368">
                  <c:v>0.34306890000000001</c:v>
                </c:pt>
                <c:pt idx="369">
                  <c:v>0.34810020000000003</c:v>
                </c:pt>
                <c:pt idx="370">
                  <c:v>0.35297420000000002</c:v>
                </c:pt>
                <c:pt idx="371">
                  <c:v>0.35784830000000001</c:v>
                </c:pt>
                <c:pt idx="372">
                  <c:v>0.3627223</c:v>
                </c:pt>
                <c:pt idx="373">
                  <c:v>0.36775350000000001</c:v>
                </c:pt>
                <c:pt idx="374">
                  <c:v>0.37278480000000003</c:v>
                </c:pt>
                <c:pt idx="375">
                  <c:v>0.37765880000000002</c:v>
                </c:pt>
                <c:pt idx="376">
                  <c:v>0.38253280000000001</c:v>
                </c:pt>
                <c:pt idx="377">
                  <c:v>0.38756410000000002</c:v>
                </c:pt>
                <c:pt idx="378">
                  <c:v>0.39259539999999998</c:v>
                </c:pt>
                <c:pt idx="379">
                  <c:v>0.3976266</c:v>
                </c:pt>
                <c:pt idx="380">
                  <c:v>0.40265790000000001</c:v>
                </c:pt>
                <c:pt idx="381">
                  <c:v>0.40768910000000003</c:v>
                </c:pt>
                <c:pt idx="382">
                  <c:v>0.41272039999999999</c:v>
                </c:pt>
                <c:pt idx="383">
                  <c:v>0.41759439999999998</c:v>
                </c:pt>
                <c:pt idx="384">
                  <c:v>0.42278290000000002</c:v>
                </c:pt>
                <c:pt idx="385">
                  <c:v>0.42765690000000001</c:v>
                </c:pt>
                <c:pt idx="386">
                  <c:v>0.43268820000000002</c:v>
                </c:pt>
                <c:pt idx="387">
                  <c:v>0.43756220000000001</c:v>
                </c:pt>
                <c:pt idx="388">
                  <c:v>0.44259349999999997</c:v>
                </c:pt>
                <c:pt idx="389">
                  <c:v>0.44746750000000002</c:v>
                </c:pt>
                <c:pt idx="390">
                  <c:v>0.45249879999999998</c:v>
                </c:pt>
                <c:pt idx="391">
                  <c:v>0.4572156</c:v>
                </c:pt>
                <c:pt idx="392">
                  <c:v>0.46224680000000001</c:v>
                </c:pt>
                <c:pt idx="393">
                  <c:v>0.4674353</c:v>
                </c:pt>
                <c:pt idx="394">
                  <c:v>0.47215210000000002</c:v>
                </c:pt>
                <c:pt idx="395">
                  <c:v>0.47718339999999998</c:v>
                </c:pt>
                <c:pt idx="396">
                  <c:v>0.48237190000000002</c:v>
                </c:pt>
                <c:pt idx="397">
                  <c:v>0.48724590000000001</c:v>
                </c:pt>
                <c:pt idx="398">
                  <c:v>0.49227710000000002</c:v>
                </c:pt>
                <c:pt idx="399">
                  <c:v>0.49730839999999998</c:v>
                </c:pt>
                <c:pt idx="400">
                  <c:v>0.50265409999999999</c:v>
                </c:pt>
                <c:pt idx="401">
                  <c:v>0.5079998</c:v>
                </c:pt>
                <c:pt idx="402">
                  <c:v>0.51303109999999996</c:v>
                </c:pt>
                <c:pt idx="403">
                  <c:v>0.51806240000000003</c:v>
                </c:pt>
                <c:pt idx="404">
                  <c:v>0.52309360000000005</c:v>
                </c:pt>
                <c:pt idx="405">
                  <c:v>0.52812490000000001</c:v>
                </c:pt>
                <c:pt idx="406">
                  <c:v>0.532999</c:v>
                </c:pt>
                <c:pt idx="407">
                  <c:v>0.53787300000000005</c:v>
                </c:pt>
                <c:pt idx="408">
                  <c:v>0.54306140000000003</c:v>
                </c:pt>
                <c:pt idx="409">
                  <c:v>0.54809269999999999</c:v>
                </c:pt>
                <c:pt idx="410">
                  <c:v>0.55312399999999995</c:v>
                </c:pt>
                <c:pt idx="411">
                  <c:v>0.55799799999999999</c:v>
                </c:pt>
                <c:pt idx="412">
                  <c:v>0.56302920000000001</c:v>
                </c:pt>
                <c:pt idx="413">
                  <c:v>0.56806049999999997</c:v>
                </c:pt>
                <c:pt idx="414">
                  <c:v>0.57293450000000001</c:v>
                </c:pt>
                <c:pt idx="415">
                  <c:v>0.57780860000000001</c:v>
                </c:pt>
                <c:pt idx="416">
                  <c:v>0.58283980000000002</c:v>
                </c:pt>
                <c:pt idx="417">
                  <c:v>0.58787109999999998</c:v>
                </c:pt>
                <c:pt idx="418">
                  <c:v>0.59274519999999997</c:v>
                </c:pt>
                <c:pt idx="419">
                  <c:v>0.59777639999999999</c:v>
                </c:pt>
                <c:pt idx="420">
                  <c:v>0.60296490000000003</c:v>
                </c:pt>
                <c:pt idx="421">
                  <c:v>0.60799610000000004</c:v>
                </c:pt>
                <c:pt idx="422">
                  <c:v>0.6130274</c:v>
                </c:pt>
                <c:pt idx="423">
                  <c:v>0.61821590000000004</c:v>
                </c:pt>
                <c:pt idx="424">
                  <c:v>0.62340439999999997</c:v>
                </c:pt>
                <c:pt idx="425">
                  <c:v>0.62827840000000001</c:v>
                </c:pt>
                <c:pt idx="426">
                  <c:v>0.63315239999999995</c:v>
                </c:pt>
                <c:pt idx="427">
                  <c:v>0.63802650000000005</c:v>
                </c:pt>
                <c:pt idx="428">
                  <c:v>0.64305780000000001</c:v>
                </c:pt>
                <c:pt idx="429">
                  <c:v>0.64793179999999995</c:v>
                </c:pt>
                <c:pt idx="430">
                  <c:v>0.65296299999999996</c:v>
                </c:pt>
                <c:pt idx="431">
                  <c:v>0.65783700000000001</c:v>
                </c:pt>
                <c:pt idx="432">
                  <c:v>0.66286829999999997</c:v>
                </c:pt>
                <c:pt idx="433">
                  <c:v>0.66774230000000001</c:v>
                </c:pt>
                <c:pt idx="434">
                  <c:v>0.67277359999999997</c:v>
                </c:pt>
                <c:pt idx="435">
                  <c:v>0.67780479999999999</c:v>
                </c:pt>
                <c:pt idx="436">
                  <c:v>0.68283609999999995</c:v>
                </c:pt>
                <c:pt idx="437">
                  <c:v>0.68771009999999999</c:v>
                </c:pt>
                <c:pt idx="438">
                  <c:v>0.69274139999999995</c:v>
                </c:pt>
                <c:pt idx="439">
                  <c:v>0.69777259999999997</c:v>
                </c:pt>
                <c:pt idx="440">
                  <c:v>0.70264669999999996</c:v>
                </c:pt>
                <c:pt idx="441">
                  <c:v>0.7078352</c:v>
                </c:pt>
                <c:pt idx="442">
                  <c:v>0.71270920000000004</c:v>
                </c:pt>
                <c:pt idx="443">
                  <c:v>0.71758319999999998</c:v>
                </c:pt>
                <c:pt idx="444">
                  <c:v>0.72277170000000002</c:v>
                </c:pt>
                <c:pt idx="445">
                  <c:v>0.72780299999999998</c:v>
                </c:pt>
                <c:pt idx="446">
                  <c:v>0.73267700000000002</c:v>
                </c:pt>
                <c:pt idx="447">
                  <c:v>0.73770829999999998</c:v>
                </c:pt>
                <c:pt idx="448">
                  <c:v>0.7427395</c:v>
                </c:pt>
                <c:pt idx="449">
                  <c:v>0.74777079999999996</c:v>
                </c:pt>
                <c:pt idx="450">
                  <c:v>0.7526448</c:v>
                </c:pt>
                <c:pt idx="451">
                  <c:v>0.75767609999999996</c:v>
                </c:pt>
                <c:pt idx="452">
                  <c:v>0.76255010000000001</c:v>
                </c:pt>
                <c:pt idx="453">
                  <c:v>0.76742410000000005</c:v>
                </c:pt>
                <c:pt idx="454">
                  <c:v>0.77229820000000005</c:v>
                </c:pt>
                <c:pt idx="455">
                  <c:v>0.77732939999999995</c:v>
                </c:pt>
                <c:pt idx="456">
                  <c:v>0.78220339999999999</c:v>
                </c:pt>
                <c:pt idx="457">
                  <c:v>0.78723469999999995</c:v>
                </c:pt>
                <c:pt idx="458">
                  <c:v>0.79226600000000003</c:v>
                </c:pt>
                <c:pt idx="459">
                  <c:v>0.79729720000000004</c:v>
                </c:pt>
                <c:pt idx="460">
                  <c:v>0.79729720000000004</c:v>
                </c:pt>
                <c:pt idx="461">
                  <c:v>0.79226600000000003</c:v>
                </c:pt>
                <c:pt idx="462">
                  <c:v>0.78739199999999998</c:v>
                </c:pt>
                <c:pt idx="463">
                  <c:v>0.78251789999999999</c:v>
                </c:pt>
                <c:pt idx="464">
                  <c:v>0.77748660000000003</c:v>
                </c:pt>
                <c:pt idx="465">
                  <c:v>0.77261259999999998</c:v>
                </c:pt>
                <c:pt idx="466">
                  <c:v>0.76758130000000002</c:v>
                </c:pt>
                <c:pt idx="467">
                  <c:v>0.76255010000000001</c:v>
                </c:pt>
                <c:pt idx="468">
                  <c:v>0.75767609999999996</c:v>
                </c:pt>
                <c:pt idx="469">
                  <c:v>0.7526448</c:v>
                </c:pt>
                <c:pt idx="470">
                  <c:v>0.74777079999999996</c:v>
                </c:pt>
                <c:pt idx="471">
                  <c:v>0.7427395</c:v>
                </c:pt>
                <c:pt idx="472">
                  <c:v>0.73770829999999998</c:v>
                </c:pt>
                <c:pt idx="473">
                  <c:v>0.73251980000000005</c:v>
                </c:pt>
                <c:pt idx="474">
                  <c:v>0.72764580000000001</c:v>
                </c:pt>
                <c:pt idx="475">
                  <c:v>0.72277170000000002</c:v>
                </c:pt>
                <c:pt idx="476">
                  <c:v>0.71758319999999998</c:v>
                </c:pt>
                <c:pt idx="477">
                  <c:v>0.71270920000000004</c:v>
                </c:pt>
                <c:pt idx="478">
                  <c:v>0.7078352</c:v>
                </c:pt>
                <c:pt idx="479">
                  <c:v>0.70280390000000004</c:v>
                </c:pt>
                <c:pt idx="480">
                  <c:v>0.69777259999999997</c:v>
                </c:pt>
                <c:pt idx="481">
                  <c:v>0.69274139999999995</c:v>
                </c:pt>
                <c:pt idx="482">
                  <c:v>0.68786729999999996</c:v>
                </c:pt>
                <c:pt idx="483">
                  <c:v>0.68283609999999995</c:v>
                </c:pt>
                <c:pt idx="484">
                  <c:v>0.67780479999999999</c:v>
                </c:pt>
                <c:pt idx="485">
                  <c:v>0.67293080000000005</c:v>
                </c:pt>
                <c:pt idx="486">
                  <c:v>0.66805680000000001</c:v>
                </c:pt>
                <c:pt idx="487">
                  <c:v>0.66286829999999997</c:v>
                </c:pt>
                <c:pt idx="488">
                  <c:v>0.65783700000000001</c:v>
                </c:pt>
                <c:pt idx="489">
                  <c:v>0.65296299999999996</c:v>
                </c:pt>
                <c:pt idx="490">
                  <c:v>0.64793179999999995</c:v>
                </c:pt>
                <c:pt idx="491">
                  <c:v>0.64290049999999999</c:v>
                </c:pt>
                <c:pt idx="492">
                  <c:v>0.63802650000000005</c:v>
                </c:pt>
                <c:pt idx="493">
                  <c:v>0.63299519999999998</c:v>
                </c:pt>
                <c:pt idx="494">
                  <c:v>0.62812109999999999</c:v>
                </c:pt>
                <c:pt idx="495">
                  <c:v>0.62324710000000005</c:v>
                </c:pt>
                <c:pt idx="496">
                  <c:v>0.61805860000000001</c:v>
                </c:pt>
                <c:pt idx="497">
                  <c:v>0.6130274</c:v>
                </c:pt>
                <c:pt idx="498">
                  <c:v>0.60783889999999996</c:v>
                </c:pt>
                <c:pt idx="499">
                  <c:v>0.60265049999999998</c:v>
                </c:pt>
                <c:pt idx="500">
                  <c:v>0.59761920000000002</c:v>
                </c:pt>
                <c:pt idx="501">
                  <c:v>0.59274519999999997</c:v>
                </c:pt>
                <c:pt idx="502">
                  <c:v>0.58787109999999998</c:v>
                </c:pt>
                <c:pt idx="503">
                  <c:v>0.58283980000000002</c:v>
                </c:pt>
                <c:pt idx="504">
                  <c:v>0.57796590000000003</c:v>
                </c:pt>
                <c:pt idx="505">
                  <c:v>0.57293450000000001</c:v>
                </c:pt>
                <c:pt idx="506">
                  <c:v>0.5679033</c:v>
                </c:pt>
                <c:pt idx="507">
                  <c:v>0.56302920000000001</c:v>
                </c:pt>
                <c:pt idx="508">
                  <c:v>0.55815519999999996</c:v>
                </c:pt>
                <c:pt idx="509">
                  <c:v>0.55312399999999995</c:v>
                </c:pt>
                <c:pt idx="510">
                  <c:v>0.54809269999999999</c:v>
                </c:pt>
                <c:pt idx="511">
                  <c:v>0.54306140000000003</c:v>
                </c:pt>
                <c:pt idx="512">
                  <c:v>0.53818739999999998</c:v>
                </c:pt>
                <c:pt idx="513">
                  <c:v>0.53315619999999997</c:v>
                </c:pt>
                <c:pt idx="514">
                  <c:v>0.52812490000000001</c:v>
                </c:pt>
                <c:pt idx="515">
                  <c:v>0.52309360000000005</c:v>
                </c:pt>
                <c:pt idx="516">
                  <c:v>0.51806240000000003</c:v>
                </c:pt>
                <c:pt idx="517">
                  <c:v>0.51303109999999996</c:v>
                </c:pt>
                <c:pt idx="518">
                  <c:v>0.5079998</c:v>
                </c:pt>
                <c:pt idx="519">
                  <c:v>0.50265409999999999</c:v>
                </c:pt>
                <c:pt idx="520">
                  <c:v>0.49715120000000002</c:v>
                </c:pt>
                <c:pt idx="521">
                  <c:v>0.4921199</c:v>
                </c:pt>
                <c:pt idx="522">
                  <c:v>0.48708869999999999</c:v>
                </c:pt>
                <c:pt idx="523">
                  <c:v>0.4822147</c:v>
                </c:pt>
                <c:pt idx="524">
                  <c:v>0.47718339999999998</c:v>
                </c:pt>
                <c:pt idx="525">
                  <c:v>0.47230939999999999</c:v>
                </c:pt>
                <c:pt idx="526">
                  <c:v>0.4674353</c:v>
                </c:pt>
                <c:pt idx="527">
                  <c:v>0.46224680000000001</c:v>
                </c:pt>
                <c:pt idx="528">
                  <c:v>0.45737280000000002</c:v>
                </c:pt>
                <c:pt idx="529">
                  <c:v>0.45249879999999998</c:v>
                </c:pt>
                <c:pt idx="530">
                  <c:v>0.44746750000000002</c:v>
                </c:pt>
                <c:pt idx="531">
                  <c:v>0.44259349999999997</c:v>
                </c:pt>
                <c:pt idx="532">
                  <c:v>0.43756220000000001</c:v>
                </c:pt>
                <c:pt idx="533">
                  <c:v>0.432531</c:v>
                </c:pt>
                <c:pt idx="534">
                  <c:v>0.42765690000000001</c:v>
                </c:pt>
                <c:pt idx="535">
                  <c:v>0.42278290000000002</c:v>
                </c:pt>
                <c:pt idx="536">
                  <c:v>0.4177516</c:v>
                </c:pt>
                <c:pt idx="537">
                  <c:v>0.41272039999999999</c:v>
                </c:pt>
                <c:pt idx="538">
                  <c:v>0.40768910000000003</c:v>
                </c:pt>
                <c:pt idx="539">
                  <c:v>0.40281509999999998</c:v>
                </c:pt>
                <c:pt idx="540">
                  <c:v>0.39778380000000002</c:v>
                </c:pt>
                <c:pt idx="541">
                  <c:v>0.39275260000000001</c:v>
                </c:pt>
                <c:pt idx="542">
                  <c:v>0.38787860000000002</c:v>
                </c:pt>
                <c:pt idx="543">
                  <c:v>0.3828473</c:v>
                </c:pt>
                <c:pt idx="544">
                  <c:v>0.37781599999999999</c:v>
                </c:pt>
                <c:pt idx="545">
                  <c:v>0.372942</c:v>
                </c:pt>
                <c:pt idx="546">
                  <c:v>0.36791069999999998</c:v>
                </c:pt>
                <c:pt idx="547">
                  <c:v>0.36303669999999999</c:v>
                </c:pt>
                <c:pt idx="548">
                  <c:v>0.35800549999999998</c:v>
                </c:pt>
                <c:pt idx="549">
                  <c:v>0.35313139999999998</c:v>
                </c:pt>
                <c:pt idx="550">
                  <c:v>0.34810020000000003</c:v>
                </c:pt>
                <c:pt idx="551">
                  <c:v>0.34306890000000001</c:v>
                </c:pt>
                <c:pt idx="552">
                  <c:v>0.33788040000000003</c:v>
                </c:pt>
                <c:pt idx="553">
                  <c:v>0.33300639999999998</c:v>
                </c:pt>
                <c:pt idx="554">
                  <c:v>0.32813239999999999</c:v>
                </c:pt>
                <c:pt idx="555">
                  <c:v>0.32310109999999997</c:v>
                </c:pt>
                <c:pt idx="556">
                  <c:v>0.31806980000000001</c:v>
                </c:pt>
                <c:pt idx="557">
                  <c:v>0.3130386</c:v>
                </c:pt>
                <c:pt idx="558">
                  <c:v>0.30816460000000001</c:v>
                </c:pt>
                <c:pt idx="559">
                  <c:v>0.30313329999999999</c:v>
                </c:pt>
                <c:pt idx="560">
                  <c:v>0.29810209999999998</c:v>
                </c:pt>
                <c:pt idx="561">
                  <c:v>0.29307080000000002</c:v>
                </c:pt>
                <c:pt idx="562">
                  <c:v>0.28819669999999997</c:v>
                </c:pt>
                <c:pt idx="563">
                  <c:v>0.28316550000000001</c:v>
                </c:pt>
                <c:pt idx="564">
                  <c:v>0.2781343</c:v>
                </c:pt>
                <c:pt idx="565">
                  <c:v>0.27326020000000001</c:v>
                </c:pt>
                <c:pt idx="566">
                  <c:v>0.26822889999999999</c:v>
                </c:pt>
                <c:pt idx="567">
                  <c:v>0.2633549</c:v>
                </c:pt>
                <c:pt idx="568">
                  <c:v>0.25832369999999999</c:v>
                </c:pt>
                <c:pt idx="569">
                  <c:v>0.25329239999999997</c:v>
                </c:pt>
                <c:pt idx="570">
                  <c:v>0.24841840000000001</c:v>
                </c:pt>
                <c:pt idx="571">
                  <c:v>0.2433871</c:v>
                </c:pt>
                <c:pt idx="572">
                  <c:v>0.23865459999999999</c:v>
                </c:pt>
                <c:pt idx="573">
                  <c:v>0.23417979999999999</c:v>
                </c:pt>
                <c:pt idx="574">
                  <c:v>0.22920260000000001</c:v>
                </c:pt>
                <c:pt idx="575">
                  <c:v>0.2242567</c:v>
                </c:pt>
                <c:pt idx="576">
                  <c:v>0.2193109</c:v>
                </c:pt>
                <c:pt idx="577">
                  <c:v>0.2142551</c:v>
                </c:pt>
                <c:pt idx="578">
                  <c:v>0.2091209</c:v>
                </c:pt>
                <c:pt idx="579">
                  <c:v>0.20408080000000001</c:v>
                </c:pt>
                <c:pt idx="580">
                  <c:v>0.19904069999999999</c:v>
                </c:pt>
                <c:pt idx="581">
                  <c:v>0.19401640000000001</c:v>
                </c:pt>
                <c:pt idx="582">
                  <c:v>0.18902340000000001</c:v>
                </c:pt>
                <c:pt idx="583">
                  <c:v>0.18401480000000001</c:v>
                </c:pt>
                <c:pt idx="584">
                  <c:v>0.17902180000000001</c:v>
                </c:pt>
                <c:pt idx="585">
                  <c:v>0.1739975</c:v>
                </c:pt>
                <c:pt idx="586">
                  <c:v>0.16902020000000001</c:v>
                </c:pt>
                <c:pt idx="587">
                  <c:v>0.16407440000000001</c:v>
                </c:pt>
                <c:pt idx="588">
                  <c:v>0.15912850000000001</c:v>
                </c:pt>
                <c:pt idx="589">
                  <c:v>0.15418270000000001</c:v>
                </c:pt>
                <c:pt idx="590">
                  <c:v>0.1492211</c:v>
                </c:pt>
                <c:pt idx="591">
                  <c:v>0.14419680000000001</c:v>
                </c:pt>
                <c:pt idx="592">
                  <c:v>0.13920379999999999</c:v>
                </c:pt>
                <c:pt idx="593">
                  <c:v>0.13417950000000001</c:v>
                </c:pt>
                <c:pt idx="594">
                  <c:v>0.12920219999999999</c:v>
                </c:pt>
                <c:pt idx="595">
                  <c:v>0.12420920000000001</c:v>
                </c:pt>
                <c:pt idx="596">
                  <c:v>0.1192006</c:v>
                </c:pt>
                <c:pt idx="597">
                  <c:v>0.1141448</c:v>
                </c:pt>
                <c:pt idx="598">
                  <c:v>0.10908909999999999</c:v>
                </c:pt>
                <c:pt idx="599">
                  <c:v>0.1040961</c:v>
                </c:pt>
                <c:pt idx="600">
                  <c:v>9.9118869999999998E-2</c:v>
                </c:pt>
                <c:pt idx="601">
                  <c:v>9.4125920000000002E-2</c:v>
                </c:pt>
                <c:pt idx="602">
                  <c:v>8.9164370000000007E-2</c:v>
                </c:pt>
                <c:pt idx="603">
                  <c:v>8.4171410000000002E-2</c:v>
                </c:pt>
                <c:pt idx="604">
                  <c:v>7.9099950000000002E-2</c:v>
                </c:pt>
                <c:pt idx="605">
                  <c:v>7.4107000000000006E-2</c:v>
                </c:pt>
                <c:pt idx="606">
                  <c:v>6.9129750000000004E-2</c:v>
                </c:pt>
                <c:pt idx="607">
                  <c:v>6.4168199999999995E-2</c:v>
                </c:pt>
                <c:pt idx="608">
                  <c:v>5.9175239999999997E-2</c:v>
                </c:pt>
                <c:pt idx="609">
                  <c:v>5.4197990000000001E-2</c:v>
                </c:pt>
                <c:pt idx="610">
                  <c:v>4.9157939999999997E-2</c:v>
                </c:pt>
                <c:pt idx="611">
                  <c:v>4.416498E-2</c:v>
                </c:pt>
                <c:pt idx="612">
                  <c:v>3.9203429999999997E-2</c:v>
                </c:pt>
                <c:pt idx="613">
                  <c:v>3.4241880000000002E-2</c:v>
                </c:pt>
                <c:pt idx="614">
                  <c:v>2.928033E-2</c:v>
                </c:pt>
                <c:pt idx="615">
                  <c:v>2.2913030000000001E-2</c:v>
                </c:pt>
                <c:pt idx="616">
                  <c:v>1.9388900000000001E-2</c:v>
                </c:pt>
                <c:pt idx="617">
                  <c:v>1.440497E-2</c:v>
                </c:pt>
                <c:pt idx="618">
                  <c:v>9.3228770000000002E-3</c:v>
                </c:pt>
                <c:pt idx="619">
                  <c:v>4.2922009999999998E-3</c:v>
                </c:pt>
                <c:pt idx="620">
                  <c:v>-7.4003450000000004E-4</c:v>
                </c:pt>
                <c:pt idx="621">
                  <c:v>-5.7598049999999998E-3</c:v>
                </c:pt>
                <c:pt idx="622">
                  <c:v>-1.0782689999999999E-2</c:v>
                </c:pt>
                <c:pt idx="623">
                  <c:v>-1.578688E-2</c:v>
                </c:pt>
                <c:pt idx="624">
                  <c:v>-2.0795750000000002E-2</c:v>
                </c:pt>
                <c:pt idx="625">
                  <c:v>-2.578124E-2</c:v>
                </c:pt>
                <c:pt idx="626">
                  <c:v>-3.2362229999999999E-2</c:v>
                </c:pt>
                <c:pt idx="627">
                  <c:v>-3.5785070000000002E-2</c:v>
                </c:pt>
                <c:pt idx="628">
                  <c:v>-4.0730919999999997E-2</c:v>
                </c:pt>
                <c:pt idx="629">
                  <c:v>-4.5723880000000001E-2</c:v>
                </c:pt>
                <c:pt idx="630">
                  <c:v>-5.0748229999999998E-2</c:v>
                </c:pt>
                <c:pt idx="631">
                  <c:v>-5.570978E-2</c:v>
                </c:pt>
                <c:pt idx="632">
                  <c:v>-6.0671330000000002E-2</c:v>
                </c:pt>
                <c:pt idx="633">
                  <c:v>-6.5648590000000007E-2</c:v>
                </c:pt>
                <c:pt idx="634">
                  <c:v>-7.0641540000000003E-2</c:v>
                </c:pt>
                <c:pt idx="635">
                  <c:v>-7.5665899999999994E-2</c:v>
                </c:pt>
                <c:pt idx="636">
                  <c:v>-8.0768759999999995E-2</c:v>
                </c:pt>
                <c:pt idx="637">
                  <c:v>-8.5746009999999998E-2</c:v>
                </c:pt>
                <c:pt idx="638">
                  <c:v>-9.0754669999999996E-2</c:v>
                </c:pt>
                <c:pt idx="639">
                  <c:v>-9.5716220000000005E-2</c:v>
                </c:pt>
                <c:pt idx="640">
                  <c:v>-0.10069350000000001</c:v>
                </c:pt>
                <c:pt idx="641">
                  <c:v>-0.10570209999999999</c:v>
                </c:pt>
                <c:pt idx="642">
                  <c:v>-0.1107422</c:v>
                </c:pt>
                <c:pt idx="643">
                  <c:v>-0.1157508</c:v>
                </c:pt>
                <c:pt idx="644">
                  <c:v>-0.1207281</c:v>
                </c:pt>
                <c:pt idx="645">
                  <c:v>-0.125721</c:v>
                </c:pt>
                <c:pt idx="646">
                  <c:v>-0.130714</c:v>
                </c:pt>
                <c:pt idx="647">
                  <c:v>-0.1356755</c:v>
                </c:pt>
                <c:pt idx="648">
                  <c:v>-0.1407156</c:v>
                </c:pt>
                <c:pt idx="649">
                  <c:v>-0.14575560000000001</c:v>
                </c:pt>
                <c:pt idx="650">
                  <c:v>-0.1507172</c:v>
                </c:pt>
                <c:pt idx="651">
                  <c:v>-0.15569450000000001</c:v>
                </c:pt>
                <c:pt idx="652">
                  <c:v>-0.16065599999999999</c:v>
                </c:pt>
                <c:pt idx="653">
                  <c:v>-0.1656176</c:v>
                </c:pt>
                <c:pt idx="654">
                  <c:v>-0.17059479999999999</c:v>
                </c:pt>
                <c:pt idx="655">
                  <c:v>-0.1756192</c:v>
                </c:pt>
                <c:pt idx="656">
                  <c:v>-0.18059639999999999</c:v>
                </c:pt>
                <c:pt idx="657">
                  <c:v>-0.18554229999999999</c:v>
                </c:pt>
                <c:pt idx="658">
                  <c:v>-0.19058230000000001</c:v>
                </c:pt>
                <c:pt idx="659">
                  <c:v>-0.1956852</c:v>
                </c:pt>
                <c:pt idx="660">
                  <c:v>-0.20072519999999999</c:v>
                </c:pt>
                <c:pt idx="661">
                  <c:v>-0.20582810000000001</c:v>
                </c:pt>
                <c:pt idx="662">
                  <c:v>-0.21093100000000001</c:v>
                </c:pt>
                <c:pt idx="663">
                  <c:v>-0.2159867</c:v>
                </c:pt>
                <c:pt idx="664">
                  <c:v>-0.2209797</c:v>
                </c:pt>
                <c:pt idx="665">
                  <c:v>-0.22595689999999999</c:v>
                </c:pt>
                <c:pt idx="666">
                  <c:v>-0.23094990000000001</c:v>
                </c:pt>
                <c:pt idx="667">
                  <c:v>-0.2359271</c:v>
                </c:pt>
                <c:pt idx="668">
                  <c:v>-0.24093580000000001</c:v>
                </c:pt>
                <c:pt idx="669">
                  <c:v>-0.24589730000000001</c:v>
                </c:pt>
                <c:pt idx="670">
                  <c:v>-0.25082749999999998</c:v>
                </c:pt>
                <c:pt idx="671">
                  <c:v>-0.25578899999999999</c:v>
                </c:pt>
                <c:pt idx="672">
                  <c:v>-0.26076630000000001</c:v>
                </c:pt>
                <c:pt idx="673">
                  <c:v>-0.26574350000000002</c:v>
                </c:pt>
                <c:pt idx="674">
                  <c:v>-0.27083069999999998</c:v>
                </c:pt>
                <c:pt idx="675">
                  <c:v>-0.2758237</c:v>
                </c:pt>
                <c:pt idx="676">
                  <c:v>-0.28083229999999998</c:v>
                </c:pt>
                <c:pt idx="677">
                  <c:v>-0.2858253</c:v>
                </c:pt>
                <c:pt idx="678">
                  <c:v>-0.29081820000000003</c:v>
                </c:pt>
                <c:pt idx="679">
                  <c:v>-0.29581109999999999</c:v>
                </c:pt>
                <c:pt idx="680">
                  <c:v>-0.30086689999999999</c:v>
                </c:pt>
                <c:pt idx="681">
                  <c:v>-0.30589129999999998</c:v>
                </c:pt>
                <c:pt idx="682">
                  <c:v>-0.31086849999999999</c:v>
                </c:pt>
                <c:pt idx="683">
                  <c:v>-0.31775540000000002</c:v>
                </c:pt>
                <c:pt idx="684">
                  <c:v>-0.32200050000000002</c:v>
                </c:pt>
                <c:pt idx="685">
                  <c:v>-0.32671729999999999</c:v>
                </c:pt>
                <c:pt idx="686">
                  <c:v>-0.3317486</c:v>
                </c:pt>
                <c:pt idx="687">
                  <c:v>-0.33677980000000002</c:v>
                </c:pt>
                <c:pt idx="688">
                  <c:v>-0.34165390000000001</c:v>
                </c:pt>
                <c:pt idx="689">
                  <c:v>-0.34668510000000002</c:v>
                </c:pt>
                <c:pt idx="690">
                  <c:v>-0.35171639999999998</c:v>
                </c:pt>
                <c:pt idx="691">
                  <c:v>-0.3567477</c:v>
                </c:pt>
                <c:pt idx="692">
                  <c:v>-0.36162169999999999</c:v>
                </c:pt>
                <c:pt idx="693">
                  <c:v>-0.3666529</c:v>
                </c:pt>
                <c:pt idx="694">
                  <c:v>-0.37168420000000002</c:v>
                </c:pt>
                <c:pt idx="695">
                  <c:v>-0.37655820000000001</c:v>
                </c:pt>
                <c:pt idx="696">
                  <c:v>-0.3814323</c:v>
                </c:pt>
                <c:pt idx="697">
                  <c:v>-0.38646360000000002</c:v>
                </c:pt>
                <c:pt idx="698">
                  <c:v>-0.39133760000000001</c:v>
                </c:pt>
                <c:pt idx="699">
                  <c:v>-0.39636880000000002</c:v>
                </c:pt>
                <c:pt idx="700">
                  <c:v>-0.40140009999999998</c:v>
                </c:pt>
                <c:pt idx="701">
                  <c:v>-0.4064313</c:v>
                </c:pt>
                <c:pt idx="702">
                  <c:v>-0.41146260000000001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-0.42624190000000001</c:v>
                </c:pt>
                <c:pt idx="706">
                  <c:v>-0.43127320000000002</c:v>
                </c:pt>
                <c:pt idx="707">
                  <c:v>-0.43630439999999998</c:v>
                </c:pt>
                <c:pt idx="708">
                  <c:v>-0.44117849999999997</c:v>
                </c:pt>
                <c:pt idx="709">
                  <c:v>-0.44620969999999999</c:v>
                </c:pt>
                <c:pt idx="710">
                  <c:v>-0.451241</c:v>
                </c:pt>
                <c:pt idx="711">
                  <c:v>-0.45627220000000002</c:v>
                </c:pt>
                <c:pt idx="712">
                  <c:v>-0.4614607</c:v>
                </c:pt>
                <c:pt idx="713">
                  <c:v>-0.46696359999999998</c:v>
                </c:pt>
                <c:pt idx="714">
                  <c:v>-0.4719949</c:v>
                </c:pt>
                <c:pt idx="715">
                  <c:v>-0.47702620000000001</c:v>
                </c:pt>
                <c:pt idx="716">
                  <c:v>-0.48205750000000003</c:v>
                </c:pt>
                <c:pt idx="717">
                  <c:v>-0.48708869999999999</c:v>
                </c:pt>
                <c:pt idx="718">
                  <c:v>-0.49196269999999998</c:v>
                </c:pt>
                <c:pt idx="719">
                  <c:v>-0.49683680000000002</c:v>
                </c:pt>
                <c:pt idx="720">
                  <c:v>-0.50186790000000003</c:v>
                </c:pt>
                <c:pt idx="721">
                  <c:v>-0.50689919999999999</c:v>
                </c:pt>
                <c:pt idx="722">
                  <c:v>-0.51193049999999996</c:v>
                </c:pt>
                <c:pt idx="723">
                  <c:v>-0.51696180000000003</c:v>
                </c:pt>
                <c:pt idx="724">
                  <c:v>-0.52199300000000004</c:v>
                </c:pt>
                <c:pt idx="725">
                  <c:v>-0.5270243</c:v>
                </c:pt>
                <c:pt idx="726">
                  <c:v>-0.53189830000000005</c:v>
                </c:pt>
                <c:pt idx="727">
                  <c:v>-0.53677229999999998</c:v>
                </c:pt>
                <c:pt idx="728">
                  <c:v>-0.54180360000000005</c:v>
                </c:pt>
                <c:pt idx="729">
                  <c:v>-0.54667759999999999</c:v>
                </c:pt>
                <c:pt idx="730">
                  <c:v>-0.55155169999999998</c:v>
                </c:pt>
                <c:pt idx="731">
                  <c:v>-0.55674020000000002</c:v>
                </c:pt>
                <c:pt idx="732">
                  <c:v>-0.56177140000000003</c:v>
                </c:pt>
                <c:pt idx="733">
                  <c:v>-0.56664539999999997</c:v>
                </c:pt>
                <c:pt idx="734">
                  <c:v>-0.57167670000000004</c:v>
                </c:pt>
                <c:pt idx="735">
                  <c:v>-0.57655069999999997</c:v>
                </c:pt>
                <c:pt idx="736">
                  <c:v>-0.58142479999999996</c:v>
                </c:pt>
                <c:pt idx="737">
                  <c:v>-0.58645599999999998</c:v>
                </c:pt>
                <c:pt idx="738">
                  <c:v>-0.59133009999999997</c:v>
                </c:pt>
                <c:pt idx="739">
                  <c:v>-0.59636129999999998</c:v>
                </c:pt>
                <c:pt idx="740">
                  <c:v>-0.60123530000000003</c:v>
                </c:pt>
                <c:pt idx="741">
                  <c:v>-0.60642379999999996</c:v>
                </c:pt>
                <c:pt idx="742">
                  <c:v>-0.61145499999999997</c:v>
                </c:pt>
                <c:pt idx="743">
                  <c:v>-0.61648639999999999</c:v>
                </c:pt>
                <c:pt idx="744">
                  <c:v>-0.6215176</c:v>
                </c:pt>
                <c:pt idx="745">
                  <c:v>-0.62639160000000005</c:v>
                </c:pt>
                <c:pt idx="746">
                  <c:v>-0.63142290000000001</c:v>
                </c:pt>
                <c:pt idx="747">
                  <c:v>-0.63645419999999997</c:v>
                </c:pt>
                <c:pt idx="748">
                  <c:v>-0.64132820000000001</c:v>
                </c:pt>
                <c:pt idx="749">
                  <c:v>-0.64635940000000003</c:v>
                </c:pt>
                <c:pt idx="750">
                  <c:v>-0.65123339999999996</c:v>
                </c:pt>
                <c:pt idx="751">
                  <c:v>-0.65626470000000003</c:v>
                </c:pt>
                <c:pt idx="752">
                  <c:v>-0.66113880000000003</c:v>
                </c:pt>
                <c:pt idx="753">
                  <c:v>-0.66617000000000004</c:v>
                </c:pt>
                <c:pt idx="754">
                  <c:v>-0.67104410000000003</c:v>
                </c:pt>
                <c:pt idx="755">
                  <c:v>-0.67591800000000002</c:v>
                </c:pt>
                <c:pt idx="756">
                  <c:v>-0.68094929999999998</c:v>
                </c:pt>
                <c:pt idx="757">
                  <c:v>-0.68598060000000005</c:v>
                </c:pt>
                <c:pt idx="758">
                  <c:v>-0.69101179999999995</c:v>
                </c:pt>
                <c:pt idx="759">
                  <c:v>-0.69604310000000003</c:v>
                </c:pt>
                <c:pt idx="760">
                  <c:v>-0.70091720000000002</c:v>
                </c:pt>
                <c:pt idx="761">
                  <c:v>-0.70594840000000003</c:v>
                </c:pt>
                <c:pt idx="762">
                  <c:v>-0.71097960000000004</c:v>
                </c:pt>
                <c:pt idx="763">
                  <c:v>-0.71585370000000004</c:v>
                </c:pt>
                <c:pt idx="764">
                  <c:v>-0.720885</c:v>
                </c:pt>
                <c:pt idx="765">
                  <c:v>-0.72591620000000001</c:v>
                </c:pt>
                <c:pt idx="766">
                  <c:v>-0.73094740000000002</c:v>
                </c:pt>
                <c:pt idx="767">
                  <c:v>-0.73582150000000002</c:v>
                </c:pt>
                <c:pt idx="768">
                  <c:v>-0.74085270000000003</c:v>
                </c:pt>
                <c:pt idx="769">
                  <c:v>-0.74588399999999999</c:v>
                </c:pt>
                <c:pt idx="770">
                  <c:v>-0.75107250000000003</c:v>
                </c:pt>
                <c:pt idx="771">
                  <c:v>-0.7557893</c:v>
                </c:pt>
                <c:pt idx="772">
                  <c:v>-0.76082050000000001</c:v>
                </c:pt>
                <c:pt idx="773">
                  <c:v>-0.7656946</c:v>
                </c:pt>
                <c:pt idx="774">
                  <c:v>-0.77072580000000002</c:v>
                </c:pt>
                <c:pt idx="775">
                  <c:v>-0.77638600000000002</c:v>
                </c:pt>
                <c:pt idx="776">
                  <c:v>-0.78157449999999995</c:v>
                </c:pt>
                <c:pt idx="777">
                  <c:v>-0.78660569999999996</c:v>
                </c:pt>
                <c:pt idx="778">
                  <c:v>-0.79147979999999996</c:v>
                </c:pt>
                <c:pt idx="779">
                  <c:v>-0.79651110000000003</c:v>
                </c:pt>
                <c:pt idx="780">
                  <c:v>-0.80138509999999996</c:v>
                </c:pt>
                <c:pt idx="781">
                  <c:v>-0.8065736</c:v>
                </c:pt>
                <c:pt idx="782">
                  <c:v>-0.81144760000000005</c:v>
                </c:pt>
                <c:pt idx="783">
                  <c:v>-0.81663609999999998</c:v>
                </c:pt>
                <c:pt idx="784">
                  <c:v>-0.82151010000000002</c:v>
                </c:pt>
                <c:pt idx="785">
                  <c:v>-0.82669859999999995</c:v>
                </c:pt>
                <c:pt idx="786">
                  <c:v>-0.83172979999999996</c:v>
                </c:pt>
                <c:pt idx="787">
                  <c:v>-0.83660389999999996</c:v>
                </c:pt>
                <c:pt idx="788">
                  <c:v>-0.84163509999999997</c:v>
                </c:pt>
                <c:pt idx="789">
                  <c:v>-0.84650919999999996</c:v>
                </c:pt>
                <c:pt idx="790">
                  <c:v>-0.85154039999999998</c:v>
                </c:pt>
                <c:pt idx="791">
                  <c:v>-0.85641440000000002</c:v>
                </c:pt>
                <c:pt idx="792">
                  <c:v>-0.86144569999999998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-0.87622509999999998</c:v>
                </c:pt>
                <c:pt idx="796">
                  <c:v>-0.88125629999999999</c:v>
                </c:pt>
                <c:pt idx="797">
                  <c:v>-0.88644480000000003</c:v>
                </c:pt>
                <c:pt idx="798">
                  <c:v>-0.89147600000000005</c:v>
                </c:pt>
                <c:pt idx="799">
                  <c:v>-0.89635010000000004</c:v>
                </c:pt>
                <c:pt idx="800">
                  <c:v>-0.90138130000000005</c:v>
                </c:pt>
                <c:pt idx="801">
                  <c:v>-0.90641260000000001</c:v>
                </c:pt>
                <c:pt idx="802">
                  <c:v>-0.91128659999999995</c:v>
                </c:pt>
                <c:pt idx="803">
                  <c:v>-0.91631790000000002</c:v>
                </c:pt>
                <c:pt idx="804">
                  <c:v>-0.92150639999999995</c:v>
                </c:pt>
                <c:pt idx="805">
                  <c:v>-0.92622320000000002</c:v>
                </c:pt>
                <c:pt idx="806">
                  <c:v>-0.93125440000000004</c:v>
                </c:pt>
                <c:pt idx="807">
                  <c:v>-0.9362857</c:v>
                </c:pt>
                <c:pt idx="808">
                  <c:v>-0.94131699999999996</c:v>
                </c:pt>
                <c:pt idx="809">
                  <c:v>-0.946191</c:v>
                </c:pt>
                <c:pt idx="810">
                  <c:v>-0.95122220000000002</c:v>
                </c:pt>
                <c:pt idx="811">
                  <c:v>-0.95609630000000001</c:v>
                </c:pt>
                <c:pt idx="812">
                  <c:v>-0.96112750000000002</c:v>
                </c:pt>
                <c:pt idx="813">
                  <c:v>-0.96615870000000004</c:v>
                </c:pt>
                <c:pt idx="814">
                  <c:v>-0.97119</c:v>
                </c:pt>
                <c:pt idx="815">
                  <c:v>-0.97606409999999999</c:v>
                </c:pt>
                <c:pt idx="816">
                  <c:v>-0.98093810000000004</c:v>
                </c:pt>
                <c:pt idx="817">
                  <c:v>-0.9859694</c:v>
                </c:pt>
                <c:pt idx="818">
                  <c:v>-0.99100060000000001</c:v>
                </c:pt>
                <c:pt idx="819">
                  <c:v>-0.99587460000000005</c:v>
                </c:pt>
                <c:pt idx="820">
                  <c:v>-1.0007490000000001</c:v>
                </c:pt>
                <c:pt idx="821">
                  <c:v>-1.0057799999999999</c:v>
                </c:pt>
                <c:pt idx="822">
                  <c:v>-1.0109680000000001</c:v>
                </c:pt>
                <c:pt idx="823">
                  <c:v>-1.016</c:v>
                </c:pt>
                <c:pt idx="824">
                  <c:v>-1.021031</c:v>
                </c:pt>
                <c:pt idx="825">
                  <c:v>-1.026062</c:v>
                </c:pt>
                <c:pt idx="826">
                  <c:v>-1.031093</c:v>
                </c:pt>
                <c:pt idx="827">
                  <c:v>-1.036125</c:v>
                </c:pt>
                <c:pt idx="828">
                  <c:v>-1.0463439999999999</c:v>
                </c:pt>
                <c:pt idx="829">
                  <c:v>-1.0512189999999999</c:v>
                </c:pt>
                <c:pt idx="830">
                  <c:v>-1.0560929999999999</c:v>
                </c:pt>
                <c:pt idx="831">
                  <c:v>-1.0609660000000001</c:v>
                </c:pt>
                <c:pt idx="832">
                  <c:v>-1.065998</c:v>
                </c:pt>
                <c:pt idx="833">
                  <c:v>-1.070872</c:v>
                </c:pt>
                <c:pt idx="834">
                  <c:v>-1.07606</c:v>
                </c:pt>
                <c:pt idx="835">
                  <c:v>-1.0807770000000001</c:v>
                </c:pt>
                <c:pt idx="836">
                  <c:v>-1.0858080000000001</c:v>
                </c:pt>
                <c:pt idx="837">
                  <c:v>-1.0913109999999999</c:v>
                </c:pt>
                <c:pt idx="838">
                  <c:v>-1.096814</c:v>
                </c:pt>
                <c:pt idx="839">
                  <c:v>-1.1018460000000001</c:v>
                </c:pt>
                <c:pt idx="840">
                  <c:v>-1.1068770000000001</c:v>
                </c:pt>
                <c:pt idx="841">
                  <c:v>-1.1119079999999999</c:v>
                </c:pt>
                <c:pt idx="842">
                  <c:v>-1.122128</c:v>
                </c:pt>
                <c:pt idx="843">
                  <c:v>-1.1268450000000001</c:v>
                </c:pt>
                <c:pt idx="844">
                  <c:v>-1.1317189999999999</c:v>
                </c:pt>
                <c:pt idx="845">
                  <c:v>-1.1367499999999999</c:v>
                </c:pt>
                <c:pt idx="846">
                  <c:v>-1.1417809999999999</c:v>
                </c:pt>
                <c:pt idx="847">
                  <c:v>-1.146655</c:v>
                </c:pt>
                <c:pt idx="848">
                  <c:v>-1.151686</c:v>
                </c:pt>
                <c:pt idx="849">
                  <c:v>-1.1567179999999999</c:v>
                </c:pt>
                <c:pt idx="850">
                  <c:v>-1.161592</c:v>
                </c:pt>
                <c:pt idx="851">
                  <c:v>-1.166623</c:v>
                </c:pt>
                <c:pt idx="852">
                  <c:v>-1.171654</c:v>
                </c:pt>
                <c:pt idx="853">
                  <c:v>-1.176528</c:v>
                </c:pt>
                <c:pt idx="854">
                  <c:v>-1.181559</c:v>
                </c:pt>
                <c:pt idx="855">
                  <c:v>-1.1862760000000001</c:v>
                </c:pt>
                <c:pt idx="856">
                  <c:v>-1.191465</c:v>
                </c:pt>
                <c:pt idx="857">
                  <c:v>-1.196339</c:v>
                </c:pt>
                <c:pt idx="858">
                  <c:v>-1.2012130000000001</c:v>
                </c:pt>
                <c:pt idx="859">
                  <c:v>-1.2060869999999999</c:v>
                </c:pt>
                <c:pt idx="860">
                  <c:v>-1.2111179999999999</c:v>
                </c:pt>
                <c:pt idx="861">
                  <c:v>-1.216307</c:v>
                </c:pt>
                <c:pt idx="862">
                  <c:v>-1.221338</c:v>
                </c:pt>
                <c:pt idx="863">
                  <c:v>-1.226369</c:v>
                </c:pt>
                <c:pt idx="864">
                  <c:v>-1.2312430000000001</c:v>
                </c:pt>
                <c:pt idx="865">
                  <c:v>-1.236432</c:v>
                </c:pt>
                <c:pt idx="866">
                  <c:v>-1.2411479999999999</c:v>
                </c:pt>
                <c:pt idx="867">
                  <c:v>-1.2461800000000001</c:v>
                </c:pt>
                <c:pt idx="868">
                  <c:v>-1.2510540000000001</c:v>
                </c:pt>
                <c:pt idx="869">
                  <c:v>-1.2559279999999999</c:v>
                </c:pt>
                <c:pt idx="870">
                  <c:v>-1.2611159999999999</c:v>
                </c:pt>
                <c:pt idx="871">
                  <c:v>-1.2659899999999999</c:v>
                </c:pt>
                <c:pt idx="872">
                  <c:v>-1.2710220000000001</c:v>
                </c:pt>
                <c:pt idx="873">
                  <c:v>-1.2760530000000001</c:v>
                </c:pt>
                <c:pt idx="874">
                  <c:v>-1.2809269999999999</c:v>
                </c:pt>
                <c:pt idx="875">
                  <c:v>-1.2859579999999999</c:v>
                </c:pt>
                <c:pt idx="876">
                  <c:v>-1.2909889999999999</c:v>
                </c:pt>
                <c:pt idx="877">
                  <c:v>-1.295863</c:v>
                </c:pt>
                <c:pt idx="878">
                  <c:v>-1.3008949999999999</c:v>
                </c:pt>
                <c:pt idx="879">
                  <c:v>-1.305769</c:v>
                </c:pt>
                <c:pt idx="880">
                  <c:v>-1.3108</c:v>
                </c:pt>
                <c:pt idx="881">
                  <c:v>-1.315831</c:v>
                </c:pt>
                <c:pt idx="882">
                  <c:v>-1.320862</c:v>
                </c:pt>
                <c:pt idx="883">
                  <c:v>-1.3257369999999999</c:v>
                </c:pt>
                <c:pt idx="884">
                  <c:v>-1.330768</c:v>
                </c:pt>
                <c:pt idx="885">
                  <c:v>-1.335642</c:v>
                </c:pt>
                <c:pt idx="886">
                  <c:v>-1.340516</c:v>
                </c:pt>
                <c:pt idx="887">
                  <c:v>-1.345547</c:v>
                </c:pt>
                <c:pt idx="888">
                  <c:v>-1.3504210000000001</c:v>
                </c:pt>
                <c:pt idx="889">
                  <c:v>-1.3554520000000001</c:v>
                </c:pt>
                <c:pt idx="890">
                  <c:v>-1.360641</c:v>
                </c:pt>
                <c:pt idx="891">
                  <c:v>-1.365672</c:v>
                </c:pt>
                <c:pt idx="892">
                  <c:v>-1.370546</c:v>
                </c:pt>
                <c:pt idx="893">
                  <c:v>-1.375577</c:v>
                </c:pt>
                <c:pt idx="894">
                  <c:v>-1.380609</c:v>
                </c:pt>
                <c:pt idx="895">
                  <c:v>-1.385483</c:v>
                </c:pt>
                <c:pt idx="896">
                  <c:v>-1.390514</c:v>
                </c:pt>
                <c:pt idx="897">
                  <c:v>-1.395545</c:v>
                </c:pt>
                <c:pt idx="898">
                  <c:v>-1.4004190000000001</c:v>
                </c:pt>
                <c:pt idx="899">
                  <c:v>-1.405451</c:v>
                </c:pt>
                <c:pt idx="900">
                  <c:v>-1.411111</c:v>
                </c:pt>
                <c:pt idx="901">
                  <c:v>-1.416614</c:v>
                </c:pt>
                <c:pt idx="902">
                  <c:v>-1.421645</c:v>
                </c:pt>
                <c:pt idx="903">
                  <c:v>-1.4266760000000001</c:v>
                </c:pt>
                <c:pt idx="904">
                  <c:v>-1.431708</c:v>
                </c:pt>
                <c:pt idx="905">
                  <c:v>-1.436739</c:v>
                </c:pt>
                <c:pt idx="906">
                  <c:v>-1.44177</c:v>
                </c:pt>
                <c:pt idx="907">
                  <c:v>-1.446644</c:v>
                </c:pt>
                <c:pt idx="908">
                  <c:v>-1.451675</c:v>
                </c:pt>
                <c:pt idx="909">
                  <c:v>-1.4565490000000001</c:v>
                </c:pt>
                <c:pt idx="910">
                  <c:v>-1.4614229999999999</c:v>
                </c:pt>
                <c:pt idx="911">
                  <c:v>-1.4664550000000001</c:v>
                </c:pt>
                <c:pt idx="912">
                  <c:v>-1.4713290000000001</c:v>
                </c:pt>
                <c:pt idx="913">
                  <c:v>-1.4763599999999999</c:v>
                </c:pt>
                <c:pt idx="914">
                  <c:v>-1.481077</c:v>
                </c:pt>
                <c:pt idx="915">
                  <c:v>-1.486108</c:v>
                </c:pt>
                <c:pt idx="916">
                  <c:v>-1.491139</c:v>
                </c:pt>
                <c:pt idx="917">
                  <c:v>-1.496013</c:v>
                </c:pt>
              </c:numCache>
            </c:numRef>
          </c:xVal>
          <c:yVal>
            <c:numRef>
              <c:f>'  Cycle 21'!$AH$6:$AH$1044</c:f>
              <c:numCache>
                <c:formatCode>0.00E+00</c:formatCode>
                <c:ptCount val="1039"/>
                <c:pt idx="0">
                  <c:v>-0.46725764331210196</c:v>
                </c:pt>
                <c:pt idx="1">
                  <c:v>-0.45098917197452232</c:v>
                </c:pt>
                <c:pt idx="2">
                  <c:v>-0.43883694267515927</c:v>
                </c:pt>
                <c:pt idx="3">
                  <c:v>-0.4289875796178344</c:v>
                </c:pt>
                <c:pt idx="4">
                  <c:v>-0.41992229299363065</c:v>
                </c:pt>
                <c:pt idx="5">
                  <c:v>-0.41193535031847139</c:v>
                </c:pt>
                <c:pt idx="6">
                  <c:v>-0.40458503184713379</c:v>
                </c:pt>
                <c:pt idx="7">
                  <c:v>-0.39767579617834403</c:v>
                </c:pt>
                <c:pt idx="8">
                  <c:v>-0.39140382165605098</c:v>
                </c:pt>
                <c:pt idx="9">
                  <c:v>-0.3851805732484076</c:v>
                </c:pt>
                <c:pt idx="10">
                  <c:v>-0.37974140127388539</c:v>
                </c:pt>
                <c:pt idx="11">
                  <c:v>-0.37420445859872614</c:v>
                </c:pt>
                <c:pt idx="12">
                  <c:v>-0.36910828025477715</c:v>
                </c:pt>
                <c:pt idx="13">
                  <c:v>-0.3642079617834395</c:v>
                </c:pt>
                <c:pt idx="14">
                  <c:v>-0.35955286624203825</c:v>
                </c:pt>
                <c:pt idx="15">
                  <c:v>-0.35504490445859876</c:v>
                </c:pt>
                <c:pt idx="16">
                  <c:v>-0.35073280254777073</c:v>
                </c:pt>
                <c:pt idx="17">
                  <c:v>-0.34661656050955414</c:v>
                </c:pt>
                <c:pt idx="18">
                  <c:v>-0.34269649681528663</c:v>
                </c:pt>
                <c:pt idx="19">
                  <c:v>-0.33887452229299364</c:v>
                </c:pt>
                <c:pt idx="20">
                  <c:v>-0.33519936305732484</c:v>
                </c:pt>
                <c:pt idx="21">
                  <c:v>-0.33162229299363055</c:v>
                </c:pt>
                <c:pt idx="22">
                  <c:v>-0.32809426751592358</c:v>
                </c:pt>
                <c:pt idx="23">
                  <c:v>-0.32490923566878982</c:v>
                </c:pt>
                <c:pt idx="24">
                  <c:v>-0.32162611464968155</c:v>
                </c:pt>
                <c:pt idx="25">
                  <c:v>-0.31819598726114651</c:v>
                </c:pt>
                <c:pt idx="26">
                  <c:v>-0.31530493630573253</c:v>
                </c:pt>
                <c:pt idx="27">
                  <c:v>-0.31211987261146501</c:v>
                </c:pt>
                <c:pt idx="28">
                  <c:v>-0.30922878980891721</c:v>
                </c:pt>
                <c:pt idx="29">
                  <c:v>-0.30633770700636948</c:v>
                </c:pt>
                <c:pt idx="30">
                  <c:v>-0.30354464968152867</c:v>
                </c:pt>
                <c:pt idx="31">
                  <c:v>-0.30080060509554141</c:v>
                </c:pt>
                <c:pt idx="32">
                  <c:v>-0.29810554140127393</c:v>
                </c:pt>
                <c:pt idx="33">
                  <c:v>-0.29570449044585984</c:v>
                </c:pt>
                <c:pt idx="34">
                  <c:v>-0.29305843949044591</c:v>
                </c:pt>
                <c:pt idx="35">
                  <c:v>-0.2904613694267516</c:v>
                </c:pt>
                <c:pt idx="36">
                  <c:v>-0.28820729299363057</c:v>
                </c:pt>
                <c:pt idx="37">
                  <c:v>-0.28565926751592358</c:v>
                </c:pt>
                <c:pt idx="38">
                  <c:v>-0.28330719745222926</c:v>
                </c:pt>
                <c:pt idx="39">
                  <c:v>-0.28100414012738856</c:v>
                </c:pt>
                <c:pt idx="40">
                  <c:v>-0.27879907643312107</c:v>
                </c:pt>
                <c:pt idx="41">
                  <c:v>-0.27654500000000004</c:v>
                </c:pt>
                <c:pt idx="42">
                  <c:v>-0.27419299363057326</c:v>
                </c:pt>
                <c:pt idx="43">
                  <c:v>-0.2722819108280255</c:v>
                </c:pt>
                <c:pt idx="44">
                  <c:v>-0.27007687898089172</c:v>
                </c:pt>
                <c:pt idx="45">
                  <c:v>-0.2680678343949045</c:v>
                </c:pt>
                <c:pt idx="46">
                  <c:v>-0.26605875796178347</c:v>
                </c:pt>
                <c:pt idx="47">
                  <c:v>-0.26400073248407652</c:v>
                </c:pt>
                <c:pt idx="48">
                  <c:v>-0.2619427070063694</c:v>
                </c:pt>
                <c:pt idx="49">
                  <c:v>-0.25998264331210191</c:v>
                </c:pt>
                <c:pt idx="50">
                  <c:v>-0.25802261146496819</c:v>
                </c:pt>
                <c:pt idx="51">
                  <c:v>-0.25606254777070064</c:v>
                </c:pt>
                <c:pt idx="52">
                  <c:v>-0.25405350318471337</c:v>
                </c:pt>
                <c:pt idx="53">
                  <c:v>-0.25209343949044588</c:v>
                </c:pt>
                <c:pt idx="54">
                  <c:v>-0.25018242038216559</c:v>
                </c:pt>
                <c:pt idx="55">
                  <c:v>-0.24812436305732485</c:v>
                </c:pt>
                <c:pt idx="56">
                  <c:v>-0.24626232484076438</c:v>
                </c:pt>
                <c:pt idx="57">
                  <c:v>-0.24420426751592358</c:v>
                </c:pt>
                <c:pt idx="58">
                  <c:v>-0.24224420382165607</c:v>
                </c:pt>
                <c:pt idx="59">
                  <c:v>-0.24028417197452231</c:v>
                </c:pt>
                <c:pt idx="60">
                  <c:v>-0.23837308917197453</c:v>
                </c:pt>
                <c:pt idx="61">
                  <c:v>-0.23636407643312102</c:v>
                </c:pt>
                <c:pt idx="62">
                  <c:v>-0.2344040127388535</c:v>
                </c:pt>
                <c:pt idx="63">
                  <c:v>-0.23259098726114652</c:v>
                </c:pt>
                <c:pt idx="64">
                  <c:v>-0.23043493630573247</c:v>
                </c:pt>
                <c:pt idx="65">
                  <c:v>-0.22837687898089173</c:v>
                </c:pt>
                <c:pt idx="66">
                  <c:v>-0.22651484076433123</c:v>
                </c:pt>
                <c:pt idx="67">
                  <c:v>-0.22430977707006369</c:v>
                </c:pt>
                <c:pt idx="68">
                  <c:v>-0.2222027388535032</c:v>
                </c:pt>
                <c:pt idx="69">
                  <c:v>-0.22014468152866243</c:v>
                </c:pt>
                <c:pt idx="70">
                  <c:v>-0.21803764331210193</c:v>
                </c:pt>
                <c:pt idx="71">
                  <c:v>-0.21568557324840765</c:v>
                </c:pt>
                <c:pt idx="72">
                  <c:v>-0.21352952229299366</c:v>
                </c:pt>
                <c:pt idx="73">
                  <c:v>-0.21103047770700636</c:v>
                </c:pt>
                <c:pt idx="74">
                  <c:v>-0.20838442675159238</c:v>
                </c:pt>
                <c:pt idx="75">
                  <c:v>-0.20554235668789811</c:v>
                </c:pt>
                <c:pt idx="76">
                  <c:v>-0.20260226114649682</c:v>
                </c:pt>
                <c:pt idx="77">
                  <c:v>-0.1994171974522293</c:v>
                </c:pt>
                <c:pt idx="78">
                  <c:v>-0.19564410828025477</c:v>
                </c:pt>
                <c:pt idx="79">
                  <c:v>-0.19182200636942678</c:v>
                </c:pt>
                <c:pt idx="80">
                  <c:v>-0.18755891719745224</c:v>
                </c:pt>
                <c:pt idx="81">
                  <c:v>-0.1826587898089172</c:v>
                </c:pt>
                <c:pt idx="82">
                  <c:v>-0.17712168789808919</c:v>
                </c:pt>
                <c:pt idx="83">
                  <c:v>-0.17114353503184718</c:v>
                </c:pt>
                <c:pt idx="84">
                  <c:v>-0.16428337579617835</c:v>
                </c:pt>
                <c:pt idx="85">
                  <c:v>-0.15639417197452229</c:v>
                </c:pt>
                <c:pt idx="86">
                  <c:v>-0.14762296178343948</c:v>
                </c:pt>
                <c:pt idx="87">
                  <c:v>-0.13777375796178346</c:v>
                </c:pt>
                <c:pt idx="88">
                  <c:v>-0.12625847133757964</c:v>
                </c:pt>
                <c:pt idx="89">
                  <c:v>-0.11337117834394905</c:v>
                </c:pt>
                <c:pt idx="90">
                  <c:v>-9.8817834394904464E-2</c:v>
                </c:pt>
                <c:pt idx="91">
                  <c:v>-8.2402452229299372E-2</c:v>
                </c:pt>
                <c:pt idx="92">
                  <c:v>-6.3880000000000006E-2</c:v>
                </c:pt>
                <c:pt idx="93">
                  <c:v>-4.3005509554140134E-2</c:v>
                </c:pt>
                <c:pt idx="94">
                  <c:v>-1.8602936305732485E-2</c:v>
                </c:pt>
                <c:pt idx="95">
                  <c:v>7.5636783439490454E-3</c:v>
                </c:pt>
                <c:pt idx="96">
                  <c:v>3.6278343949044591E-2</c:v>
                </c:pt>
                <c:pt idx="97">
                  <c:v>6.6659076433121023E-2</c:v>
                </c:pt>
                <c:pt idx="98">
                  <c:v>0.10017585987261148</c:v>
                </c:pt>
                <c:pt idx="99">
                  <c:v>0.13403563694267517</c:v>
                </c:pt>
                <c:pt idx="100">
                  <c:v>0.16804248407643313</c:v>
                </c:pt>
                <c:pt idx="101">
                  <c:v>0.20410732484076438</c:v>
                </c:pt>
                <c:pt idx="102">
                  <c:v>0.24022114649681528</c:v>
                </c:pt>
                <c:pt idx="103">
                  <c:v>0.27584500000000006</c:v>
                </c:pt>
                <c:pt idx="104">
                  <c:v>0.31156684713375804</c:v>
                </c:pt>
                <c:pt idx="105">
                  <c:v>0.34518152866242041</c:v>
                </c:pt>
                <c:pt idx="106">
                  <c:v>0.37713025477707013</c:v>
                </c:pt>
                <c:pt idx="107">
                  <c:v>0.40545318471337582</c:v>
                </c:pt>
                <c:pt idx="108">
                  <c:v>0.43044363057324841</c:v>
                </c:pt>
                <c:pt idx="109">
                  <c:v>0.45043598726114653</c:v>
                </c:pt>
                <c:pt idx="110">
                  <c:v>0.46592038216560511</c:v>
                </c:pt>
                <c:pt idx="111">
                  <c:v>0.47768057324840768</c:v>
                </c:pt>
                <c:pt idx="112">
                  <c:v>0.48331592356687902</c:v>
                </c:pt>
                <c:pt idx="113">
                  <c:v>0.48552101910828033</c:v>
                </c:pt>
                <c:pt idx="114">
                  <c:v>0.48341401273885354</c:v>
                </c:pt>
                <c:pt idx="115">
                  <c:v>0.47797484076433122</c:v>
                </c:pt>
                <c:pt idx="116">
                  <c:v>0.46949745222929939</c:v>
                </c:pt>
                <c:pt idx="117">
                  <c:v>0.45837420382165611</c:v>
                </c:pt>
                <c:pt idx="118">
                  <c:v>0.44592802547770705</c:v>
                </c:pt>
                <c:pt idx="119">
                  <c:v>0.43206082802547779</c:v>
                </c:pt>
                <c:pt idx="120">
                  <c:v>0.41740923566878985</c:v>
                </c:pt>
                <c:pt idx="121">
                  <c:v>0.40256210191082809</c:v>
                </c:pt>
                <c:pt idx="122">
                  <c:v>0.38751847133757966</c:v>
                </c:pt>
                <c:pt idx="123">
                  <c:v>0.37301433121019112</c:v>
                </c:pt>
                <c:pt idx="124">
                  <c:v>0.35855891719745225</c:v>
                </c:pt>
                <c:pt idx="125">
                  <c:v>0.34498566878980896</c:v>
                </c:pt>
                <c:pt idx="126">
                  <c:v>0.33155923566878986</c:v>
                </c:pt>
                <c:pt idx="127">
                  <c:v>0.3193579617834395</c:v>
                </c:pt>
                <c:pt idx="128">
                  <c:v>0.30764675159235666</c:v>
                </c:pt>
                <c:pt idx="129">
                  <c:v>0.29662146496815295</c:v>
                </c:pt>
                <c:pt idx="130">
                  <c:v>0.28628222929936309</c:v>
                </c:pt>
                <c:pt idx="131">
                  <c:v>0.27662901273885349</c:v>
                </c:pt>
                <c:pt idx="132">
                  <c:v>0.26746576433121022</c:v>
                </c:pt>
                <c:pt idx="133">
                  <c:v>0.25898859872611468</c:v>
                </c:pt>
                <c:pt idx="134">
                  <c:v>0.25109939490445865</c:v>
                </c:pt>
                <c:pt idx="135">
                  <c:v>0.24365124203821659</c:v>
                </c:pt>
                <c:pt idx="136">
                  <c:v>0.23649707006369428</c:v>
                </c:pt>
                <c:pt idx="137">
                  <c:v>0.2301269108280255</c:v>
                </c:pt>
                <c:pt idx="138">
                  <c:v>0.22385477707006371</c:v>
                </c:pt>
                <c:pt idx="139">
                  <c:v>0.21807264331210194</c:v>
                </c:pt>
                <c:pt idx="140">
                  <c:v>0.21224149681528665</c:v>
                </c:pt>
                <c:pt idx="141">
                  <c:v>0.20709636942675161</c:v>
                </c:pt>
                <c:pt idx="142">
                  <c:v>0.20200025477707009</c:v>
                </c:pt>
                <c:pt idx="143">
                  <c:v>0.19734515923566881</c:v>
                </c:pt>
                <c:pt idx="144">
                  <c:v>0.19293506369426755</c:v>
                </c:pt>
                <c:pt idx="145">
                  <c:v>0.18872095541401276</c:v>
                </c:pt>
                <c:pt idx="146">
                  <c:v>0.18460487261146499</c:v>
                </c:pt>
                <c:pt idx="147">
                  <c:v>0.18092977707006372</c:v>
                </c:pt>
                <c:pt idx="148">
                  <c:v>0.17735267515923567</c:v>
                </c:pt>
                <c:pt idx="149">
                  <c:v>0.17392261146496815</c:v>
                </c:pt>
                <c:pt idx="150">
                  <c:v>0.17054149681528666</c:v>
                </c:pt>
                <c:pt idx="151">
                  <c:v>0.16755245222929938</c:v>
                </c:pt>
                <c:pt idx="152">
                  <c:v>0.16436738853503183</c:v>
                </c:pt>
                <c:pt idx="153">
                  <c:v>0.16157429936305734</c:v>
                </c:pt>
                <c:pt idx="154">
                  <c:v>0.15873222929936306</c:v>
                </c:pt>
                <c:pt idx="155">
                  <c:v>0.15613519108280255</c:v>
                </c:pt>
                <c:pt idx="156">
                  <c:v>0.1535381210191083</c:v>
                </c:pt>
                <c:pt idx="157">
                  <c:v>0.15118608280254778</c:v>
                </c:pt>
                <c:pt idx="158">
                  <c:v>0.14888299363057328</c:v>
                </c:pt>
                <c:pt idx="159">
                  <c:v>0.14653095541401276</c:v>
                </c:pt>
                <c:pt idx="160">
                  <c:v>0.14447292993630576</c:v>
                </c:pt>
                <c:pt idx="161">
                  <c:v>0.14226786624203824</c:v>
                </c:pt>
                <c:pt idx="162">
                  <c:v>0.14016079617834395</c:v>
                </c:pt>
                <c:pt idx="163">
                  <c:v>0.13829875796178345</c:v>
                </c:pt>
                <c:pt idx="164">
                  <c:v>0.13638773885350319</c:v>
                </c:pt>
                <c:pt idx="165">
                  <c:v>0.13457468152866242</c:v>
                </c:pt>
                <c:pt idx="166">
                  <c:v>0.13276162420382168</c:v>
                </c:pt>
                <c:pt idx="167">
                  <c:v>0.13104659235668789</c:v>
                </c:pt>
                <c:pt idx="168">
                  <c:v>0.12947853503184714</c:v>
                </c:pt>
                <c:pt idx="169">
                  <c:v>0.12776350318471338</c:v>
                </c:pt>
                <c:pt idx="170">
                  <c:v>0.12629347133757962</c:v>
                </c:pt>
                <c:pt idx="171">
                  <c:v>0.12472544585987264</c:v>
                </c:pt>
                <c:pt idx="172">
                  <c:v>0.1233043949044586</c:v>
                </c:pt>
                <c:pt idx="173">
                  <c:v>0.12183436305732484</c:v>
                </c:pt>
                <c:pt idx="174">
                  <c:v>0.12041334394904459</c:v>
                </c:pt>
                <c:pt idx="175">
                  <c:v>0.11913929936305732</c:v>
                </c:pt>
                <c:pt idx="176">
                  <c:v>0.11776726114649683</c:v>
                </c:pt>
                <c:pt idx="177">
                  <c:v>0.11659124203821657</c:v>
                </c:pt>
                <c:pt idx="178">
                  <c:v>0.11531722929936307</c:v>
                </c:pt>
                <c:pt idx="179">
                  <c:v>0.11423920382165606</c:v>
                </c:pt>
                <c:pt idx="180">
                  <c:v>0.11301417197452231</c:v>
                </c:pt>
                <c:pt idx="181">
                  <c:v>0.11183815286624205</c:v>
                </c:pt>
                <c:pt idx="182">
                  <c:v>0.11071111464968153</c:v>
                </c:pt>
                <c:pt idx="183">
                  <c:v>0.10963308917197453</c:v>
                </c:pt>
                <c:pt idx="184">
                  <c:v>0.10865305732484078</c:v>
                </c:pt>
                <c:pt idx="185">
                  <c:v>0.10752601910828027</c:v>
                </c:pt>
                <c:pt idx="186">
                  <c:v>0.10664401273885352</c:v>
                </c:pt>
                <c:pt idx="187">
                  <c:v>0.10566398089171976</c:v>
                </c:pt>
                <c:pt idx="188">
                  <c:v>0.10468398089171975</c:v>
                </c:pt>
                <c:pt idx="189">
                  <c:v>0.10385095541401275</c:v>
                </c:pt>
                <c:pt idx="190">
                  <c:v>0.10296891719745224</c:v>
                </c:pt>
                <c:pt idx="191">
                  <c:v>0.10208691082802548</c:v>
                </c:pt>
                <c:pt idx="192">
                  <c:v>0.10120490445859874</c:v>
                </c:pt>
                <c:pt idx="193">
                  <c:v>0.10046987261146498</c:v>
                </c:pt>
                <c:pt idx="194">
                  <c:v>9.958783439490447E-2</c:v>
                </c:pt>
                <c:pt idx="195">
                  <c:v>9.8852834394904457E-2</c:v>
                </c:pt>
                <c:pt idx="196">
                  <c:v>9.8117802547770722E-2</c:v>
                </c:pt>
                <c:pt idx="197">
                  <c:v>9.7480796178343959E-2</c:v>
                </c:pt>
                <c:pt idx="198">
                  <c:v>9.6696783439490466E-2</c:v>
                </c:pt>
                <c:pt idx="199">
                  <c:v>9.6010764331210197E-2</c:v>
                </c:pt>
                <c:pt idx="200">
                  <c:v>9.5373757961783448E-2</c:v>
                </c:pt>
                <c:pt idx="201">
                  <c:v>9.4785732484076443E-2</c:v>
                </c:pt>
                <c:pt idx="202">
                  <c:v>9.4001719745222936E-2</c:v>
                </c:pt>
                <c:pt idx="203">
                  <c:v>9.3609713375796197E-2</c:v>
                </c:pt>
                <c:pt idx="204">
                  <c:v>9.2923694267515927E-2</c:v>
                </c:pt>
                <c:pt idx="205">
                  <c:v>9.2286687898089179E-2</c:v>
                </c:pt>
                <c:pt idx="206">
                  <c:v>9.1845668789808918E-2</c:v>
                </c:pt>
                <c:pt idx="207">
                  <c:v>9.1208662420382169E-2</c:v>
                </c:pt>
                <c:pt idx="208">
                  <c:v>9.0620636942675178E-2</c:v>
                </c:pt>
                <c:pt idx="209">
                  <c:v>9.013063694267516E-2</c:v>
                </c:pt>
                <c:pt idx="210">
                  <c:v>8.964060509554142E-2</c:v>
                </c:pt>
                <c:pt idx="211">
                  <c:v>8.9052611464968179E-2</c:v>
                </c:pt>
                <c:pt idx="212">
                  <c:v>8.8611592356687904E-2</c:v>
                </c:pt>
                <c:pt idx="213">
                  <c:v>8.8268566878980909E-2</c:v>
                </c:pt>
                <c:pt idx="214">
                  <c:v>8.7778566878980904E-2</c:v>
                </c:pt>
                <c:pt idx="215">
                  <c:v>8.7435573248407644E-2</c:v>
                </c:pt>
                <c:pt idx="216">
                  <c:v>8.6994554140127398E-2</c:v>
                </c:pt>
                <c:pt idx="217">
                  <c:v>8.6700541401273895E-2</c:v>
                </c:pt>
                <c:pt idx="218">
                  <c:v>8.6210541401273891E-2</c:v>
                </c:pt>
                <c:pt idx="219">
                  <c:v>8.5867515923566881E-2</c:v>
                </c:pt>
                <c:pt idx="220">
                  <c:v>8.5524522292993649E-2</c:v>
                </c:pt>
                <c:pt idx="221">
                  <c:v>8.5083503184713388E-2</c:v>
                </c:pt>
                <c:pt idx="222">
                  <c:v>8.4838503184713393E-2</c:v>
                </c:pt>
                <c:pt idx="223">
                  <c:v>8.4495509554140147E-2</c:v>
                </c:pt>
                <c:pt idx="224">
                  <c:v>8.4250477707006374E-2</c:v>
                </c:pt>
                <c:pt idx="225">
                  <c:v>8.3907484076433128E-2</c:v>
                </c:pt>
                <c:pt idx="226">
                  <c:v>8.3711464968152877E-2</c:v>
                </c:pt>
                <c:pt idx="227">
                  <c:v>8.341745222929936E-2</c:v>
                </c:pt>
                <c:pt idx="228">
                  <c:v>8.3172452229299365E-2</c:v>
                </c:pt>
                <c:pt idx="229">
                  <c:v>8.2976464968152863E-2</c:v>
                </c:pt>
                <c:pt idx="230">
                  <c:v>8.2682452229299361E-2</c:v>
                </c:pt>
                <c:pt idx="231">
                  <c:v>8.2584458598726124E-2</c:v>
                </c:pt>
                <c:pt idx="232">
                  <c:v>8.2290445859872621E-2</c:v>
                </c:pt>
                <c:pt idx="233">
                  <c:v>8.219245222929937E-2</c:v>
                </c:pt>
                <c:pt idx="234">
                  <c:v>8.1947420382165612E-2</c:v>
                </c:pt>
                <c:pt idx="235">
                  <c:v>8.1898439490445868E-2</c:v>
                </c:pt>
                <c:pt idx="236">
                  <c:v>8.1702420382165603E-2</c:v>
                </c:pt>
                <c:pt idx="237">
                  <c:v>8.1604426751592365E-2</c:v>
                </c:pt>
                <c:pt idx="238">
                  <c:v>8.1457420382165607E-2</c:v>
                </c:pt>
                <c:pt idx="239">
                  <c:v>8.1310414012738863E-2</c:v>
                </c:pt>
                <c:pt idx="240">
                  <c:v>8.1212420382165598E-2</c:v>
                </c:pt>
                <c:pt idx="241">
                  <c:v>8.1114426751592361E-2</c:v>
                </c:pt>
                <c:pt idx="242">
                  <c:v>8.0967388535031867E-2</c:v>
                </c:pt>
                <c:pt idx="243">
                  <c:v>8.1016401273885361E-2</c:v>
                </c:pt>
                <c:pt idx="244">
                  <c:v>8.091840764331211E-2</c:v>
                </c:pt>
                <c:pt idx="245">
                  <c:v>8.0869394904458602E-2</c:v>
                </c:pt>
                <c:pt idx="246">
                  <c:v>8.0771401273885365E-2</c:v>
                </c:pt>
                <c:pt idx="247">
                  <c:v>8.0673407643312114E-2</c:v>
                </c:pt>
                <c:pt idx="248">
                  <c:v>8.0673407643312114E-2</c:v>
                </c:pt>
                <c:pt idx="249">
                  <c:v>8.0624394904458607E-2</c:v>
                </c:pt>
                <c:pt idx="250">
                  <c:v>8.0624394904458607E-2</c:v>
                </c:pt>
                <c:pt idx="251">
                  <c:v>8.0624394904458607E-2</c:v>
                </c:pt>
                <c:pt idx="252">
                  <c:v>8.0379394904458612E-2</c:v>
                </c:pt>
                <c:pt idx="253">
                  <c:v>8.052640127388537E-2</c:v>
                </c:pt>
                <c:pt idx="254">
                  <c:v>8.0428407643312105E-2</c:v>
                </c:pt>
                <c:pt idx="255">
                  <c:v>8.0428407643312105E-2</c:v>
                </c:pt>
                <c:pt idx="256">
                  <c:v>8.0428407643312105E-2</c:v>
                </c:pt>
                <c:pt idx="257">
                  <c:v>8.0624394904458607E-2</c:v>
                </c:pt>
                <c:pt idx="258">
                  <c:v>8.0575414012738864E-2</c:v>
                </c:pt>
                <c:pt idx="259">
                  <c:v>8.0673407643312114E-2</c:v>
                </c:pt>
                <c:pt idx="260">
                  <c:v>8.0673407643312114E-2</c:v>
                </c:pt>
                <c:pt idx="261">
                  <c:v>8.0869394904458602E-2</c:v>
                </c:pt>
                <c:pt idx="262">
                  <c:v>8.0673407643312114E-2</c:v>
                </c:pt>
                <c:pt idx="263">
                  <c:v>8.0722420382165622E-2</c:v>
                </c:pt>
                <c:pt idx="264">
                  <c:v>8.0624394904458607E-2</c:v>
                </c:pt>
                <c:pt idx="265">
                  <c:v>8.0624394904458607E-2</c:v>
                </c:pt>
                <c:pt idx="266">
                  <c:v>8.0722420382165622E-2</c:v>
                </c:pt>
                <c:pt idx="267">
                  <c:v>8.0722420382165622E-2</c:v>
                </c:pt>
                <c:pt idx="268">
                  <c:v>8.0673407643312114E-2</c:v>
                </c:pt>
                <c:pt idx="269">
                  <c:v>8.0820414012738859E-2</c:v>
                </c:pt>
                <c:pt idx="270">
                  <c:v>8.091840764331211E-2</c:v>
                </c:pt>
                <c:pt idx="271">
                  <c:v>8.091840764331211E-2</c:v>
                </c:pt>
                <c:pt idx="272">
                  <c:v>8.0967388535031867E-2</c:v>
                </c:pt>
                <c:pt idx="273">
                  <c:v>8.1065414012738854E-2</c:v>
                </c:pt>
                <c:pt idx="274">
                  <c:v>8.1114426751592361E-2</c:v>
                </c:pt>
                <c:pt idx="275">
                  <c:v>8.1114426751592361E-2</c:v>
                </c:pt>
                <c:pt idx="276">
                  <c:v>8.1163407643312119E-2</c:v>
                </c:pt>
                <c:pt idx="277">
                  <c:v>8.1261433121019105E-2</c:v>
                </c:pt>
                <c:pt idx="278">
                  <c:v>8.1212420382165598E-2</c:v>
                </c:pt>
                <c:pt idx="279">
                  <c:v>8.1408407643312114E-2</c:v>
                </c:pt>
                <c:pt idx="280">
                  <c:v>8.1310414012738863E-2</c:v>
                </c:pt>
                <c:pt idx="281">
                  <c:v>8.1555414012738858E-2</c:v>
                </c:pt>
                <c:pt idx="282">
                  <c:v>8.1506433121019115E-2</c:v>
                </c:pt>
                <c:pt idx="283">
                  <c:v>8.1653439490445873E-2</c:v>
                </c:pt>
                <c:pt idx="284">
                  <c:v>8.1604426751592365E-2</c:v>
                </c:pt>
                <c:pt idx="285">
                  <c:v>8.1653439490445873E-2</c:v>
                </c:pt>
                <c:pt idx="286">
                  <c:v>8.1653439490445873E-2</c:v>
                </c:pt>
                <c:pt idx="287">
                  <c:v>8.1800445859872631E-2</c:v>
                </c:pt>
                <c:pt idx="288">
                  <c:v>8.175143312101911E-2</c:v>
                </c:pt>
                <c:pt idx="289">
                  <c:v>8.1849426751592347E-2</c:v>
                </c:pt>
                <c:pt idx="290">
                  <c:v>8.1849426751592347E-2</c:v>
                </c:pt>
                <c:pt idx="291">
                  <c:v>8.1996433121019119E-2</c:v>
                </c:pt>
                <c:pt idx="292">
                  <c:v>8.2045445859872612E-2</c:v>
                </c:pt>
                <c:pt idx="293">
                  <c:v>8.219245222929937E-2</c:v>
                </c:pt>
                <c:pt idx="294">
                  <c:v>8.1849426751592347E-2</c:v>
                </c:pt>
                <c:pt idx="295">
                  <c:v>8.2388439490445872E-2</c:v>
                </c:pt>
                <c:pt idx="296">
                  <c:v>8.2388439490445872E-2</c:v>
                </c:pt>
                <c:pt idx="297">
                  <c:v>8.2486433121019109E-2</c:v>
                </c:pt>
                <c:pt idx="298">
                  <c:v>8.2682452229299361E-2</c:v>
                </c:pt>
                <c:pt idx="299">
                  <c:v>8.2829458598726119E-2</c:v>
                </c:pt>
                <c:pt idx="300">
                  <c:v>8.2976464968152863E-2</c:v>
                </c:pt>
                <c:pt idx="301">
                  <c:v>8.3319458598726109E-2</c:v>
                </c:pt>
                <c:pt idx="302">
                  <c:v>8.3466464968152881E-2</c:v>
                </c:pt>
                <c:pt idx="303">
                  <c:v>8.341745222929936E-2</c:v>
                </c:pt>
                <c:pt idx="304">
                  <c:v>8.3711464968152877E-2</c:v>
                </c:pt>
                <c:pt idx="305">
                  <c:v>8.4152484076433123E-2</c:v>
                </c:pt>
                <c:pt idx="306">
                  <c:v>8.410350318471338E-2</c:v>
                </c:pt>
                <c:pt idx="307">
                  <c:v>8.4348471337579625E-2</c:v>
                </c:pt>
                <c:pt idx="308">
                  <c:v>8.459350318471337E-2</c:v>
                </c:pt>
                <c:pt idx="309">
                  <c:v>8.4936496815286644E-2</c:v>
                </c:pt>
                <c:pt idx="310">
                  <c:v>8.527952229299364E-2</c:v>
                </c:pt>
                <c:pt idx="311">
                  <c:v>8.5622515923566886E-2</c:v>
                </c:pt>
                <c:pt idx="312">
                  <c:v>8.611251592356689E-2</c:v>
                </c:pt>
                <c:pt idx="313">
                  <c:v>8.6406528662420379E-2</c:v>
                </c:pt>
                <c:pt idx="314">
                  <c:v>8.694554140127389E-2</c:v>
                </c:pt>
                <c:pt idx="315">
                  <c:v>8.7435573248407644E-2</c:v>
                </c:pt>
                <c:pt idx="316">
                  <c:v>8.8072579617834407E-2</c:v>
                </c:pt>
                <c:pt idx="317">
                  <c:v>8.8660605095541398E-2</c:v>
                </c:pt>
                <c:pt idx="318">
                  <c:v>8.929761146496816E-2</c:v>
                </c:pt>
                <c:pt idx="319">
                  <c:v>9.013063694267516E-2</c:v>
                </c:pt>
                <c:pt idx="320">
                  <c:v>9.0816624203821653E-2</c:v>
                </c:pt>
                <c:pt idx="321">
                  <c:v>9.1894681528662439E-2</c:v>
                </c:pt>
                <c:pt idx="322">
                  <c:v>9.2825700636942676E-2</c:v>
                </c:pt>
                <c:pt idx="323">
                  <c:v>9.3756719745222941E-2</c:v>
                </c:pt>
                <c:pt idx="324">
                  <c:v>9.4932738853503187E-2</c:v>
                </c:pt>
                <c:pt idx="325">
                  <c:v>9.6108757961783448E-2</c:v>
                </c:pt>
                <c:pt idx="326">
                  <c:v>9.7431815286624202E-2</c:v>
                </c:pt>
                <c:pt idx="327">
                  <c:v>9.8705828025477713E-2</c:v>
                </c:pt>
                <c:pt idx="328">
                  <c:v>0.10022487261146498</c:v>
                </c:pt>
                <c:pt idx="329">
                  <c:v>0.10159687898089173</c:v>
                </c:pt>
                <c:pt idx="330">
                  <c:v>0.10301792993630574</c:v>
                </c:pt>
                <c:pt idx="331">
                  <c:v>0.104781974522293</c:v>
                </c:pt>
                <c:pt idx="332">
                  <c:v>0.10644799363057325</c:v>
                </c:pt>
                <c:pt idx="333">
                  <c:v>0.10816305732484077</c:v>
                </c:pt>
                <c:pt idx="334">
                  <c:v>0.11012308917197454</c:v>
                </c:pt>
                <c:pt idx="335">
                  <c:v>0.11203414012738855</c:v>
                </c:pt>
                <c:pt idx="336">
                  <c:v>0.11409219745222932</c:v>
                </c:pt>
                <c:pt idx="337">
                  <c:v>0.11615022292993632</c:v>
                </c:pt>
                <c:pt idx="338">
                  <c:v>0.11874729299363058</c:v>
                </c:pt>
                <c:pt idx="339">
                  <c:v>0.12124633757961784</c:v>
                </c:pt>
                <c:pt idx="340">
                  <c:v>0.1239414331210191</c:v>
                </c:pt>
                <c:pt idx="341">
                  <c:v>0.1269794904458599</c:v>
                </c:pt>
                <c:pt idx="342">
                  <c:v>0.13036057324840766</c:v>
                </c:pt>
                <c:pt idx="343">
                  <c:v>0.13374165605095542</c:v>
                </c:pt>
                <c:pt idx="344">
                  <c:v>0.13756375796178347</c:v>
                </c:pt>
                <c:pt idx="345">
                  <c:v>0.14167984076433121</c:v>
                </c:pt>
                <c:pt idx="346">
                  <c:v>0.14618796178343951</c:v>
                </c:pt>
                <c:pt idx="347">
                  <c:v>0.15138207006369428</c:v>
                </c:pt>
                <c:pt idx="348">
                  <c:v>0.15740920382165605</c:v>
                </c:pt>
                <c:pt idx="349">
                  <c:v>0.16397538216560512</c:v>
                </c:pt>
                <c:pt idx="350">
                  <c:v>0.17147254777070065</c:v>
                </c:pt>
                <c:pt idx="351">
                  <c:v>0.1798517515923567</c:v>
                </c:pt>
                <c:pt idx="352">
                  <c:v>0.18965197452229299</c:v>
                </c:pt>
                <c:pt idx="353">
                  <c:v>0.20008920382165604</c:v>
                </c:pt>
                <c:pt idx="354">
                  <c:v>0.21214350318471339</c:v>
                </c:pt>
                <c:pt idx="355">
                  <c:v>0.2255698089171975</c:v>
                </c:pt>
                <c:pt idx="356">
                  <c:v>0.2402701592356688</c:v>
                </c:pt>
                <c:pt idx="357">
                  <c:v>0.25673452229299371</c:v>
                </c:pt>
                <c:pt idx="358">
                  <c:v>0.27491394904458599</c:v>
                </c:pt>
                <c:pt idx="359">
                  <c:v>0.29485742038216567</c:v>
                </c:pt>
                <c:pt idx="360">
                  <c:v>0.31607493630573252</c:v>
                </c:pt>
                <c:pt idx="361">
                  <c:v>0.33959554140127396</c:v>
                </c:pt>
                <c:pt idx="362">
                  <c:v>0.37345541401273891</c:v>
                </c:pt>
                <c:pt idx="363">
                  <c:v>0.39075254777070068</c:v>
                </c:pt>
                <c:pt idx="364">
                  <c:v>0.41789936305732489</c:v>
                </c:pt>
                <c:pt idx="365">
                  <c:v>0.4452420382165605</c:v>
                </c:pt>
                <c:pt idx="366">
                  <c:v>0.47346656050955416</c:v>
                </c:pt>
                <c:pt idx="367">
                  <c:v>0.50080923566878988</c:v>
                </c:pt>
                <c:pt idx="368">
                  <c:v>0.52771082802547775</c:v>
                </c:pt>
                <c:pt idx="369">
                  <c:v>0.55191751592356686</c:v>
                </c:pt>
                <c:pt idx="370">
                  <c:v>0.57485000000000008</c:v>
                </c:pt>
                <c:pt idx="371">
                  <c:v>0.5949404458598726</c:v>
                </c:pt>
                <c:pt idx="372">
                  <c:v>0.6112579617834395</c:v>
                </c:pt>
                <c:pt idx="373">
                  <c:v>0.62571337579617847</c:v>
                </c:pt>
                <c:pt idx="374">
                  <c:v>0.63600350318471344</c:v>
                </c:pt>
                <c:pt idx="375">
                  <c:v>0.64345159235668803</c:v>
                </c:pt>
                <c:pt idx="376">
                  <c:v>0.64693057324840775</c:v>
                </c:pt>
                <c:pt idx="377">
                  <c:v>0.64781273885350321</c:v>
                </c:pt>
                <c:pt idx="378">
                  <c:v>0.64550955414012745</c:v>
                </c:pt>
                <c:pt idx="379">
                  <c:v>0.64085445859872614</c:v>
                </c:pt>
                <c:pt idx="380">
                  <c:v>0.63423949044585992</c:v>
                </c:pt>
                <c:pt idx="381">
                  <c:v>0.62576210191082804</c:v>
                </c:pt>
                <c:pt idx="382">
                  <c:v>0.61615796178343962</c:v>
                </c:pt>
                <c:pt idx="383">
                  <c:v>0.60581878980891735</c:v>
                </c:pt>
                <c:pt idx="384">
                  <c:v>0.59449936305732487</c:v>
                </c:pt>
                <c:pt idx="385">
                  <c:v>0.58288630573248412</c:v>
                </c:pt>
                <c:pt idx="386">
                  <c:v>0.57142006369426745</c:v>
                </c:pt>
                <c:pt idx="387">
                  <c:v>0.5601496815286624</c:v>
                </c:pt>
                <c:pt idx="388">
                  <c:v>0.54902643312101918</c:v>
                </c:pt>
                <c:pt idx="389">
                  <c:v>0.53849108280254776</c:v>
                </c:pt>
                <c:pt idx="390">
                  <c:v>0.5284458598726115</c:v>
                </c:pt>
                <c:pt idx="391">
                  <c:v>0.51864585987261158</c:v>
                </c:pt>
                <c:pt idx="392">
                  <c:v>0.50938439490445864</c:v>
                </c:pt>
                <c:pt idx="393">
                  <c:v>0.50051528662420386</c:v>
                </c:pt>
                <c:pt idx="394">
                  <c:v>0.49238121019108283</c:v>
                </c:pt>
                <c:pt idx="395">
                  <c:v>0.48449203821656056</c:v>
                </c:pt>
                <c:pt idx="396">
                  <c:v>0.47704363057324844</c:v>
                </c:pt>
                <c:pt idx="397">
                  <c:v>0.47023248407643314</c:v>
                </c:pt>
                <c:pt idx="398">
                  <c:v>0.46351942675159241</c:v>
                </c:pt>
                <c:pt idx="399">
                  <c:v>0.4573942675159236</c:v>
                </c:pt>
                <c:pt idx="400">
                  <c:v>0.45151401273885355</c:v>
                </c:pt>
                <c:pt idx="401">
                  <c:v>0.44607515923566882</c:v>
                </c:pt>
                <c:pt idx="402">
                  <c:v>0.44088089171974526</c:v>
                </c:pt>
                <c:pt idx="403">
                  <c:v>0.43598089171974524</c:v>
                </c:pt>
                <c:pt idx="404">
                  <c:v>0.43142356687898092</c:v>
                </c:pt>
                <c:pt idx="405">
                  <c:v>0.42706242038216563</c:v>
                </c:pt>
                <c:pt idx="406">
                  <c:v>0.42289745222929936</c:v>
                </c:pt>
                <c:pt idx="407">
                  <c:v>0.41907547770700643</c:v>
                </c:pt>
                <c:pt idx="408">
                  <c:v>0.41540031847133757</c:v>
                </c:pt>
                <c:pt idx="409">
                  <c:v>0.41192133757961785</c:v>
                </c:pt>
                <c:pt idx="410">
                  <c:v>0.40858917197452232</c:v>
                </c:pt>
                <c:pt idx="411">
                  <c:v>0.4055019108280255</c:v>
                </c:pt>
                <c:pt idx="412">
                  <c:v>0.402365923566879</c:v>
                </c:pt>
                <c:pt idx="413">
                  <c:v>0.39967101910828029</c:v>
                </c:pt>
                <c:pt idx="414">
                  <c:v>0.39692675159235674</c:v>
                </c:pt>
                <c:pt idx="415">
                  <c:v>0.39437866242038222</c:v>
                </c:pt>
                <c:pt idx="416">
                  <c:v>0.39192866242038221</c:v>
                </c:pt>
                <c:pt idx="417">
                  <c:v>0.38972356687898091</c:v>
                </c:pt>
                <c:pt idx="418">
                  <c:v>0.38756751592356686</c:v>
                </c:pt>
                <c:pt idx="419">
                  <c:v>0.38546050955414018</c:v>
                </c:pt>
                <c:pt idx="420">
                  <c:v>0.38354968152866242</c:v>
                </c:pt>
                <c:pt idx="421">
                  <c:v>0.3818834394904459</c:v>
                </c:pt>
                <c:pt idx="422">
                  <c:v>0.37997261146496819</c:v>
                </c:pt>
                <c:pt idx="423">
                  <c:v>0.37845350318471344</c:v>
                </c:pt>
                <c:pt idx="424">
                  <c:v>0.37678726114649685</c:v>
                </c:pt>
                <c:pt idx="425">
                  <c:v>0.37512133757961791</c:v>
                </c:pt>
                <c:pt idx="426">
                  <c:v>0.37370031847133761</c:v>
                </c:pt>
                <c:pt idx="427">
                  <c:v>0.37227929936305737</c:v>
                </c:pt>
                <c:pt idx="428">
                  <c:v>0.37100509554140132</c:v>
                </c:pt>
                <c:pt idx="429">
                  <c:v>0.36963312101910833</c:v>
                </c:pt>
                <c:pt idx="430">
                  <c:v>0.368506050955414</c:v>
                </c:pt>
                <c:pt idx="431">
                  <c:v>0.3673302547770701</c:v>
                </c:pt>
                <c:pt idx="432">
                  <c:v>0.36635000000000006</c:v>
                </c:pt>
                <c:pt idx="433">
                  <c:v>0.3653210191082803</c:v>
                </c:pt>
                <c:pt idx="434">
                  <c:v>0.36443917197452236</c:v>
                </c:pt>
                <c:pt idx="435">
                  <c:v>0.36350796178343953</c:v>
                </c:pt>
                <c:pt idx="436">
                  <c:v>0.36277292993630578</c:v>
                </c:pt>
                <c:pt idx="437">
                  <c:v>0.36194012738853509</c:v>
                </c:pt>
                <c:pt idx="438">
                  <c:v>0.36115605095541409</c:v>
                </c:pt>
                <c:pt idx="439">
                  <c:v>0.36056783439490447</c:v>
                </c:pt>
                <c:pt idx="440">
                  <c:v>0.3599799363057325</c:v>
                </c:pt>
                <c:pt idx="441">
                  <c:v>0.35934299363057332</c:v>
                </c:pt>
                <c:pt idx="442">
                  <c:v>0.35895095541401273</c:v>
                </c:pt>
                <c:pt idx="443">
                  <c:v>0.35841178343949043</c:v>
                </c:pt>
                <c:pt idx="444">
                  <c:v>0.35811783439490452</c:v>
                </c:pt>
                <c:pt idx="445">
                  <c:v>0.35767707006369431</c:v>
                </c:pt>
                <c:pt idx="446">
                  <c:v>0.35738280254777072</c:v>
                </c:pt>
                <c:pt idx="447">
                  <c:v>0.35708885350318476</c:v>
                </c:pt>
                <c:pt idx="448">
                  <c:v>0.35684394904458605</c:v>
                </c:pt>
                <c:pt idx="449">
                  <c:v>0.35664777070063691</c:v>
                </c:pt>
                <c:pt idx="450">
                  <c:v>0.35645191082802546</c:v>
                </c:pt>
                <c:pt idx="451">
                  <c:v>0.35635382165605095</c:v>
                </c:pt>
                <c:pt idx="452">
                  <c:v>0.35620700636942682</c:v>
                </c:pt>
                <c:pt idx="453">
                  <c:v>0.3561579617834395</c:v>
                </c:pt>
                <c:pt idx="454">
                  <c:v>0.3561579617834395</c:v>
                </c:pt>
                <c:pt idx="455">
                  <c:v>0.35620700636942682</c:v>
                </c:pt>
                <c:pt idx="456">
                  <c:v>0.35630477707006375</c:v>
                </c:pt>
                <c:pt idx="457">
                  <c:v>0.35645191082802546</c:v>
                </c:pt>
                <c:pt idx="458">
                  <c:v>0.35659872611464977</c:v>
                </c:pt>
                <c:pt idx="459">
                  <c:v>0.35684394904458605</c:v>
                </c:pt>
                <c:pt idx="460">
                  <c:v>0.3478767515923567</c:v>
                </c:pt>
                <c:pt idx="461">
                  <c:v>0.34077165605095544</c:v>
                </c:pt>
                <c:pt idx="462">
                  <c:v>0.33508726114649684</c:v>
                </c:pt>
                <c:pt idx="463">
                  <c:v>0.33008917197452226</c:v>
                </c:pt>
                <c:pt idx="464">
                  <c:v>0.32548312101910831</c:v>
                </c:pt>
                <c:pt idx="465">
                  <c:v>0.32112197452229302</c:v>
                </c:pt>
                <c:pt idx="466">
                  <c:v>0.31705496815286627</c:v>
                </c:pt>
                <c:pt idx="467">
                  <c:v>0.31323286624203828</c:v>
                </c:pt>
                <c:pt idx="468">
                  <c:v>0.30945977707006372</c:v>
                </c:pt>
                <c:pt idx="469">
                  <c:v>0.30598070063694266</c:v>
                </c:pt>
                <c:pt idx="470">
                  <c:v>0.30250162420382171</c:v>
                </c:pt>
                <c:pt idx="471">
                  <c:v>0.29916952229299365</c:v>
                </c:pt>
                <c:pt idx="472">
                  <c:v>0.29608245222929935</c:v>
                </c:pt>
                <c:pt idx="473">
                  <c:v>0.29299541401273888</c:v>
                </c:pt>
                <c:pt idx="474">
                  <c:v>0.29000630573248415</c:v>
                </c:pt>
                <c:pt idx="475">
                  <c:v>0.28701726114649684</c:v>
                </c:pt>
                <c:pt idx="476">
                  <c:v>0.28417519108280259</c:v>
                </c:pt>
                <c:pt idx="477">
                  <c:v>0.28143111464968151</c:v>
                </c:pt>
                <c:pt idx="478">
                  <c:v>0.27868707006369425</c:v>
                </c:pt>
                <c:pt idx="479">
                  <c:v>0.2760409554140128</c:v>
                </c:pt>
                <c:pt idx="480">
                  <c:v>0.27339490445859876</c:v>
                </c:pt>
                <c:pt idx="481">
                  <c:v>0.2708958598726115</c:v>
                </c:pt>
                <c:pt idx="482">
                  <c:v>0.26829878980891719</c:v>
                </c:pt>
                <c:pt idx="483">
                  <c:v>0.2659467515923567</c:v>
                </c:pt>
                <c:pt idx="484">
                  <c:v>0.26344767515923567</c:v>
                </c:pt>
                <c:pt idx="485">
                  <c:v>0.26104665605095545</c:v>
                </c:pt>
                <c:pt idx="486">
                  <c:v>0.25869455414012738</c:v>
                </c:pt>
                <c:pt idx="487">
                  <c:v>0.25644050955414011</c:v>
                </c:pt>
                <c:pt idx="488">
                  <c:v>0.25408847133757961</c:v>
                </c:pt>
                <c:pt idx="489">
                  <c:v>0.25178544585987261</c:v>
                </c:pt>
                <c:pt idx="490">
                  <c:v>0.2495803821656051</c:v>
                </c:pt>
                <c:pt idx="491">
                  <c:v>0.2473263057324841</c:v>
                </c:pt>
                <c:pt idx="492">
                  <c:v>0.24512127388535038</c:v>
                </c:pt>
                <c:pt idx="493">
                  <c:v>0.24296522292993633</c:v>
                </c:pt>
                <c:pt idx="494">
                  <c:v>0.24080917197452231</c:v>
                </c:pt>
                <c:pt idx="495">
                  <c:v>0.23855512738853504</c:v>
                </c:pt>
                <c:pt idx="496">
                  <c:v>0.23630105095541401</c:v>
                </c:pt>
                <c:pt idx="497">
                  <c:v>0.23424302547770703</c:v>
                </c:pt>
                <c:pt idx="498">
                  <c:v>0.23203796178343949</c:v>
                </c:pt>
                <c:pt idx="499">
                  <c:v>0.22993092356687897</c:v>
                </c:pt>
                <c:pt idx="500">
                  <c:v>0.22782385350318471</c:v>
                </c:pt>
                <c:pt idx="501">
                  <c:v>0.22581480891719746</c:v>
                </c:pt>
                <c:pt idx="502">
                  <c:v>0.22375678343949046</c:v>
                </c:pt>
                <c:pt idx="503">
                  <c:v>0.2216497133757962</c:v>
                </c:pt>
                <c:pt idx="504">
                  <c:v>0.21964066878980895</c:v>
                </c:pt>
                <c:pt idx="505">
                  <c:v>0.21763162420382168</c:v>
                </c:pt>
                <c:pt idx="506">
                  <c:v>0.21557356687898091</c:v>
                </c:pt>
                <c:pt idx="507">
                  <c:v>0.21366254777070062</c:v>
                </c:pt>
                <c:pt idx="508">
                  <c:v>0.21155547770700639</c:v>
                </c:pt>
                <c:pt idx="509">
                  <c:v>0.20964442675159237</c:v>
                </c:pt>
                <c:pt idx="510">
                  <c:v>0.20743939490445862</c:v>
                </c:pt>
                <c:pt idx="511">
                  <c:v>0.20538133757961788</c:v>
                </c:pt>
                <c:pt idx="512">
                  <c:v>0.20332331210191082</c:v>
                </c:pt>
                <c:pt idx="513">
                  <c:v>0.20111821656050957</c:v>
                </c:pt>
                <c:pt idx="514">
                  <c:v>0.19906019108280257</c:v>
                </c:pt>
                <c:pt idx="515">
                  <c:v>0.19685512738853503</c:v>
                </c:pt>
                <c:pt idx="516">
                  <c:v>0.19469910828025477</c:v>
                </c:pt>
                <c:pt idx="517">
                  <c:v>0.19244503184713377</c:v>
                </c:pt>
                <c:pt idx="518">
                  <c:v>0.19014197452229301</c:v>
                </c:pt>
                <c:pt idx="519">
                  <c:v>0.18769194267515926</c:v>
                </c:pt>
                <c:pt idx="520">
                  <c:v>0.18504585987261149</c:v>
                </c:pt>
                <c:pt idx="521">
                  <c:v>0.18235079617834396</c:v>
                </c:pt>
                <c:pt idx="522">
                  <c:v>0.17941073248407644</c:v>
                </c:pt>
                <c:pt idx="523">
                  <c:v>0.17642165605095542</c:v>
                </c:pt>
                <c:pt idx="524">
                  <c:v>0.17284458598726116</c:v>
                </c:pt>
                <c:pt idx="525">
                  <c:v>0.16941449044585988</c:v>
                </c:pt>
                <c:pt idx="526">
                  <c:v>0.16524939490445861</c:v>
                </c:pt>
                <c:pt idx="527">
                  <c:v>0.16079028662420383</c:v>
                </c:pt>
                <c:pt idx="528">
                  <c:v>0.15593917197452231</c:v>
                </c:pt>
                <c:pt idx="529">
                  <c:v>0.15040203821656051</c:v>
                </c:pt>
                <c:pt idx="530">
                  <c:v>0.14437490445859874</c:v>
                </c:pt>
                <c:pt idx="531">
                  <c:v>0.1373677388535032</c:v>
                </c:pt>
                <c:pt idx="532">
                  <c:v>0.12967455414012741</c:v>
                </c:pt>
                <c:pt idx="533">
                  <c:v>0.12095235668789811</c:v>
                </c:pt>
                <c:pt idx="534">
                  <c:v>0.11105410828025478</c:v>
                </c:pt>
                <c:pt idx="535">
                  <c:v>0.10027385350318473</c:v>
                </c:pt>
                <c:pt idx="536">
                  <c:v>8.7043566878980891E-2</c:v>
                </c:pt>
                <c:pt idx="537">
                  <c:v>7.2882229299363069E-2</c:v>
                </c:pt>
                <c:pt idx="538">
                  <c:v>5.7152834394904456E-2</c:v>
                </c:pt>
                <c:pt idx="539">
                  <c:v>4.0247452229299367E-2</c:v>
                </c:pt>
                <c:pt idx="540">
                  <c:v>2.0548984076433123E-2</c:v>
                </c:pt>
                <c:pt idx="541">
                  <c:v>-1.7850280254777073E-4</c:v>
                </c:pt>
                <c:pt idx="542">
                  <c:v>-2.281703821656051E-2</c:v>
                </c:pt>
                <c:pt idx="543">
                  <c:v>-4.6778598726114652E-2</c:v>
                </c:pt>
                <c:pt idx="544">
                  <c:v>-7.1573184713375801E-2</c:v>
                </c:pt>
                <c:pt idx="545">
                  <c:v>-9.8376815286624217E-2</c:v>
                </c:pt>
                <c:pt idx="546">
                  <c:v>-0.12537646496815288</c:v>
                </c:pt>
                <c:pt idx="547">
                  <c:v>-0.15281710191082803</c:v>
                </c:pt>
                <c:pt idx="548">
                  <c:v>-0.17976773885350322</c:v>
                </c:pt>
                <c:pt idx="549">
                  <c:v>-0.20598334394904461</c:v>
                </c:pt>
                <c:pt idx="550">
                  <c:v>-0.23116993630573252</c:v>
                </c:pt>
                <c:pt idx="551">
                  <c:v>-0.25459251592356691</c:v>
                </c:pt>
                <c:pt idx="552">
                  <c:v>-0.27649601910828031</c:v>
                </c:pt>
                <c:pt idx="553">
                  <c:v>-0.2939894267515924</c:v>
                </c:pt>
                <c:pt idx="554">
                  <c:v>-0.30913079617834399</c:v>
                </c:pt>
                <c:pt idx="555">
                  <c:v>-0.3199601910828026</c:v>
                </c:pt>
                <c:pt idx="556">
                  <c:v>-0.32775127388535036</c:v>
                </c:pt>
                <c:pt idx="557">
                  <c:v>-0.33191624203821657</c:v>
                </c:pt>
                <c:pt idx="558">
                  <c:v>-0.33240636942675161</c:v>
                </c:pt>
                <c:pt idx="559">
                  <c:v>-0.33044617834394907</c:v>
                </c:pt>
                <c:pt idx="560">
                  <c:v>-0.3257420382165605</c:v>
                </c:pt>
                <c:pt idx="561">
                  <c:v>-0.3191761146496816</c:v>
                </c:pt>
                <c:pt idx="562">
                  <c:v>-0.31084585987261149</c:v>
                </c:pt>
                <c:pt idx="563">
                  <c:v>-0.30119261146496817</c:v>
                </c:pt>
                <c:pt idx="564">
                  <c:v>-0.29144136942675164</c:v>
                </c:pt>
                <c:pt idx="565">
                  <c:v>-0.28046509554140131</c:v>
                </c:pt>
                <c:pt idx="566">
                  <c:v>-0.26968487261146501</c:v>
                </c:pt>
                <c:pt idx="567">
                  <c:v>-0.25875761146496817</c:v>
                </c:pt>
                <c:pt idx="568">
                  <c:v>-0.24832038216560509</c:v>
                </c:pt>
                <c:pt idx="569">
                  <c:v>-0.2381281210191083</c:v>
                </c:pt>
                <c:pt idx="570">
                  <c:v>-0.22798487261146497</c:v>
                </c:pt>
                <c:pt idx="571">
                  <c:v>-0.21877264331210194</c:v>
                </c:pt>
                <c:pt idx="572">
                  <c:v>-0.20887439490445864</c:v>
                </c:pt>
                <c:pt idx="573">
                  <c:v>-0.20142624203821657</c:v>
                </c:pt>
                <c:pt idx="574">
                  <c:v>-0.19378207006369427</c:v>
                </c:pt>
                <c:pt idx="575">
                  <c:v>-0.18623589171974525</c:v>
                </c:pt>
                <c:pt idx="576">
                  <c:v>-0.17932671974522296</c:v>
                </c:pt>
                <c:pt idx="577">
                  <c:v>-0.17310356687898093</c:v>
                </c:pt>
                <c:pt idx="578">
                  <c:v>-0.16717442675159239</c:v>
                </c:pt>
                <c:pt idx="579">
                  <c:v>-0.16144130573248408</c:v>
                </c:pt>
                <c:pt idx="580">
                  <c:v>-0.15634519108280256</c:v>
                </c:pt>
                <c:pt idx="581">
                  <c:v>-0.15149407643312104</c:v>
                </c:pt>
                <c:pt idx="582">
                  <c:v>-0.14678996815286624</c:v>
                </c:pt>
                <c:pt idx="583">
                  <c:v>-0.1424778343949045</c:v>
                </c:pt>
                <c:pt idx="584">
                  <c:v>-0.13845977707006368</c:v>
                </c:pt>
                <c:pt idx="585">
                  <c:v>-0.13463767515923569</c:v>
                </c:pt>
                <c:pt idx="586">
                  <c:v>-0.13106057324840764</c:v>
                </c:pt>
                <c:pt idx="587">
                  <c:v>-0.12792452229299364</c:v>
                </c:pt>
                <c:pt idx="588">
                  <c:v>-0.12469044585987263</c:v>
                </c:pt>
                <c:pt idx="589">
                  <c:v>-0.1217013694267516</c:v>
                </c:pt>
                <c:pt idx="590">
                  <c:v>-0.11910429936305733</c:v>
                </c:pt>
                <c:pt idx="591">
                  <c:v>-0.1164092356687898</c:v>
                </c:pt>
                <c:pt idx="592">
                  <c:v>-0.11405719745222931</c:v>
                </c:pt>
                <c:pt idx="593">
                  <c:v>-0.11170512738853504</c:v>
                </c:pt>
                <c:pt idx="594">
                  <c:v>-0.10954907643312103</c:v>
                </c:pt>
                <c:pt idx="595">
                  <c:v>-0.10749101910828027</c:v>
                </c:pt>
                <c:pt idx="596">
                  <c:v>-0.10553098726114651</c:v>
                </c:pt>
                <c:pt idx="597">
                  <c:v>-0.10381592356687898</c:v>
                </c:pt>
                <c:pt idx="598">
                  <c:v>-0.10190490445859872</c:v>
                </c:pt>
                <c:pt idx="599">
                  <c:v>-0.10014085987261147</c:v>
                </c:pt>
                <c:pt idx="600">
                  <c:v>-9.8670828025477705E-2</c:v>
                </c:pt>
                <c:pt idx="601">
                  <c:v>-9.7151783439490449E-2</c:v>
                </c:pt>
                <c:pt idx="602">
                  <c:v>-9.5681751592356701E-2</c:v>
                </c:pt>
                <c:pt idx="603">
                  <c:v>-9.4260732484076432E-2</c:v>
                </c:pt>
                <c:pt idx="604">
                  <c:v>-9.3035700636942678E-2</c:v>
                </c:pt>
                <c:pt idx="605">
                  <c:v>-9.1663662420382166E-2</c:v>
                </c:pt>
                <c:pt idx="606">
                  <c:v>-9.053662420382165E-2</c:v>
                </c:pt>
                <c:pt idx="607">
                  <c:v>-8.9409617834394911E-2</c:v>
                </c:pt>
                <c:pt idx="608">
                  <c:v>-8.8282579617834395E-2</c:v>
                </c:pt>
                <c:pt idx="609">
                  <c:v>-8.7204554140127385E-2</c:v>
                </c:pt>
                <c:pt idx="610">
                  <c:v>-8.6175541401273897E-2</c:v>
                </c:pt>
                <c:pt idx="611">
                  <c:v>-8.5244490445859883E-2</c:v>
                </c:pt>
                <c:pt idx="612">
                  <c:v>-8.4264490445859874E-2</c:v>
                </c:pt>
                <c:pt idx="613">
                  <c:v>-8.3382452229299367E-2</c:v>
                </c:pt>
                <c:pt idx="614">
                  <c:v>-8.2647452229299367E-2</c:v>
                </c:pt>
                <c:pt idx="615">
                  <c:v>-8.1324394904458613E-2</c:v>
                </c:pt>
                <c:pt idx="616">
                  <c:v>-8.0981401273885367E-2</c:v>
                </c:pt>
                <c:pt idx="617">
                  <c:v>-8.0197388535031847E-2</c:v>
                </c:pt>
                <c:pt idx="618">
                  <c:v>-7.9511369426751605E-2</c:v>
                </c:pt>
                <c:pt idx="619">
                  <c:v>-7.8825350318471335E-2</c:v>
                </c:pt>
                <c:pt idx="620">
                  <c:v>-7.8139331210191093E-2</c:v>
                </c:pt>
                <c:pt idx="621">
                  <c:v>-7.7502324840764344E-2</c:v>
                </c:pt>
                <c:pt idx="622">
                  <c:v>-7.6865318471337582E-2</c:v>
                </c:pt>
                <c:pt idx="623">
                  <c:v>-7.6326305732484084E-2</c:v>
                </c:pt>
                <c:pt idx="624">
                  <c:v>-7.5640286624203815E-2</c:v>
                </c:pt>
                <c:pt idx="625">
                  <c:v>-7.5003280254777066E-2</c:v>
                </c:pt>
                <c:pt idx="626">
                  <c:v>-7.4170254777070066E-2</c:v>
                </c:pt>
                <c:pt idx="627">
                  <c:v>-7.3974235668789814E-2</c:v>
                </c:pt>
                <c:pt idx="628">
                  <c:v>-7.3386210191082796E-2</c:v>
                </c:pt>
                <c:pt idx="629">
                  <c:v>-7.2798216560509554E-2</c:v>
                </c:pt>
                <c:pt idx="630">
                  <c:v>-7.2357197452229308E-2</c:v>
                </c:pt>
                <c:pt idx="631">
                  <c:v>-7.1916178343949033E-2</c:v>
                </c:pt>
                <c:pt idx="632">
                  <c:v>-7.1426178343949057E-2</c:v>
                </c:pt>
                <c:pt idx="633">
                  <c:v>-7.1083184713375797E-2</c:v>
                </c:pt>
                <c:pt idx="634">
                  <c:v>-7.0544171974522299E-2</c:v>
                </c:pt>
                <c:pt idx="635">
                  <c:v>-7.0054140127388531E-2</c:v>
                </c:pt>
                <c:pt idx="636">
                  <c:v>-6.9613152866242034E-2</c:v>
                </c:pt>
                <c:pt idx="637">
                  <c:v>-6.9319140127388545E-2</c:v>
                </c:pt>
                <c:pt idx="638">
                  <c:v>-6.8878121019108299E-2</c:v>
                </c:pt>
                <c:pt idx="639">
                  <c:v>-6.8486114649681532E-2</c:v>
                </c:pt>
                <c:pt idx="640">
                  <c:v>-6.8143089171974536E-2</c:v>
                </c:pt>
                <c:pt idx="641">
                  <c:v>-6.7800095541401276E-2</c:v>
                </c:pt>
                <c:pt idx="642">
                  <c:v>-6.7359076433121015E-2</c:v>
                </c:pt>
                <c:pt idx="643">
                  <c:v>-6.7016082802547769E-2</c:v>
                </c:pt>
                <c:pt idx="644">
                  <c:v>-6.6673057324840773E-2</c:v>
                </c:pt>
                <c:pt idx="645">
                  <c:v>-6.6281050955414034E-2</c:v>
                </c:pt>
                <c:pt idx="646">
                  <c:v>-6.5987038216560504E-2</c:v>
                </c:pt>
                <c:pt idx="647">
                  <c:v>-6.5644044585987271E-2</c:v>
                </c:pt>
                <c:pt idx="648">
                  <c:v>-6.5301050955414011E-2</c:v>
                </c:pt>
                <c:pt idx="649">
                  <c:v>-6.5007038216560523E-2</c:v>
                </c:pt>
                <c:pt idx="650">
                  <c:v>-6.4811019108280271E-2</c:v>
                </c:pt>
                <c:pt idx="651">
                  <c:v>-6.4468025477707011E-2</c:v>
                </c:pt>
                <c:pt idx="652">
                  <c:v>-6.4223025477707016E-2</c:v>
                </c:pt>
                <c:pt idx="653">
                  <c:v>-6.3929012738853513E-2</c:v>
                </c:pt>
                <c:pt idx="654">
                  <c:v>-6.3634999999999997E-2</c:v>
                </c:pt>
                <c:pt idx="655">
                  <c:v>-6.3242993630573258E-2</c:v>
                </c:pt>
                <c:pt idx="656">
                  <c:v>-6.2997993630573249E-2</c:v>
                </c:pt>
                <c:pt idx="657">
                  <c:v>-6.2752961783439504E-2</c:v>
                </c:pt>
                <c:pt idx="658">
                  <c:v>-6.2654968152866239E-2</c:v>
                </c:pt>
                <c:pt idx="659">
                  <c:v>-6.2556974522292988E-2</c:v>
                </c:pt>
                <c:pt idx="660">
                  <c:v>-6.2262961783439499E-2</c:v>
                </c:pt>
                <c:pt idx="661">
                  <c:v>-6.2066974522292997E-2</c:v>
                </c:pt>
                <c:pt idx="662">
                  <c:v>-6.1919968152866246E-2</c:v>
                </c:pt>
                <c:pt idx="663">
                  <c:v>-6.1772961783439495E-2</c:v>
                </c:pt>
                <c:pt idx="664">
                  <c:v>-6.1478949044586E-2</c:v>
                </c:pt>
                <c:pt idx="665">
                  <c:v>-6.113592356687899E-2</c:v>
                </c:pt>
                <c:pt idx="666">
                  <c:v>-6.1037929936305739E-2</c:v>
                </c:pt>
                <c:pt idx="667">
                  <c:v>-6.0841942675159237E-2</c:v>
                </c:pt>
                <c:pt idx="668">
                  <c:v>-6.0498917197452234E-2</c:v>
                </c:pt>
                <c:pt idx="669">
                  <c:v>-6.040092356687899E-2</c:v>
                </c:pt>
                <c:pt idx="670">
                  <c:v>-6.0155923566878981E-2</c:v>
                </c:pt>
                <c:pt idx="671">
                  <c:v>-6.000891719745223E-2</c:v>
                </c:pt>
                <c:pt idx="672">
                  <c:v>-5.991089171974523E-2</c:v>
                </c:pt>
                <c:pt idx="673">
                  <c:v>-5.9714904458598735E-2</c:v>
                </c:pt>
                <c:pt idx="674">
                  <c:v>-5.9616910828025484E-2</c:v>
                </c:pt>
                <c:pt idx="675">
                  <c:v>-5.9518885350318476E-2</c:v>
                </c:pt>
                <c:pt idx="676">
                  <c:v>-5.9420891719745225E-2</c:v>
                </c:pt>
                <c:pt idx="677">
                  <c:v>-5.922490445859873E-2</c:v>
                </c:pt>
                <c:pt idx="678">
                  <c:v>-5.917589171974523E-2</c:v>
                </c:pt>
                <c:pt idx="679">
                  <c:v>-5.8979872611464979E-2</c:v>
                </c:pt>
                <c:pt idx="680">
                  <c:v>-5.8930891719745235E-2</c:v>
                </c:pt>
                <c:pt idx="681">
                  <c:v>-5.8734872611464976E-2</c:v>
                </c:pt>
                <c:pt idx="682">
                  <c:v>-5.8636878980891725E-2</c:v>
                </c:pt>
                <c:pt idx="683">
                  <c:v>-5.8538885350318481E-2</c:v>
                </c:pt>
                <c:pt idx="684">
                  <c:v>-5.8391878980891723E-2</c:v>
                </c:pt>
                <c:pt idx="685">
                  <c:v>-5.8391878980891723E-2</c:v>
                </c:pt>
                <c:pt idx="686">
                  <c:v>-5.8244872611464972E-2</c:v>
                </c:pt>
                <c:pt idx="687">
                  <c:v>-5.8244872611464972E-2</c:v>
                </c:pt>
                <c:pt idx="688">
                  <c:v>-5.8048853503184721E-2</c:v>
                </c:pt>
                <c:pt idx="689">
                  <c:v>-5.799987261146497E-2</c:v>
                </c:pt>
                <c:pt idx="690">
                  <c:v>-5.795085987261147E-2</c:v>
                </c:pt>
                <c:pt idx="691">
                  <c:v>-5.7754872611464975E-2</c:v>
                </c:pt>
                <c:pt idx="692">
                  <c:v>-5.7754872611464975E-2</c:v>
                </c:pt>
                <c:pt idx="693">
                  <c:v>-5.7705859872611474E-2</c:v>
                </c:pt>
                <c:pt idx="694">
                  <c:v>-5.7558853503184723E-2</c:v>
                </c:pt>
                <c:pt idx="695">
                  <c:v>-5.7509840764331216E-2</c:v>
                </c:pt>
                <c:pt idx="696">
                  <c:v>-5.7460859872611472E-2</c:v>
                </c:pt>
                <c:pt idx="697">
                  <c:v>-5.7558853503184723E-2</c:v>
                </c:pt>
                <c:pt idx="698">
                  <c:v>-5.7362866242038221E-2</c:v>
                </c:pt>
                <c:pt idx="699">
                  <c:v>-5.7362866242038221E-2</c:v>
                </c:pt>
                <c:pt idx="700">
                  <c:v>-5.7313853503184714E-2</c:v>
                </c:pt>
                <c:pt idx="701">
                  <c:v>-5.7215828025477714E-2</c:v>
                </c:pt>
                <c:pt idx="702">
                  <c:v>-5.716684713375797E-2</c:v>
                </c:pt>
                <c:pt idx="703">
                  <c:v>-5.716684713375797E-2</c:v>
                </c:pt>
                <c:pt idx="704">
                  <c:v>-5.7215828025477714E-2</c:v>
                </c:pt>
                <c:pt idx="705">
                  <c:v>-5.711783439490447E-2</c:v>
                </c:pt>
                <c:pt idx="706">
                  <c:v>-5.7215828025477714E-2</c:v>
                </c:pt>
                <c:pt idx="707">
                  <c:v>-5.716684713375797E-2</c:v>
                </c:pt>
                <c:pt idx="708">
                  <c:v>-5.7068821656050955E-2</c:v>
                </c:pt>
                <c:pt idx="709">
                  <c:v>-5.716684713375797E-2</c:v>
                </c:pt>
                <c:pt idx="710">
                  <c:v>-5.711783439490447E-2</c:v>
                </c:pt>
                <c:pt idx="711">
                  <c:v>-5.711783439490447E-2</c:v>
                </c:pt>
                <c:pt idx="712">
                  <c:v>-5.711783439490447E-2</c:v>
                </c:pt>
                <c:pt idx="713">
                  <c:v>-5.7215828025477714E-2</c:v>
                </c:pt>
                <c:pt idx="714">
                  <c:v>-5.7215828025477714E-2</c:v>
                </c:pt>
                <c:pt idx="715">
                  <c:v>-5.7264840764331214E-2</c:v>
                </c:pt>
                <c:pt idx="716">
                  <c:v>-5.7411847133757965E-2</c:v>
                </c:pt>
                <c:pt idx="717">
                  <c:v>-5.7460859872611472E-2</c:v>
                </c:pt>
                <c:pt idx="718">
                  <c:v>-5.7509840764331216E-2</c:v>
                </c:pt>
                <c:pt idx="719">
                  <c:v>-5.7558853503184723E-2</c:v>
                </c:pt>
                <c:pt idx="720">
                  <c:v>-5.765684713375796E-2</c:v>
                </c:pt>
                <c:pt idx="721">
                  <c:v>-5.7754872611464975E-2</c:v>
                </c:pt>
                <c:pt idx="722">
                  <c:v>-5.7705859872611474E-2</c:v>
                </c:pt>
                <c:pt idx="723">
                  <c:v>-5.795085987261147E-2</c:v>
                </c:pt>
                <c:pt idx="724">
                  <c:v>-5.7901878980891726E-2</c:v>
                </c:pt>
                <c:pt idx="725">
                  <c:v>-5.799987261146497E-2</c:v>
                </c:pt>
                <c:pt idx="726">
                  <c:v>-5.8048853503184721E-2</c:v>
                </c:pt>
                <c:pt idx="727">
                  <c:v>-5.8195859872611465E-2</c:v>
                </c:pt>
                <c:pt idx="728">
                  <c:v>-5.8342866242038223E-2</c:v>
                </c:pt>
                <c:pt idx="729">
                  <c:v>-5.8440859872611467E-2</c:v>
                </c:pt>
                <c:pt idx="730">
                  <c:v>-5.8587866242038218E-2</c:v>
                </c:pt>
                <c:pt idx="731">
                  <c:v>-5.8587866242038218E-2</c:v>
                </c:pt>
                <c:pt idx="732">
                  <c:v>-5.8881878980891721E-2</c:v>
                </c:pt>
                <c:pt idx="733">
                  <c:v>-5.9028885350318472E-2</c:v>
                </c:pt>
                <c:pt idx="734">
                  <c:v>-5.9077898089171979E-2</c:v>
                </c:pt>
                <c:pt idx="735">
                  <c:v>-5.9322898089171981E-2</c:v>
                </c:pt>
                <c:pt idx="736">
                  <c:v>-5.9420891719745225E-2</c:v>
                </c:pt>
                <c:pt idx="737">
                  <c:v>-5.9616910828025484E-2</c:v>
                </c:pt>
                <c:pt idx="738">
                  <c:v>-5.9812898089171979E-2</c:v>
                </c:pt>
                <c:pt idx="739">
                  <c:v>-6.0106910828025488E-2</c:v>
                </c:pt>
                <c:pt idx="740">
                  <c:v>-6.040092356687899E-2</c:v>
                </c:pt>
                <c:pt idx="741">
                  <c:v>-6.0694936305732493E-2</c:v>
                </c:pt>
                <c:pt idx="742">
                  <c:v>-6.1037929936305739E-2</c:v>
                </c:pt>
                <c:pt idx="743">
                  <c:v>-6.1478949044586E-2</c:v>
                </c:pt>
                <c:pt idx="744">
                  <c:v>-6.1772961783439495E-2</c:v>
                </c:pt>
                <c:pt idx="745">
                  <c:v>-6.2115955414012748E-2</c:v>
                </c:pt>
                <c:pt idx="746">
                  <c:v>-6.2507961783439495E-2</c:v>
                </c:pt>
                <c:pt idx="747">
                  <c:v>-6.2899968152866248E-2</c:v>
                </c:pt>
                <c:pt idx="748">
                  <c:v>-6.3242993630573258E-2</c:v>
                </c:pt>
                <c:pt idx="749">
                  <c:v>-6.3929012738853513E-2</c:v>
                </c:pt>
                <c:pt idx="750">
                  <c:v>-6.4370031847133774E-2</c:v>
                </c:pt>
                <c:pt idx="751">
                  <c:v>-6.5007038216560523E-2</c:v>
                </c:pt>
                <c:pt idx="752">
                  <c:v>-6.5644044585987271E-2</c:v>
                </c:pt>
                <c:pt idx="753">
                  <c:v>-6.6379044585987271E-2</c:v>
                </c:pt>
                <c:pt idx="754">
                  <c:v>-6.6967070063694262E-2</c:v>
                </c:pt>
                <c:pt idx="755">
                  <c:v>-6.7800095541401276E-2</c:v>
                </c:pt>
                <c:pt idx="756">
                  <c:v>-6.8682101910828033E-2</c:v>
                </c:pt>
                <c:pt idx="757">
                  <c:v>-6.9417133757961783E-2</c:v>
                </c:pt>
                <c:pt idx="758">
                  <c:v>-7.0544171974522299E-2</c:v>
                </c:pt>
                <c:pt idx="759">
                  <c:v>-7.1377165605095549E-2</c:v>
                </c:pt>
                <c:pt idx="760">
                  <c:v>-7.2455191082802559E-2</c:v>
                </c:pt>
                <c:pt idx="761">
                  <c:v>-7.3533248407643317E-2</c:v>
                </c:pt>
                <c:pt idx="762">
                  <c:v>-7.4709267515923578E-2</c:v>
                </c:pt>
                <c:pt idx="763">
                  <c:v>-7.5934299363057345E-2</c:v>
                </c:pt>
                <c:pt idx="764">
                  <c:v>-7.706130573248407E-2</c:v>
                </c:pt>
                <c:pt idx="765">
                  <c:v>-7.8433343949044596E-2</c:v>
                </c:pt>
                <c:pt idx="766">
                  <c:v>-7.9707356687898107E-2</c:v>
                </c:pt>
                <c:pt idx="767">
                  <c:v>-8.0981401273885367E-2</c:v>
                </c:pt>
                <c:pt idx="768">
                  <c:v>-8.2451433121019116E-2</c:v>
                </c:pt>
                <c:pt idx="769">
                  <c:v>-8.3823471337579628E-2</c:v>
                </c:pt>
                <c:pt idx="770">
                  <c:v>-8.5342515923566883E-2</c:v>
                </c:pt>
                <c:pt idx="771">
                  <c:v>-8.6763535031847153E-2</c:v>
                </c:pt>
                <c:pt idx="772">
                  <c:v>-8.8429585987261139E-2</c:v>
                </c:pt>
                <c:pt idx="773">
                  <c:v>-8.9997611464968152E-2</c:v>
                </c:pt>
                <c:pt idx="774">
                  <c:v>-9.156563694267518E-2</c:v>
                </c:pt>
                <c:pt idx="775">
                  <c:v>-9.3378694267515924E-2</c:v>
                </c:pt>
                <c:pt idx="776">
                  <c:v>-9.5142738853503189E-2</c:v>
                </c:pt>
                <c:pt idx="777">
                  <c:v>-9.6906783439490454E-2</c:v>
                </c:pt>
                <c:pt idx="778">
                  <c:v>-9.9013821656050965E-2</c:v>
                </c:pt>
                <c:pt idx="779">
                  <c:v>-0.10107187898089172</c:v>
                </c:pt>
                <c:pt idx="780">
                  <c:v>-0.103668949044586</c:v>
                </c:pt>
                <c:pt idx="781">
                  <c:v>-0.10651101910828027</c:v>
                </c:pt>
                <c:pt idx="782">
                  <c:v>-0.10930407643312104</c:v>
                </c:pt>
                <c:pt idx="783">
                  <c:v>-0.11224414012738855</c:v>
                </c:pt>
                <c:pt idx="784">
                  <c:v>-0.11582121019108281</c:v>
                </c:pt>
                <c:pt idx="785">
                  <c:v>-0.11949633757961785</c:v>
                </c:pt>
                <c:pt idx="786">
                  <c:v>-0.12356340764331213</c:v>
                </c:pt>
                <c:pt idx="787">
                  <c:v>-0.12782649681528663</c:v>
                </c:pt>
                <c:pt idx="788">
                  <c:v>-0.13287363057324841</c:v>
                </c:pt>
                <c:pt idx="789">
                  <c:v>-0.13836175159235672</c:v>
                </c:pt>
                <c:pt idx="790">
                  <c:v>-0.14433990445859873</c:v>
                </c:pt>
                <c:pt idx="791">
                  <c:v>-0.15149407643312104</c:v>
                </c:pt>
                <c:pt idx="792">
                  <c:v>-0.15889324840764332</c:v>
                </c:pt>
                <c:pt idx="793">
                  <c:v>-0.16771347133757966</c:v>
                </c:pt>
                <c:pt idx="794">
                  <c:v>-0.17736668789808921</c:v>
                </c:pt>
                <c:pt idx="795">
                  <c:v>-0.1882449363057325</c:v>
                </c:pt>
                <c:pt idx="796">
                  <c:v>-0.20044621019108283</c:v>
                </c:pt>
                <c:pt idx="797">
                  <c:v>-0.21416652866242039</c:v>
                </c:pt>
                <c:pt idx="798">
                  <c:v>-0.22930789808917199</c:v>
                </c:pt>
                <c:pt idx="799">
                  <c:v>-0.24587028662420385</c:v>
                </c:pt>
                <c:pt idx="800">
                  <c:v>-0.26488273885350322</c:v>
                </c:pt>
                <c:pt idx="801">
                  <c:v>-0.2857082165605096</c:v>
                </c:pt>
                <c:pt idx="802">
                  <c:v>-0.30849375796178341</c:v>
                </c:pt>
                <c:pt idx="803">
                  <c:v>-0.33358248407643321</c:v>
                </c:pt>
                <c:pt idx="804">
                  <c:v>-0.36097388535031849</c:v>
                </c:pt>
                <c:pt idx="805">
                  <c:v>-0.39037484076433121</c:v>
                </c:pt>
                <c:pt idx="806">
                  <c:v>-0.42217643312101916</c:v>
                </c:pt>
                <c:pt idx="807">
                  <c:v>-0.45628121019108281</c:v>
                </c:pt>
                <c:pt idx="808">
                  <c:v>-0.49195414012738858</c:v>
                </c:pt>
                <c:pt idx="809">
                  <c:v>-0.52880286624203832</c:v>
                </c:pt>
                <c:pt idx="810">
                  <c:v>-0.5665337579617834</c:v>
                </c:pt>
                <c:pt idx="811">
                  <c:v>-0.60529363057324848</c:v>
                </c:pt>
                <c:pt idx="812">
                  <c:v>-0.6431716560509555</c:v>
                </c:pt>
                <c:pt idx="813">
                  <c:v>-0.67938343949044588</c:v>
                </c:pt>
                <c:pt idx="814">
                  <c:v>-0.71437038216560511</c:v>
                </c:pt>
                <c:pt idx="815">
                  <c:v>-0.74597611464968161</c:v>
                </c:pt>
                <c:pt idx="816">
                  <c:v>-0.77488662420382182</c:v>
                </c:pt>
                <c:pt idx="817">
                  <c:v>-0.79982834394904467</c:v>
                </c:pt>
                <c:pt idx="818">
                  <c:v>-0.81996783439490439</c:v>
                </c:pt>
                <c:pt idx="819">
                  <c:v>-0.83613821656050968</c:v>
                </c:pt>
                <c:pt idx="820">
                  <c:v>-0.8467226114649683</c:v>
                </c:pt>
                <c:pt idx="821">
                  <c:v>-0.8562286624203822</c:v>
                </c:pt>
                <c:pt idx="822">
                  <c:v>-0.85911974522292989</c:v>
                </c:pt>
                <c:pt idx="823">
                  <c:v>-0.85647356687898102</c:v>
                </c:pt>
                <c:pt idx="824">
                  <c:v>-0.85064267515923575</c:v>
                </c:pt>
                <c:pt idx="825">
                  <c:v>-0.84192038216560516</c:v>
                </c:pt>
                <c:pt idx="826">
                  <c:v>-0.82976815286624206</c:v>
                </c:pt>
                <c:pt idx="827">
                  <c:v>-0.81531273885350319</c:v>
                </c:pt>
                <c:pt idx="828">
                  <c:v>-0.7757168789808917</c:v>
                </c:pt>
                <c:pt idx="829">
                  <c:v>-0.76055000000000006</c:v>
                </c:pt>
                <c:pt idx="830">
                  <c:v>-0.74538312101910831</c:v>
                </c:pt>
                <c:pt idx="831">
                  <c:v>-0.72972675159235678</c:v>
                </c:pt>
                <c:pt idx="832">
                  <c:v>-0.71407038216560514</c:v>
                </c:pt>
                <c:pt idx="833">
                  <c:v>-0.70037133757961789</c:v>
                </c:pt>
                <c:pt idx="834">
                  <c:v>-0.68667229299363075</c:v>
                </c:pt>
                <c:pt idx="835">
                  <c:v>-0.673951592356688</c:v>
                </c:pt>
                <c:pt idx="836">
                  <c:v>-0.66123089171974525</c:v>
                </c:pt>
                <c:pt idx="837">
                  <c:v>-0.64899936305732486</c:v>
                </c:pt>
                <c:pt idx="838">
                  <c:v>-0.63872484076433134</c:v>
                </c:pt>
                <c:pt idx="839">
                  <c:v>-0.62845063694267522</c:v>
                </c:pt>
                <c:pt idx="840">
                  <c:v>-0.61866528662420384</c:v>
                </c:pt>
                <c:pt idx="841">
                  <c:v>-0.60985891719745222</c:v>
                </c:pt>
                <c:pt idx="842">
                  <c:v>-0.59715955414012745</c:v>
                </c:pt>
                <c:pt idx="843">
                  <c:v>-0.59005445859872618</c:v>
                </c:pt>
                <c:pt idx="844">
                  <c:v>-0.58280222929936309</c:v>
                </c:pt>
                <c:pt idx="845">
                  <c:v>-0.57589299363057322</c:v>
                </c:pt>
                <c:pt idx="846">
                  <c:v>-0.56942484076433131</c:v>
                </c:pt>
                <c:pt idx="847">
                  <c:v>-0.5633977707006369</c:v>
                </c:pt>
                <c:pt idx="848">
                  <c:v>-0.55741974522293003</c:v>
                </c:pt>
                <c:pt idx="849">
                  <c:v>-0.55188248407643326</c:v>
                </c:pt>
                <c:pt idx="850">
                  <c:v>-0.54659044585987271</c:v>
                </c:pt>
                <c:pt idx="851">
                  <c:v>-0.54164140127388538</c:v>
                </c:pt>
                <c:pt idx="852">
                  <c:v>-0.53688821656050967</c:v>
                </c:pt>
                <c:pt idx="853">
                  <c:v>-0.53242898089171975</c:v>
                </c:pt>
                <c:pt idx="854">
                  <c:v>-0.52801910828025478</c:v>
                </c:pt>
                <c:pt idx="855">
                  <c:v>-0.52405000000000002</c:v>
                </c:pt>
                <c:pt idx="856">
                  <c:v>-0.51998280254777074</c:v>
                </c:pt>
                <c:pt idx="857">
                  <c:v>-0.51635668789808931</c:v>
                </c:pt>
                <c:pt idx="858">
                  <c:v>-0.51277961783439496</c:v>
                </c:pt>
                <c:pt idx="859">
                  <c:v>-0.50939840764331212</c:v>
                </c:pt>
                <c:pt idx="860">
                  <c:v>-0.50631146496815294</c:v>
                </c:pt>
                <c:pt idx="861">
                  <c:v>-0.50332229299363063</c:v>
                </c:pt>
                <c:pt idx="862">
                  <c:v>-0.50048025477707003</c:v>
                </c:pt>
                <c:pt idx="863">
                  <c:v>-0.49773630573248417</c:v>
                </c:pt>
                <c:pt idx="864">
                  <c:v>-0.4951391719745224</c:v>
                </c:pt>
                <c:pt idx="865">
                  <c:v>-0.49273821656050953</c:v>
                </c:pt>
                <c:pt idx="866">
                  <c:v>-0.49019012738853507</c:v>
                </c:pt>
                <c:pt idx="867">
                  <c:v>-0.48813184713375801</c:v>
                </c:pt>
                <c:pt idx="868">
                  <c:v>-0.48607388535031854</c:v>
                </c:pt>
                <c:pt idx="869">
                  <c:v>-0.48396687898089175</c:v>
                </c:pt>
                <c:pt idx="870">
                  <c:v>-0.48215382165605097</c:v>
                </c:pt>
                <c:pt idx="871">
                  <c:v>-0.48024267515923569</c:v>
                </c:pt>
                <c:pt idx="872">
                  <c:v>-0.478625796178344</c:v>
                </c:pt>
                <c:pt idx="873">
                  <c:v>-0.47700859872611467</c:v>
                </c:pt>
                <c:pt idx="874">
                  <c:v>-0.47568566878980895</c:v>
                </c:pt>
                <c:pt idx="875">
                  <c:v>-0.47436273885350322</c:v>
                </c:pt>
                <c:pt idx="876">
                  <c:v>-0.47303980891719744</c:v>
                </c:pt>
                <c:pt idx="877">
                  <c:v>-0.47196146496815294</c:v>
                </c:pt>
                <c:pt idx="878">
                  <c:v>-0.47093248407643318</c:v>
                </c:pt>
                <c:pt idx="879">
                  <c:v>-0.46990350318471341</c:v>
                </c:pt>
                <c:pt idx="880">
                  <c:v>-0.46911942675159241</c:v>
                </c:pt>
                <c:pt idx="881">
                  <c:v>-0.46818853503184715</c:v>
                </c:pt>
                <c:pt idx="882">
                  <c:v>-0.4674535031847134</c:v>
                </c:pt>
                <c:pt idx="883">
                  <c:v>-0.46681656050955422</c:v>
                </c:pt>
                <c:pt idx="884">
                  <c:v>-0.46617961783439493</c:v>
                </c:pt>
                <c:pt idx="885">
                  <c:v>-0.46568949044585989</c:v>
                </c:pt>
                <c:pt idx="886">
                  <c:v>-0.46524840764331216</c:v>
                </c:pt>
                <c:pt idx="887">
                  <c:v>-0.46490541401273888</c:v>
                </c:pt>
                <c:pt idx="888">
                  <c:v>-0.46456242038216566</c:v>
                </c:pt>
                <c:pt idx="889">
                  <c:v>-0.46441560509554147</c:v>
                </c:pt>
                <c:pt idx="890">
                  <c:v>-0.46426847133757965</c:v>
                </c:pt>
                <c:pt idx="891">
                  <c:v>-0.46421942675159239</c:v>
                </c:pt>
                <c:pt idx="892">
                  <c:v>-0.46421942675159239</c:v>
                </c:pt>
                <c:pt idx="893">
                  <c:v>-0.46421942675159239</c:v>
                </c:pt>
                <c:pt idx="894">
                  <c:v>-0.4643175159235669</c:v>
                </c:pt>
                <c:pt idx="895">
                  <c:v>-0.46466050955414012</c:v>
                </c:pt>
                <c:pt idx="896">
                  <c:v>-0.46475859872611469</c:v>
                </c:pt>
                <c:pt idx="897">
                  <c:v>-0.46500350318471345</c:v>
                </c:pt>
                <c:pt idx="898">
                  <c:v>-0.46549331210191092</c:v>
                </c:pt>
                <c:pt idx="899">
                  <c:v>-0.46583662420382166</c:v>
                </c:pt>
                <c:pt idx="900">
                  <c:v>-0.46637547770700638</c:v>
                </c:pt>
                <c:pt idx="901">
                  <c:v>-0.46720859872611464</c:v>
                </c:pt>
                <c:pt idx="902">
                  <c:v>-0.46774745222929942</c:v>
                </c:pt>
                <c:pt idx="903">
                  <c:v>-0.46853152866242043</c:v>
                </c:pt>
                <c:pt idx="904">
                  <c:v>-0.46931560509554143</c:v>
                </c:pt>
                <c:pt idx="905">
                  <c:v>-0.47029554140127394</c:v>
                </c:pt>
                <c:pt idx="906">
                  <c:v>-0.47107961783439495</c:v>
                </c:pt>
                <c:pt idx="907">
                  <c:v>-0.47196146496815294</c:v>
                </c:pt>
                <c:pt idx="908">
                  <c:v>-0.47289267515923572</c:v>
                </c:pt>
                <c:pt idx="909">
                  <c:v>-0.47387261146496823</c:v>
                </c:pt>
                <c:pt idx="910">
                  <c:v>-0.47499968152866245</c:v>
                </c:pt>
                <c:pt idx="911">
                  <c:v>-0.47602866242038222</c:v>
                </c:pt>
                <c:pt idx="912">
                  <c:v>-0.47730286624203827</c:v>
                </c:pt>
                <c:pt idx="913">
                  <c:v>-0.47842993630573249</c:v>
                </c:pt>
                <c:pt idx="914">
                  <c:v>-0.47965477707006371</c:v>
                </c:pt>
                <c:pt idx="915">
                  <c:v>-0.48112484076433126</c:v>
                </c:pt>
                <c:pt idx="916">
                  <c:v>-0.48235</c:v>
                </c:pt>
                <c:pt idx="917">
                  <c:v>-0.48396687898089175</c:v>
                </c:pt>
                <c:pt idx="918">
                  <c:v>0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C4A-4BA8-A968-5FE0A3B02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45920"/>
        <c:axId val="53784576"/>
      </c:scatterChart>
      <c:valAx>
        <c:axId val="53745920"/>
        <c:scaling>
          <c:orientation val="minMax"/>
          <c:max val="1.2"/>
          <c:min val="-1.5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Potential (V vs Ag</a:t>
                </a:r>
                <a:r>
                  <a:rPr lang="en-US" sz="1800" b="1" i="0" u="none" strike="noStrike" kern="1200" baseline="-2500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S)</a:t>
                </a:r>
              </a:p>
            </c:rich>
          </c:tx>
          <c:overlay val="0"/>
        </c:title>
        <c:numFmt formatCode="#,##0.0" sourceLinked="0"/>
        <c:majorTickMark val="in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3784576"/>
        <c:crossesAt val="-1.5"/>
        <c:crossBetween val="midCat"/>
      </c:valAx>
      <c:valAx>
        <c:axId val="53784576"/>
        <c:scaling>
          <c:orientation val="minMax"/>
          <c:max val="1"/>
        </c:scaling>
        <c:delete val="1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Current</a:t>
                </a:r>
              </a:p>
            </c:rich>
          </c:tx>
          <c:layout>
            <c:manualLayout>
              <c:xMode val="edge"/>
              <c:yMode val="edge"/>
              <c:x val="9.1493516696122851E-2"/>
              <c:y val="0.33777789822246995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crossAx val="53745920"/>
        <c:crossesAt val="-1.5"/>
        <c:crossBetween val="midCat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408646649642"/>
          <c:y val="6.5688065185634748E-2"/>
          <c:w val="0.71943062660681745"/>
          <c:h val="0.772031565781821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  Cycle 21'!$AH$2</c:f>
              <c:strCache>
                <c:ptCount val="1"/>
                <c:pt idx="0">
                  <c:v>BM3N NTF2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  Cycle 21'!$AF$6:$AF$1044</c:f>
              <c:numCache>
                <c:formatCode>General</c:formatCode>
                <c:ptCount val="1039"/>
                <c:pt idx="0">
                  <c:v>-1.4963280000000001</c:v>
                </c:pt>
                <c:pt idx="1">
                  <c:v>-1.491296</c:v>
                </c:pt>
                <c:pt idx="2">
                  <c:v>-1.4862649999999999</c:v>
                </c:pt>
                <c:pt idx="3">
                  <c:v>-1.4813909999999999</c:v>
                </c:pt>
                <c:pt idx="4">
                  <c:v>-1.476674</c:v>
                </c:pt>
                <c:pt idx="5">
                  <c:v>-1.471643</c:v>
                </c:pt>
                <c:pt idx="6">
                  <c:v>-1.466612</c:v>
                </c:pt>
                <c:pt idx="7">
                  <c:v>-1.461738</c:v>
                </c:pt>
                <c:pt idx="8">
                  <c:v>-1.456707</c:v>
                </c:pt>
                <c:pt idx="9">
                  <c:v>-1.451675</c:v>
                </c:pt>
                <c:pt idx="10">
                  <c:v>-1.446801</c:v>
                </c:pt>
                <c:pt idx="11">
                  <c:v>-1.441927</c:v>
                </c:pt>
                <c:pt idx="12">
                  <c:v>-1.436896</c:v>
                </c:pt>
                <c:pt idx="13">
                  <c:v>-1.4318649999999999</c:v>
                </c:pt>
                <c:pt idx="14">
                  <c:v>-1.4266760000000001</c:v>
                </c:pt>
                <c:pt idx="15">
                  <c:v>-1.421645</c:v>
                </c:pt>
                <c:pt idx="16">
                  <c:v>-1.416771</c:v>
                </c:pt>
                <c:pt idx="17">
                  <c:v>-1.411268</c:v>
                </c:pt>
                <c:pt idx="18">
                  <c:v>-1.405608</c:v>
                </c:pt>
                <c:pt idx="19">
                  <c:v>-1.400576</c:v>
                </c:pt>
                <c:pt idx="20">
                  <c:v>-1.395545</c:v>
                </c:pt>
                <c:pt idx="21">
                  <c:v>-1.390514</c:v>
                </c:pt>
                <c:pt idx="22">
                  <c:v>-1.38564</c:v>
                </c:pt>
                <c:pt idx="23">
                  <c:v>-1.380609</c:v>
                </c:pt>
                <c:pt idx="24">
                  <c:v>-1.375577</c:v>
                </c:pt>
                <c:pt idx="25">
                  <c:v>-1.370703</c:v>
                </c:pt>
                <c:pt idx="26">
                  <c:v>-1.365672</c:v>
                </c:pt>
                <c:pt idx="27">
                  <c:v>-1.360641</c:v>
                </c:pt>
                <c:pt idx="28">
                  <c:v>-1.3559239999999999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-1.34083</c:v>
                </c:pt>
                <c:pt idx="32">
                  <c:v>-1.335799</c:v>
                </c:pt>
                <c:pt idx="33">
                  <c:v>-1.3309249999999999</c:v>
                </c:pt>
                <c:pt idx="34">
                  <c:v>-1.3258939999999999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-1.3059259999999999</c:v>
                </c:pt>
                <c:pt idx="39">
                  <c:v>-1.3008949999999999</c:v>
                </c:pt>
                <c:pt idx="40">
                  <c:v>-1.2960210000000001</c:v>
                </c:pt>
                <c:pt idx="41">
                  <c:v>-1.2909889999999999</c:v>
                </c:pt>
                <c:pt idx="42">
                  <c:v>-1.2859579999999999</c:v>
                </c:pt>
                <c:pt idx="43">
                  <c:v>-1.2810839999999999</c:v>
                </c:pt>
                <c:pt idx="44">
                  <c:v>-1.2760530000000001</c:v>
                </c:pt>
                <c:pt idx="45">
                  <c:v>-1.2711790000000001</c:v>
                </c:pt>
                <c:pt idx="46">
                  <c:v>-1.2661480000000001</c:v>
                </c:pt>
                <c:pt idx="47">
                  <c:v>-1.2611159999999999</c:v>
                </c:pt>
                <c:pt idx="48">
                  <c:v>-1.2562420000000001</c:v>
                </c:pt>
                <c:pt idx="49">
                  <c:v>-1.2512110000000001</c:v>
                </c:pt>
                <c:pt idx="50">
                  <c:v>-1.246337</c:v>
                </c:pt>
                <c:pt idx="51">
                  <c:v>-1.241306</c:v>
                </c:pt>
                <c:pt idx="52">
                  <c:v>-1.236432</c:v>
                </c:pt>
                <c:pt idx="53">
                  <c:v>-1.2314000000000001</c:v>
                </c:pt>
                <c:pt idx="54">
                  <c:v>-1.226369</c:v>
                </c:pt>
                <c:pt idx="55">
                  <c:v>-1.221338</c:v>
                </c:pt>
                <c:pt idx="56">
                  <c:v>-1.216464</c:v>
                </c:pt>
                <c:pt idx="57">
                  <c:v>-1.211433</c:v>
                </c:pt>
                <c:pt idx="58">
                  <c:v>-1.2064010000000001</c:v>
                </c:pt>
                <c:pt idx="59">
                  <c:v>-1.201527</c:v>
                </c:pt>
                <c:pt idx="60">
                  <c:v>-1.196496</c:v>
                </c:pt>
                <c:pt idx="61">
                  <c:v>-1.191465</c:v>
                </c:pt>
                <c:pt idx="62">
                  <c:v>-1.186591</c:v>
                </c:pt>
                <c:pt idx="63">
                  <c:v>-1.181559</c:v>
                </c:pt>
                <c:pt idx="64">
                  <c:v>-1.1768430000000001</c:v>
                </c:pt>
                <c:pt idx="65">
                  <c:v>-1.1718109999999999</c:v>
                </c:pt>
                <c:pt idx="66">
                  <c:v>-1.1667799999999999</c:v>
                </c:pt>
                <c:pt idx="67">
                  <c:v>-1.1617489999999999</c:v>
                </c:pt>
                <c:pt idx="68">
                  <c:v>-1.1567179999999999</c:v>
                </c:pt>
                <c:pt idx="69">
                  <c:v>-1.151686</c:v>
                </c:pt>
                <c:pt idx="70">
                  <c:v>-1.146498</c:v>
                </c:pt>
                <c:pt idx="71">
                  <c:v>-1.141624</c:v>
                </c:pt>
                <c:pt idx="72">
                  <c:v>-1.1369069999999999</c:v>
                </c:pt>
                <c:pt idx="73">
                  <c:v>-1.1317189999999999</c:v>
                </c:pt>
                <c:pt idx="74">
                  <c:v>-1.126687</c:v>
                </c:pt>
                <c:pt idx="75">
                  <c:v>-1.121656</c:v>
                </c:pt>
                <c:pt idx="76">
                  <c:v>-1.116625</c:v>
                </c:pt>
                <c:pt idx="77">
                  <c:v>-1.1117509999999999</c:v>
                </c:pt>
                <c:pt idx="78">
                  <c:v>-1.1067199999999999</c:v>
                </c:pt>
                <c:pt idx="79">
                  <c:v>-1.101688</c:v>
                </c:pt>
                <c:pt idx="80">
                  <c:v>-1.096814</c:v>
                </c:pt>
                <c:pt idx="81">
                  <c:v>-1.091154</c:v>
                </c:pt>
                <c:pt idx="82">
                  <c:v>-1.0856509999999999</c:v>
                </c:pt>
                <c:pt idx="83">
                  <c:v>-1.0807770000000001</c:v>
                </c:pt>
                <c:pt idx="84">
                  <c:v>-1.0759030000000001</c:v>
                </c:pt>
                <c:pt idx="85">
                  <c:v>-1.070872</c:v>
                </c:pt>
                <c:pt idx="86">
                  <c:v>-1.065841</c:v>
                </c:pt>
                <c:pt idx="87">
                  <c:v>-1.0609660000000001</c:v>
                </c:pt>
                <c:pt idx="88">
                  <c:v>-1.0559350000000001</c:v>
                </c:pt>
                <c:pt idx="89">
                  <c:v>-1.0509040000000001</c:v>
                </c:pt>
                <c:pt idx="90">
                  <c:v>-1.04603</c:v>
                </c:pt>
                <c:pt idx="91">
                  <c:v>-1.040999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-1.0208740000000001</c:v>
                </c:pt>
                <c:pt idx="96">
                  <c:v>-1.016</c:v>
                </c:pt>
                <c:pt idx="97">
                  <c:v>-1.0108109999999999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-0.99571739999999997</c:v>
                </c:pt>
                <c:pt idx="101">
                  <c:v>-0.99084340000000004</c:v>
                </c:pt>
                <c:pt idx="102">
                  <c:v>-0.9856549</c:v>
                </c:pt>
                <c:pt idx="103">
                  <c:v>-0.98093810000000004</c:v>
                </c:pt>
                <c:pt idx="104">
                  <c:v>-0.97590679999999996</c:v>
                </c:pt>
                <c:pt idx="105">
                  <c:v>-0.97103280000000003</c:v>
                </c:pt>
                <c:pt idx="106">
                  <c:v>-0.96600160000000002</c:v>
                </c:pt>
                <c:pt idx="107">
                  <c:v>-0.96097030000000006</c:v>
                </c:pt>
                <c:pt idx="108">
                  <c:v>-0.95609630000000001</c:v>
                </c:pt>
                <c:pt idx="109">
                  <c:v>-0.95106500000000005</c:v>
                </c:pt>
                <c:pt idx="110">
                  <c:v>-0.94603380000000004</c:v>
                </c:pt>
                <c:pt idx="111">
                  <c:v>-0.94115970000000004</c:v>
                </c:pt>
                <c:pt idx="112">
                  <c:v>-0.93612850000000003</c:v>
                </c:pt>
                <c:pt idx="113">
                  <c:v>-0.93141169999999995</c:v>
                </c:pt>
                <c:pt idx="114">
                  <c:v>-0.92653759999999996</c:v>
                </c:pt>
                <c:pt idx="115">
                  <c:v>-0.92150639999999995</c:v>
                </c:pt>
                <c:pt idx="116">
                  <c:v>-0.91663240000000001</c:v>
                </c:pt>
                <c:pt idx="117">
                  <c:v>-0.91144380000000003</c:v>
                </c:pt>
                <c:pt idx="118">
                  <c:v>-0.90625540000000004</c:v>
                </c:pt>
                <c:pt idx="119">
                  <c:v>-0.90138130000000005</c:v>
                </c:pt>
                <c:pt idx="120">
                  <c:v>-0.89635010000000004</c:v>
                </c:pt>
                <c:pt idx="121">
                  <c:v>-0.89147600000000005</c:v>
                </c:pt>
                <c:pt idx="122">
                  <c:v>-0.88644480000000003</c:v>
                </c:pt>
                <c:pt idx="123">
                  <c:v>-0.88141349999999996</c:v>
                </c:pt>
                <c:pt idx="124">
                  <c:v>-0.87653950000000003</c:v>
                </c:pt>
                <c:pt idx="125">
                  <c:v>-0.87150819999999996</c:v>
                </c:pt>
                <c:pt idx="126">
                  <c:v>-0.86663420000000002</c:v>
                </c:pt>
                <c:pt idx="127">
                  <c:v>-0.86160300000000001</c:v>
                </c:pt>
                <c:pt idx="128">
                  <c:v>-0.85672890000000002</c:v>
                </c:pt>
                <c:pt idx="129">
                  <c:v>-0.85185489999999997</c:v>
                </c:pt>
                <c:pt idx="130">
                  <c:v>-0.84698090000000004</c:v>
                </c:pt>
                <c:pt idx="131">
                  <c:v>-0.84194959999999996</c:v>
                </c:pt>
                <c:pt idx="132">
                  <c:v>-0.83707560000000003</c:v>
                </c:pt>
                <c:pt idx="133">
                  <c:v>-0.83204429999999996</c:v>
                </c:pt>
                <c:pt idx="134">
                  <c:v>-0.82685580000000003</c:v>
                </c:pt>
                <c:pt idx="135">
                  <c:v>-0.82182460000000002</c:v>
                </c:pt>
                <c:pt idx="136">
                  <c:v>-0.81663609999999998</c:v>
                </c:pt>
                <c:pt idx="137">
                  <c:v>-0.81160480000000002</c:v>
                </c:pt>
                <c:pt idx="138">
                  <c:v>-0.8065736</c:v>
                </c:pt>
                <c:pt idx="139">
                  <c:v>-0.80154230000000004</c:v>
                </c:pt>
                <c:pt idx="140">
                  <c:v>-0.79651110000000003</c:v>
                </c:pt>
                <c:pt idx="141">
                  <c:v>-0.79147979999999996</c:v>
                </c:pt>
                <c:pt idx="142">
                  <c:v>-0.78660569999999996</c:v>
                </c:pt>
                <c:pt idx="143">
                  <c:v>-0.78157449999999995</c:v>
                </c:pt>
                <c:pt idx="144">
                  <c:v>-0.77622880000000005</c:v>
                </c:pt>
                <c:pt idx="145">
                  <c:v>-0.77072580000000002</c:v>
                </c:pt>
                <c:pt idx="146">
                  <c:v>-0.7656946</c:v>
                </c:pt>
                <c:pt idx="147">
                  <c:v>-0.76066330000000004</c:v>
                </c:pt>
                <c:pt idx="148">
                  <c:v>-0.75563199999999997</c:v>
                </c:pt>
                <c:pt idx="149">
                  <c:v>-0.75075809999999998</c:v>
                </c:pt>
                <c:pt idx="150">
                  <c:v>-0.7455695</c:v>
                </c:pt>
                <c:pt idx="151">
                  <c:v>-0.74069549999999995</c:v>
                </c:pt>
                <c:pt idx="152">
                  <c:v>-0.73582150000000002</c:v>
                </c:pt>
                <c:pt idx="153">
                  <c:v>-0.73063299999999998</c:v>
                </c:pt>
                <c:pt idx="154">
                  <c:v>-0.72575900000000004</c:v>
                </c:pt>
                <c:pt idx="155">
                  <c:v>-0.72072769999999997</c:v>
                </c:pt>
                <c:pt idx="156">
                  <c:v>-0.71569649999999996</c:v>
                </c:pt>
                <c:pt idx="157">
                  <c:v>-0.71097960000000004</c:v>
                </c:pt>
                <c:pt idx="158">
                  <c:v>-0.70594840000000003</c:v>
                </c:pt>
                <c:pt idx="159">
                  <c:v>-0.70091720000000002</c:v>
                </c:pt>
                <c:pt idx="160">
                  <c:v>-0.6958858</c:v>
                </c:pt>
                <c:pt idx="161">
                  <c:v>-0.69085459999999999</c:v>
                </c:pt>
                <c:pt idx="162">
                  <c:v>-0.68598060000000005</c:v>
                </c:pt>
                <c:pt idx="163">
                  <c:v>-0.68079210000000001</c:v>
                </c:pt>
                <c:pt idx="164">
                  <c:v>-0.67591800000000002</c:v>
                </c:pt>
                <c:pt idx="165">
                  <c:v>-0.67088680000000001</c:v>
                </c:pt>
                <c:pt idx="166">
                  <c:v>-0.66585559999999999</c:v>
                </c:pt>
                <c:pt idx="167">
                  <c:v>-0.6609815</c:v>
                </c:pt>
                <c:pt idx="168">
                  <c:v>-0.65595020000000004</c:v>
                </c:pt>
                <c:pt idx="169">
                  <c:v>-0.65107630000000005</c:v>
                </c:pt>
                <c:pt idx="170">
                  <c:v>-0.64620219999999995</c:v>
                </c:pt>
                <c:pt idx="171">
                  <c:v>-0.64132820000000001</c:v>
                </c:pt>
                <c:pt idx="172">
                  <c:v>-0.63629690000000005</c:v>
                </c:pt>
                <c:pt idx="173">
                  <c:v>-0.63110849999999996</c:v>
                </c:pt>
                <c:pt idx="174">
                  <c:v>-0.62623439999999997</c:v>
                </c:pt>
                <c:pt idx="175">
                  <c:v>-0.62120310000000001</c:v>
                </c:pt>
                <c:pt idx="176">
                  <c:v>-0.61617180000000005</c:v>
                </c:pt>
                <c:pt idx="177">
                  <c:v>-0.6112978</c:v>
                </c:pt>
                <c:pt idx="178">
                  <c:v>-0.60626659999999999</c:v>
                </c:pt>
                <c:pt idx="179">
                  <c:v>-0.60123530000000003</c:v>
                </c:pt>
                <c:pt idx="180">
                  <c:v>-0.59620410000000001</c:v>
                </c:pt>
                <c:pt idx="181">
                  <c:v>-0.59133009999999997</c:v>
                </c:pt>
                <c:pt idx="182">
                  <c:v>-0.58629880000000001</c:v>
                </c:pt>
                <c:pt idx="183">
                  <c:v>-0.58142479999999996</c:v>
                </c:pt>
                <c:pt idx="184">
                  <c:v>-0.5763935</c:v>
                </c:pt>
                <c:pt idx="185">
                  <c:v>-0.57151949999999996</c:v>
                </c:pt>
                <c:pt idx="186">
                  <c:v>-0.5664882</c:v>
                </c:pt>
                <c:pt idx="187">
                  <c:v>-0.56145699999999998</c:v>
                </c:pt>
                <c:pt idx="188">
                  <c:v>-0.55642570000000002</c:v>
                </c:pt>
                <c:pt idx="189">
                  <c:v>-0.55155169999999998</c:v>
                </c:pt>
                <c:pt idx="190">
                  <c:v>-0.54652040000000002</c:v>
                </c:pt>
                <c:pt idx="191">
                  <c:v>-0.54148909999999995</c:v>
                </c:pt>
                <c:pt idx="192">
                  <c:v>-0.53645790000000004</c:v>
                </c:pt>
                <c:pt idx="193">
                  <c:v>-0.53158380000000005</c:v>
                </c:pt>
                <c:pt idx="194">
                  <c:v>-0.52670980000000001</c:v>
                </c:pt>
                <c:pt idx="195">
                  <c:v>-0.52167859999999999</c:v>
                </c:pt>
                <c:pt idx="196">
                  <c:v>-0.51664730000000003</c:v>
                </c:pt>
                <c:pt idx="197">
                  <c:v>-0.51161610000000002</c:v>
                </c:pt>
                <c:pt idx="198">
                  <c:v>-0.50674200000000003</c:v>
                </c:pt>
                <c:pt idx="199">
                  <c:v>-0.50171080000000001</c:v>
                </c:pt>
                <c:pt idx="200">
                  <c:v>-0.49652230000000003</c:v>
                </c:pt>
                <c:pt idx="201">
                  <c:v>-0.49164829999999998</c:v>
                </c:pt>
                <c:pt idx="202">
                  <c:v>-0.48677419999999999</c:v>
                </c:pt>
                <c:pt idx="203">
                  <c:v>-0.48174299999999998</c:v>
                </c:pt>
                <c:pt idx="204">
                  <c:v>-0.47671170000000002</c:v>
                </c:pt>
                <c:pt idx="205">
                  <c:v>-0.47183770000000003</c:v>
                </c:pt>
                <c:pt idx="206">
                  <c:v>-0.46696359999999998</c:v>
                </c:pt>
                <c:pt idx="207">
                  <c:v>-0.4614607</c:v>
                </c:pt>
                <c:pt idx="208">
                  <c:v>-0.45595780000000002</c:v>
                </c:pt>
                <c:pt idx="209">
                  <c:v>-0.45092650000000001</c:v>
                </c:pt>
                <c:pt idx="210">
                  <c:v>-0.44605250000000002</c:v>
                </c:pt>
                <c:pt idx="211">
                  <c:v>-0.4410212</c:v>
                </c:pt>
                <c:pt idx="212">
                  <c:v>-0.43598999999999999</c:v>
                </c:pt>
                <c:pt idx="213">
                  <c:v>-0.4311159</c:v>
                </c:pt>
                <c:pt idx="214">
                  <c:v>-0.42639909999999998</c:v>
                </c:pt>
                <c:pt idx="215">
                  <c:v>-0.42121059999999999</c:v>
                </c:pt>
                <c:pt idx="216">
                  <c:v>-0.4163366</c:v>
                </c:pt>
                <c:pt idx="217">
                  <c:v>-0.41130539999999999</c:v>
                </c:pt>
                <c:pt idx="218">
                  <c:v>-0.40627410000000003</c:v>
                </c:pt>
                <c:pt idx="219">
                  <c:v>-0.40124290000000001</c:v>
                </c:pt>
                <c:pt idx="220">
                  <c:v>-0.39636880000000002</c:v>
                </c:pt>
                <c:pt idx="221">
                  <c:v>-0.39118029999999998</c:v>
                </c:pt>
                <c:pt idx="222">
                  <c:v>-0.38630629999999999</c:v>
                </c:pt>
                <c:pt idx="223">
                  <c:v>-0.38127499999999998</c:v>
                </c:pt>
                <c:pt idx="224">
                  <c:v>-0.37624380000000002</c:v>
                </c:pt>
                <c:pt idx="225">
                  <c:v>-0.37136970000000002</c:v>
                </c:pt>
                <c:pt idx="226">
                  <c:v>-0.36649569999999998</c:v>
                </c:pt>
                <c:pt idx="227">
                  <c:v>-0.36146450000000002</c:v>
                </c:pt>
                <c:pt idx="228">
                  <c:v>-0.35643320000000001</c:v>
                </c:pt>
                <c:pt idx="229">
                  <c:v>-0.35140189999999999</c:v>
                </c:pt>
                <c:pt idx="230">
                  <c:v>-0.3465279</c:v>
                </c:pt>
                <c:pt idx="231">
                  <c:v>-0.34149659999999998</c:v>
                </c:pt>
                <c:pt idx="232">
                  <c:v>-0.33646540000000003</c:v>
                </c:pt>
                <c:pt idx="233">
                  <c:v>-0.33159139999999998</c:v>
                </c:pt>
                <c:pt idx="234">
                  <c:v>-0.32656010000000002</c:v>
                </c:pt>
                <c:pt idx="235">
                  <c:v>-0.32168609999999997</c:v>
                </c:pt>
                <c:pt idx="236">
                  <c:v>-0.31665480000000001</c:v>
                </c:pt>
                <c:pt idx="237">
                  <c:v>-0.31178080000000002</c:v>
                </c:pt>
                <c:pt idx="238">
                  <c:v>-0.30659229999999998</c:v>
                </c:pt>
                <c:pt idx="239">
                  <c:v>-0.30171829999999999</c:v>
                </c:pt>
                <c:pt idx="240">
                  <c:v>-0.2968442</c:v>
                </c:pt>
                <c:pt idx="241">
                  <c:v>-0.29181299999999999</c:v>
                </c:pt>
                <c:pt idx="242">
                  <c:v>-0.28678169999999997</c:v>
                </c:pt>
                <c:pt idx="243">
                  <c:v>-0.28190769999999998</c:v>
                </c:pt>
                <c:pt idx="244">
                  <c:v>-0.27687640000000002</c:v>
                </c:pt>
                <c:pt idx="245">
                  <c:v>-0.27168799999999999</c:v>
                </c:pt>
                <c:pt idx="246">
                  <c:v>-0.26681389999999999</c:v>
                </c:pt>
                <c:pt idx="247">
                  <c:v>-0.26178259999999998</c:v>
                </c:pt>
                <c:pt idx="248">
                  <c:v>-0.25675140000000002</c:v>
                </c:pt>
                <c:pt idx="249">
                  <c:v>-0.25187739999999997</c:v>
                </c:pt>
                <c:pt idx="250">
                  <c:v>-0.24700330000000001</c:v>
                </c:pt>
                <c:pt idx="251">
                  <c:v>-0.23878469999999999</c:v>
                </c:pt>
                <c:pt idx="252">
                  <c:v>-0.23589570000000001</c:v>
                </c:pt>
                <c:pt idx="253">
                  <c:v>-0.23090279999999999</c:v>
                </c:pt>
                <c:pt idx="254">
                  <c:v>-0.22595689999999999</c:v>
                </c:pt>
                <c:pt idx="255">
                  <c:v>-0.22099540000000001</c:v>
                </c:pt>
                <c:pt idx="256">
                  <c:v>-0.21600240000000001</c:v>
                </c:pt>
                <c:pt idx="257">
                  <c:v>-0.21094669999999999</c:v>
                </c:pt>
                <c:pt idx="258">
                  <c:v>-0.20581240000000001</c:v>
                </c:pt>
                <c:pt idx="259">
                  <c:v>-0.20070959999999999</c:v>
                </c:pt>
                <c:pt idx="260">
                  <c:v>-0.19565379999999999</c:v>
                </c:pt>
                <c:pt idx="261">
                  <c:v>-0.1905509</c:v>
                </c:pt>
                <c:pt idx="262">
                  <c:v>-0.18552660000000001</c:v>
                </c:pt>
                <c:pt idx="263">
                  <c:v>-0.180565</c:v>
                </c:pt>
                <c:pt idx="264">
                  <c:v>-0.1756035</c:v>
                </c:pt>
                <c:pt idx="265">
                  <c:v>-0.17057910000000001</c:v>
                </c:pt>
                <c:pt idx="266">
                  <c:v>-0.1656176</c:v>
                </c:pt>
                <c:pt idx="267">
                  <c:v>-0.16065599999999999</c:v>
                </c:pt>
                <c:pt idx="268">
                  <c:v>-0.1556787</c:v>
                </c:pt>
                <c:pt idx="269">
                  <c:v>-0.1507172</c:v>
                </c:pt>
                <c:pt idx="270">
                  <c:v>-0.14574000000000001</c:v>
                </c:pt>
                <c:pt idx="271">
                  <c:v>-0.14068420000000001</c:v>
                </c:pt>
                <c:pt idx="272">
                  <c:v>-0.1356598</c:v>
                </c:pt>
                <c:pt idx="273">
                  <c:v>-0.13068260000000001</c:v>
                </c:pt>
                <c:pt idx="274">
                  <c:v>-0.12570529999999999</c:v>
                </c:pt>
                <c:pt idx="275">
                  <c:v>-0.1207124</c:v>
                </c:pt>
                <c:pt idx="276">
                  <c:v>-0.1157194</c:v>
                </c:pt>
                <c:pt idx="277">
                  <c:v>-0.1107422</c:v>
                </c:pt>
                <c:pt idx="278">
                  <c:v>-0.1056864</c:v>
                </c:pt>
                <c:pt idx="279">
                  <c:v>-0.10069350000000001</c:v>
                </c:pt>
                <c:pt idx="280">
                  <c:v>-9.5700510000000003E-2</c:v>
                </c:pt>
                <c:pt idx="281">
                  <c:v>-9.0723250000000005E-2</c:v>
                </c:pt>
                <c:pt idx="282">
                  <c:v>-8.5714609999999997E-2</c:v>
                </c:pt>
                <c:pt idx="283">
                  <c:v>-8.0737349999999999E-2</c:v>
                </c:pt>
                <c:pt idx="284">
                  <c:v>-7.5650190000000006E-2</c:v>
                </c:pt>
                <c:pt idx="285">
                  <c:v>-7.0657239999999996E-2</c:v>
                </c:pt>
                <c:pt idx="286">
                  <c:v>-6.5648590000000007E-2</c:v>
                </c:pt>
                <c:pt idx="287">
                  <c:v>-6.0671330000000002E-2</c:v>
                </c:pt>
                <c:pt idx="288">
                  <c:v>-5.5741190000000003E-2</c:v>
                </c:pt>
                <c:pt idx="289">
                  <c:v>-5.0763929999999999E-2</c:v>
                </c:pt>
                <c:pt idx="290">
                  <c:v>-4.5739580000000002E-2</c:v>
                </c:pt>
                <c:pt idx="291">
                  <c:v>-4.0746619999999997E-2</c:v>
                </c:pt>
                <c:pt idx="292">
                  <c:v>-3.5800779999999997E-2</c:v>
                </c:pt>
                <c:pt idx="293">
                  <c:v>-3.0839220000000001E-2</c:v>
                </c:pt>
                <c:pt idx="294">
                  <c:v>-2.3632810000000001E-2</c:v>
                </c:pt>
                <c:pt idx="295">
                  <c:v>-2.084716E-2</c:v>
                </c:pt>
                <c:pt idx="296">
                  <c:v>-1.584609E-2</c:v>
                </c:pt>
                <c:pt idx="297">
                  <c:v>-1.083722E-2</c:v>
                </c:pt>
                <c:pt idx="298">
                  <c:v>-5.7769429999999997E-3</c:v>
                </c:pt>
                <c:pt idx="299">
                  <c:v>-7.4626640000000001E-4</c:v>
                </c:pt>
                <c:pt idx="300">
                  <c:v>4.3077799999999998E-3</c:v>
                </c:pt>
                <c:pt idx="301">
                  <c:v>9.3742900000000004E-3</c:v>
                </c:pt>
                <c:pt idx="302">
                  <c:v>1.4462610000000001E-2</c:v>
                </c:pt>
                <c:pt idx="303">
                  <c:v>1.9430969999999999E-2</c:v>
                </c:pt>
                <c:pt idx="304">
                  <c:v>2.440556E-2</c:v>
                </c:pt>
                <c:pt idx="305">
                  <c:v>3.1604090000000001E-2</c:v>
                </c:pt>
                <c:pt idx="306">
                  <c:v>3.4273280000000003E-2</c:v>
                </c:pt>
                <c:pt idx="307">
                  <c:v>3.9234829999999998E-2</c:v>
                </c:pt>
                <c:pt idx="308">
                  <c:v>4.418068E-2</c:v>
                </c:pt>
                <c:pt idx="309">
                  <c:v>4.9173630000000003E-2</c:v>
                </c:pt>
                <c:pt idx="310">
                  <c:v>5.4229390000000002E-2</c:v>
                </c:pt>
                <c:pt idx="311">
                  <c:v>5.9206639999999998E-2</c:v>
                </c:pt>
                <c:pt idx="312">
                  <c:v>6.4199599999999996E-2</c:v>
                </c:pt>
                <c:pt idx="313">
                  <c:v>6.9145449999999997E-2</c:v>
                </c:pt>
                <c:pt idx="314">
                  <c:v>7.41227E-2</c:v>
                </c:pt>
                <c:pt idx="315">
                  <c:v>7.9131359999999998E-2</c:v>
                </c:pt>
                <c:pt idx="316">
                  <c:v>8.4171410000000002E-2</c:v>
                </c:pt>
                <c:pt idx="317">
                  <c:v>8.9180060000000005E-2</c:v>
                </c:pt>
                <c:pt idx="318">
                  <c:v>9.4125920000000002E-2</c:v>
                </c:pt>
                <c:pt idx="319">
                  <c:v>9.9134570000000005E-2</c:v>
                </c:pt>
                <c:pt idx="320">
                  <c:v>0.1041118</c:v>
                </c:pt>
                <c:pt idx="321">
                  <c:v>0.1091048</c:v>
                </c:pt>
                <c:pt idx="322">
                  <c:v>0.11417620000000001</c:v>
                </c:pt>
                <c:pt idx="323">
                  <c:v>0.1192163</c:v>
                </c:pt>
                <c:pt idx="324">
                  <c:v>0.12420920000000001</c:v>
                </c:pt>
                <c:pt idx="325">
                  <c:v>0.12918650000000001</c:v>
                </c:pt>
                <c:pt idx="326">
                  <c:v>0.13419510000000001</c:v>
                </c:pt>
                <c:pt idx="327">
                  <c:v>0.13920379999999999</c:v>
                </c:pt>
                <c:pt idx="328">
                  <c:v>0.14421249999999999</c:v>
                </c:pt>
                <c:pt idx="329">
                  <c:v>0.1492368</c:v>
                </c:pt>
                <c:pt idx="330">
                  <c:v>0.15419840000000001</c:v>
                </c:pt>
                <c:pt idx="331">
                  <c:v>0.15915989999999999</c:v>
                </c:pt>
                <c:pt idx="332">
                  <c:v>0.1641058</c:v>
                </c:pt>
                <c:pt idx="333">
                  <c:v>0.1690516</c:v>
                </c:pt>
                <c:pt idx="334">
                  <c:v>0.17402889999999999</c:v>
                </c:pt>
                <c:pt idx="335">
                  <c:v>0.1790532</c:v>
                </c:pt>
                <c:pt idx="336">
                  <c:v>0.18404619999999999</c:v>
                </c:pt>
                <c:pt idx="337">
                  <c:v>0.1890077</c:v>
                </c:pt>
                <c:pt idx="338">
                  <c:v>0.19401640000000001</c:v>
                </c:pt>
                <c:pt idx="339">
                  <c:v>0.19905639999999999</c:v>
                </c:pt>
                <c:pt idx="340">
                  <c:v>0.20408080000000001</c:v>
                </c:pt>
                <c:pt idx="341">
                  <c:v>0.20915230000000001</c:v>
                </c:pt>
                <c:pt idx="342">
                  <c:v>0.21427080000000001</c:v>
                </c:pt>
                <c:pt idx="343">
                  <c:v>0.21932660000000001</c:v>
                </c:pt>
                <c:pt idx="344">
                  <c:v>0.2242567</c:v>
                </c:pt>
                <c:pt idx="345">
                  <c:v>0.22921830000000001</c:v>
                </c:pt>
                <c:pt idx="346">
                  <c:v>0.23417979999999999</c:v>
                </c:pt>
                <c:pt idx="347">
                  <c:v>0.2391885</c:v>
                </c:pt>
                <c:pt idx="348">
                  <c:v>0.24421280000000001</c:v>
                </c:pt>
                <c:pt idx="349">
                  <c:v>0.24915870000000001</c:v>
                </c:pt>
                <c:pt idx="350">
                  <c:v>0.25413590000000003</c:v>
                </c:pt>
                <c:pt idx="351">
                  <c:v>0.25909749999999998</c:v>
                </c:pt>
                <c:pt idx="352">
                  <c:v>0.2640904</c:v>
                </c:pt>
                <c:pt idx="353">
                  <c:v>0.26906770000000002</c:v>
                </c:pt>
                <c:pt idx="354">
                  <c:v>0.27412350000000002</c:v>
                </c:pt>
                <c:pt idx="355">
                  <c:v>0.27911639999999999</c:v>
                </c:pt>
                <c:pt idx="356">
                  <c:v>0.28410940000000001</c:v>
                </c:pt>
                <c:pt idx="357">
                  <c:v>0.28908660000000003</c:v>
                </c:pt>
                <c:pt idx="358">
                  <c:v>0.29406389999999999</c:v>
                </c:pt>
                <c:pt idx="359">
                  <c:v>0.2990411</c:v>
                </c:pt>
                <c:pt idx="360">
                  <c:v>0.30404979999999998</c:v>
                </c:pt>
                <c:pt idx="361">
                  <c:v>0.30908980000000003</c:v>
                </c:pt>
                <c:pt idx="362">
                  <c:v>0.31492530000000002</c:v>
                </c:pt>
                <c:pt idx="363">
                  <c:v>0.31822709999999998</c:v>
                </c:pt>
                <c:pt idx="364">
                  <c:v>0.3232583</c:v>
                </c:pt>
                <c:pt idx="365">
                  <c:v>0.32813239999999999</c:v>
                </c:pt>
                <c:pt idx="366">
                  <c:v>0.3331636</c:v>
                </c:pt>
                <c:pt idx="367">
                  <c:v>0.33803759999999999</c:v>
                </c:pt>
                <c:pt idx="368">
                  <c:v>0.34306890000000001</c:v>
                </c:pt>
                <c:pt idx="369">
                  <c:v>0.34810020000000003</c:v>
                </c:pt>
                <c:pt idx="370">
                  <c:v>0.35297420000000002</c:v>
                </c:pt>
                <c:pt idx="371">
                  <c:v>0.35784830000000001</c:v>
                </c:pt>
                <c:pt idx="372">
                  <c:v>0.3627223</c:v>
                </c:pt>
                <c:pt idx="373">
                  <c:v>0.36775350000000001</c:v>
                </c:pt>
                <c:pt idx="374">
                  <c:v>0.37278480000000003</c:v>
                </c:pt>
                <c:pt idx="375">
                  <c:v>0.37765880000000002</c:v>
                </c:pt>
                <c:pt idx="376">
                  <c:v>0.38253280000000001</c:v>
                </c:pt>
                <c:pt idx="377">
                  <c:v>0.38756410000000002</c:v>
                </c:pt>
                <c:pt idx="378">
                  <c:v>0.39259539999999998</c:v>
                </c:pt>
                <c:pt idx="379">
                  <c:v>0.3976266</c:v>
                </c:pt>
                <c:pt idx="380">
                  <c:v>0.40265790000000001</c:v>
                </c:pt>
                <c:pt idx="381">
                  <c:v>0.40768910000000003</c:v>
                </c:pt>
                <c:pt idx="382">
                  <c:v>0.41272039999999999</c:v>
                </c:pt>
                <c:pt idx="383">
                  <c:v>0.41759439999999998</c:v>
                </c:pt>
                <c:pt idx="384">
                  <c:v>0.42278290000000002</c:v>
                </c:pt>
                <c:pt idx="385">
                  <c:v>0.42765690000000001</c:v>
                </c:pt>
                <c:pt idx="386">
                  <c:v>0.43268820000000002</c:v>
                </c:pt>
                <c:pt idx="387">
                  <c:v>0.43756220000000001</c:v>
                </c:pt>
                <c:pt idx="388">
                  <c:v>0.44259349999999997</c:v>
                </c:pt>
                <c:pt idx="389">
                  <c:v>0.44746750000000002</c:v>
                </c:pt>
                <c:pt idx="390">
                  <c:v>0.45249879999999998</c:v>
                </c:pt>
                <c:pt idx="391">
                  <c:v>0.4572156</c:v>
                </c:pt>
                <c:pt idx="392">
                  <c:v>0.46224680000000001</c:v>
                </c:pt>
                <c:pt idx="393">
                  <c:v>0.4674353</c:v>
                </c:pt>
                <c:pt idx="394">
                  <c:v>0.47215210000000002</c:v>
                </c:pt>
                <c:pt idx="395">
                  <c:v>0.47718339999999998</c:v>
                </c:pt>
                <c:pt idx="396">
                  <c:v>0.48237190000000002</c:v>
                </c:pt>
                <c:pt idx="397">
                  <c:v>0.48724590000000001</c:v>
                </c:pt>
                <c:pt idx="398">
                  <c:v>0.49227710000000002</c:v>
                </c:pt>
                <c:pt idx="399">
                  <c:v>0.49730839999999998</c:v>
                </c:pt>
                <c:pt idx="400">
                  <c:v>0.50265409999999999</c:v>
                </c:pt>
                <c:pt idx="401">
                  <c:v>0.5079998</c:v>
                </c:pt>
                <c:pt idx="402">
                  <c:v>0.51303109999999996</c:v>
                </c:pt>
                <c:pt idx="403">
                  <c:v>0.51806240000000003</c:v>
                </c:pt>
                <c:pt idx="404">
                  <c:v>0.52309360000000005</c:v>
                </c:pt>
                <c:pt idx="405">
                  <c:v>0.52812490000000001</c:v>
                </c:pt>
                <c:pt idx="406">
                  <c:v>0.532999</c:v>
                </c:pt>
                <c:pt idx="407">
                  <c:v>0.53787300000000005</c:v>
                </c:pt>
                <c:pt idx="408">
                  <c:v>0.54306140000000003</c:v>
                </c:pt>
                <c:pt idx="409">
                  <c:v>0.54809269999999999</c:v>
                </c:pt>
                <c:pt idx="410">
                  <c:v>0.55312399999999995</c:v>
                </c:pt>
                <c:pt idx="411">
                  <c:v>0.55799799999999999</c:v>
                </c:pt>
                <c:pt idx="412">
                  <c:v>0.56302920000000001</c:v>
                </c:pt>
                <c:pt idx="413">
                  <c:v>0.56806049999999997</c:v>
                </c:pt>
                <c:pt idx="414">
                  <c:v>0.57293450000000001</c:v>
                </c:pt>
                <c:pt idx="415">
                  <c:v>0.57780860000000001</c:v>
                </c:pt>
                <c:pt idx="416">
                  <c:v>0.58283980000000002</c:v>
                </c:pt>
                <c:pt idx="417">
                  <c:v>0.58787109999999998</c:v>
                </c:pt>
                <c:pt idx="418">
                  <c:v>0.59274519999999997</c:v>
                </c:pt>
                <c:pt idx="419">
                  <c:v>0.59777639999999999</c:v>
                </c:pt>
                <c:pt idx="420">
                  <c:v>0.60296490000000003</c:v>
                </c:pt>
                <c:pt idx="421">
                  <c:v>0.60799610000000004</c:v>
                </c:pt>
                <c:pt idx="422">
                  <c:v>0.6130274</c:v>
                </c:pt>
                <c:pt idx="423">
                  <c:v>0.61821590000000004</c:v>
                </c:pt>
                <c:pt idx="424">
                  <c:v>0.62340439999999997</c:v>
                </c:pt>
                <c:pt idx="425">
                  <c:v>0.62827840000000001</c:v>
                </c:pt>
                <c:pt idx="426">
                  <c:v>0.63315239999999995</c:v>
                </c:pt>
                <c:pt idx="427">
                  <c:v>0.63802650000000005</c:v>
                </c:pt>
                <c:pt idx="428">
                  <c:v>0.64305780000000001</c:v>
                </c:pt>
                <c:pt idx="429">
                  <c:v>0.64793179999999995</c:v>
                </c:pt>
                <c:pt idx="430">
                  <c:v>0.65296299999999996</c:v>
                </c:pt>
                <c:pt idx="431">
                  <c:v>0.65783700000000001</c:v>
                </c:pt>
                <c:pt idx="432">
                  <c:v>0.66286829999999997</c:v>
                </c:pt>
                <c:pt idx="433">
                  <c:v>0.66774230000000001</c:v>
                </c:pt>
                <c:pt idx="434">
                  <c:v>0.67277359999999997</c:v>
                </c:pt>
                <c:pt idx="435">
                  <c:v>0.67780479999999999</c:v>
                </c:pt>
                <c:pt idx="436">
                  <c:v>0.68283609999999995</c:v>
                </c:pt>
                <c:pt idx="437">
                  <c:v>0.68771009999999999</c:v>
                </c:pt>
                <c:pt idx="438">
                  <c:v>0.69274139999999995</c:v>
                </c:pt>
                <c:pt idx="439">
                  <c:v>0.69777259999999997</c:v>
                </c:pt>
                <c:pt idx="440">
                  <c:v>0.70264669999999996</c:v>
                </c:pt>
                <c:pt idx="441">
                  <c:v>0.7078352</c:v>
                </c:pt>
                <c:pt idx="442">
                  <c:v>0.71270920000000004</c:v>
                </c:pt>
                <c:pt idx="443">
                  <c:v>0.71758319999999998</c:v>
                </c:pt>
                <c:pt idx="444">
                  <c:v>0.72277170000000002</c:v>
                </c:pt>
                <c:pt idx="445">
                  <c:v>0.72780299999999998</c:v>
                </c:pt>
                <c:pt idx="446">
                  <c:v>0.73267700000000002</c:v>
                </c:pt>
                <c:pt idx="447">
                  <c:v>0.73770829999999998</c:v>
                </c:pt>
                <c:pt idx="448">
                  <c:v>0.7427395</c:v>
                </c:pt>
                <c:pt idx="449">
                  <c:v>0.74777079999999996</c:v>
                </c:pt>
                <c:pt idx="450">
                  <c:v>0.7526448</c:v>
                </c:pt>
                <c:pt idx="451">
                  <c:v>0.75767609999999996</c:v>
                </c:pt>
                <c:pt idx="452">
                  <c:v>0.76255010000000001</c:v>
                </c:pt>
                <c:pt idx="453">
                  <c:v>0.76742410000000005</c:v>
                </c:pt>
                <c:pt idx="454">
                  <c:v>0.77229820000000005</c:v>
                </c:pt>
                <c:pt idx="455">
                  <c:v>0.77732939999999995</c:v>
                </c:pt>
                <c:pt idx="456">
                  <c:v>0.78220339999999999</c:v>
                </c:pt>
                <c:pt idx="457">
                  <c:v>0.78723469999999995</c:v>
                </c:pt>
                <c:pt idx="458">
                  <c:v>0.79226600000000003</c:v>
                </c:pt>
                <c:pt idx="459">
                  <c:v>0.79729720000000004</c:v>
                </c:pt>
                <c:pt idx="460">
                  <c:v>0.79729720000000004</c:v>
                </c:pt>
                <c:pt idx="461">
                  <c:v>0.79226600000000003</c:v>
                </c:pt>
                <c:pt idx="462">
                  <c:v>0.78739199999999998</c:v>
                </c:pt>
                <c:pt idx="463">
                  <c:v>0.78251789999999999</c:v>
                </c:pt>
                <c:pt idx="464">
                  <c:v>0.77748660000000003</c:v>
                </c:pt>
                <c:pt idx="465">
                  <c:v>0.77261259999999998</c:v>
                </c:pt>
                <c:pt idx="466">
                  <c:v>0.76758130000000002</c:v>
                </c:pt>
                <c:pt idx="467">
                  <c:v>0.76255010000000001</c:v>
                </c:pt>
                <c:pt idx="468">
                  <c:v>0.75767609999999996</c:v>
                </c:pt>
                <c:pt idx="469">
                  <c:v>0.7526448</c:v>
                </c:pt>
                <c:pt idx="470">
                  <c:v>0.74777079999999996</c:v>
                </c:pt>
                <c:pt idx="471">
                  <c:v>0.7427395</c:v>
                </c:pt>
                <c:pt idx="472">
                  <c:v>0.73770829999999998</c:v>
                </c:pt>
                <c:pt idx="473">
                  <c:v>0.73251980000000005</c:v>
                </c:pt>
                <c:pt idx="474">
                  <c:v>0.72764580000000001</c:v>
                </c:pt>
                <c:pt idx="475">
                  <c:v>0.72277170000000002</c:v>
                </c:pt>
                <c:pt idx="476">
                  <c:v>0.71758319999999998</c:v>
                </c:pt>
                <c:pt idx="477">
                  <c:v>0.71270920000000004</c:v>
                </c:pt>
                <c:pt idx="478">
                  <c:v>0.7078352</c:v>
                </c:pt>
                <c:pt idx="479">
                  <c:v>0.70280390000000004</c:v>
                </c:pt>
                <c:pt idx="480">
                  <c:v>0.69777259999999997</c:v>
                </c:pt>
                <c:pt idx="481">
                  <c:v>0.69274139999999995</c:v>
                </c:pt>
                <c:pt idx="482">
                  <c:v>0.68786729999999996</c:v>
                </c:pt>
                <c:pt idx="483">
                  <c:v>0.68283609999999995</c:v>
                </c:pt>
                <c:pt idx="484">
                  <c:v>0.67780479999999999</c:v>
                </c:pt>
                <c:pt idx="485">
                  <c:v>0.67293080000000005</c:v>
                </c:pt>
                <c:pt idx="486">
                  <c:v>0.66805680000000001</c:v>
                </c:pt>
                <c:pt idx="487">
                  <c:v>0.66286829999999997</c:v>
                </c:pt>
                <c:pt idx="488">
                  <c:v>0.65783700000000001</c:v>
                </c:pt>
                <c:pt idx="489">
                  <c:v>0.65296299999999996</c:v>
                </c:pt>
                <c:pt idx="490">
                  <c:v>0.64793179999999995</c:v>
                </c:pt>
                <c:pt idx="491">
                  <c:v>0.64290049999999999</c:v>
                </c:pt>
                <c:pt idx="492">
                  <c:v>0.63802650000000005</c:v>
                </c:pt>
                <c:pt idx="493">
                  <c:v>0.63299519999999998</c:v>
                </c:pt>
                <c:pt idx="494">
                  <c:v>0.62812109999999999</c:v>
                </c:pt>
                <c:pt idx="495">
                  <c:v>0.62324710000000005</c:v>
                </c:pt>
                <c:pt idx="496">
                  <c:v>0.61805860000000001</c:v>
                </c:pt>
                <c:pt idx="497">
                  <c:v>0.6130274</c:v>
                </c:pt>
                <c:pt idx="498">
                  <c:v>0.60783889999999996</c:v>
                </c:pt>
                <c:pt idx="499">
                  <c:v>0.60265049999999998</c:v>
                </c:pt>
                <c:pt idx="500">
                  <c:v>0.59761920000000002</c:v>
                </c:pt>
                <c:pt idx="501">
                  <c:v>0.59274519999999997</c:v>
                </c:pt>
                <c:pt idx="502">
                  <c:v>0.58787109999999998</c:v>
                </c:pt>
                <c:pt idx="503">
                  <c:v>0.58283980000000002</c:v>
                </c:pt>
                <c:pt idx="504">
                  <c:v>0.57796590000000003</c:v>
                </c:pt>
                <c:pt idx="505">
                  <c:v>0.57293450000000001</c:v>
                </c:pt>
                <c:pt idx="506">
                  <c:v>0.5679033</c:v>
                </c:pt>
                <c:pt idx="507">
                  <c:v>0.56302920000000001</c:v>
                </c:pt>
                <c:pt idx="508">
                  <c:v>0.55815519999999996</c:v>
                </c:pt>
                <c:pt idx="509">
                  <c:v>0.55312399999999995</c:v>
                </c:pt>
                <c:pt idx="510">
                  <c:v>0.54809269999999999</c:v>
                </c:pt>
                <c:pt idx="511">
                  <c:v>0.54306140000000003</c:v>
                </c:pt>
                <c:pt idx="512">
                  <c:v>0.53818739999999998</c:v>
                </c:pt>
                <c:pt idx="513">
                  <c:v>0.53315619999999997</c:v>
                </c:pt>
                <c:pt idx="514">
                  <c:v>0.52812490000000001</c:v>
                </c:pt>
                <c:pt idx="515">
                  <c:v>0.52309360000000005</c:v>
                </c:pt>
                <c:pt idx="516">
                  <c:v>0.51806240000000003</c:v>
                </c:pt>
                <c:pt idx="517">
                  <c:v>0.51303109999999996</c:v>
                </c:pt>
                <c:pt idx="518">
                  <c:v>0.5079998</c:v>
                </c:pt>
                <c:pt idx="519">
                  <c:v>0.50265409999999999</c:v>
                </c:pt>
                <c:pt idx="520">
                  <c:v>0.49715120000000002</c:v>
                </c:pt>
                <c:pt idx="521">
                  <c:v>0.4921199</c:v>
                </c:pt>
                <c:pt idx="522">
                  <c:v>0.48708869999999999</c:v>
                </c:pt>
                <c:pt idx="523">
                  <c:v>0.4822147</c:v>
                </c:pt>
                <c:pt idx="524">
                  <c:v>0.47718339999999998</c:v>
                </c:pt>
                <c:pt idx="525">
                  <c:v>0.47230939999999999</c:v>
                </c:pt>
                <c:pt idx="526">
                  <c:v>0.4674353</c:v>
                </c:pt>
                <c:pt idx="527">
                  <c:v>0.46224680000000001</c:v>
                </c:pt>
                <c:pt idx="528">
                  <c:v>0.45737280000000002</c:v>
                </c:pt>
                <c:pt idx="529">
                  <c:v>0.45249879999999998</c:v>
                </c:pt>
                <c:pt idx="530">
                  <c:v>0.44746750000000002</c:v>
                </c:pt>
                <c:pt idx="531">
                  <c:v>0.44259349999999997</c:v>
                </c:pt>
                <c:pt idx="532">
                  <c:v>0.43756220000000001</c:v>
                </c:pt>
                <c:pt idx="533">
                  <c:v>0.432531</c:v>
                </c:pt>
                <c:pt idx="534">
                  <c:v>0.42765690000000001</c:v>
                </c:pt>
                <c:pt idx="535">
                  <c:v>0.42278290000000002</c:v>
                </c:pt>
                <c:pt idx="536">
                  <c:v>0.4177516</c:v>
                </c:pt>
                <c:pt idx="537">
                  <c:v>0.41272039999999999</c:v>
                </c:pt>
                <c:pt idx="538">
                  <c:v>0.40768910000000003</c:v>
                </c:pt>
                <c:pt idx="539">
                  <c:v>0.40281509999999998</c:v>
                </c:pt>
                <c:pt idx="540">
                  <c:v>0.39778380000000002</c:v>
                </c:pt>
                <c:pt idx="541">
                  <c:v>0.39275260000000001</c:v>
                </c:pt>
                <c:pt idx="542">
                  <c:v>0.38787860000000002</c:v>
                </c:pt>
                <c:pt idx="543">
                  <c:v>0.3828473</c:v>
                </c:pt>
                <c:pt idx="544">
                  <c:v>0.37781599999999999</c:v>
                </c:pt>
                <c:pt idx="545">
                  <c:v>0.372942</c:v>
                </c:pt>
                <c:pt idx="546">
                  <c:v>0.36791069999999998</c:v>
                </c:pt>
                <c:pt idx="547">
                  <c:v>0.36303669999999999</c:v>
                </c:pt>
                <c:pt idx="548">
                  <c:v>0.35800549999999998</c:v>
                </c:pt>
                <c:pt idx="549">
                  <c:v>0.35313139999999998</c:v>
                </c:pt>
                <c:pt idx="550">
                  <c:v>0.34810020000000003</c:v>
                </c:pt>
                <c:pt idx="551">
                  <c:v>0.34306890000000001</c:v>
                </c:pt>
                <c:pt idx="552">
                  <c:v>0.33788040000000003</c:v>
                </c:pt>
                <c:pt idx="553">
                  <c:v>0.33300639999999998</c:v>
                </c:pt>
                <c:pt idx="554">
                  <c:v>0.32813239999999999</c:v>
                </c:pt>
                <c:pt idx="555">
                  <c:v>0.32310109999999997</c:v>
                </c:pt>
                <c:pt idx="556">
                  <c:v>0.31806980000000001</c:v>
                </c:pt>
                <c:pt idx="557">
                  <c:v>0.3130386</c:v>
                </c:pt>
                <c:pt idx="558">
                  <c:v>0.30816460000000001</c:v>
                </c:pt>
                <c:pt idx="559">
                  <c:v>0.30313329999999999</c:v>
                </c:pt>
                <c:pt idx="560">
                  <c:v>0.29810209999999998</c:v>
                </c:pt>
                <c:pt idx="561">
                  <c:v>0.29307080000000002</c:v>
                </c:pt>
                <c:pt idx="562">
                  <c:v>0.28819669999999997</c:v>
                </c:pt>
                <c:pt idx="563">
                  <c:v>0.28316550000000001</c:v>
                </c:pt>
                <c:pt idx="564">
                  <c:v>0.2781343</c:v>
                </c:pt>
                <c:pt idx="565">
                  <c:v>0.27326020000000001</c:v>
                </c:pt>
                <c:pt idx="566">
                  <c:v>0.26822889999999999</c:v>
                </c:pt>
                <c:pt idx="567">
                  <c:v>0.2633549</c:v>
                </c:pt>
                <c:pt idx="568">
                  <c:v>0.25832369999999999</c:v>
                </c:pt>
                <c:pt idx="569">
                  <c:v>0.25329239999999997</c:v>
                </c:pt>
                <c:pt idx="570">
                  <c:v>0.24841840000000001</c:v>
                </c:pt>
                <c:pt idx="571">
                  <c:v>0.2433871</c:v>
                </c:pt>
                <c:pt idx="572">
                  <c:v>0.23865459999999999</c:v>
                </c:pt>
                <c:pt idx="573">
                  <c:v>0.23417979999999999</c:v>
                </c:pt>
                <c:pt idx="574">
                  <c:v>0.22920260000000001</c:v>
                </c:pt>
                <c:pt idx="575">
                  <c:v>0.2242567</c:v>
                </c:pt>
                <c:pt idx="576">
                  <c:v>0.2193109</c:v>
                </c:pt>
                <c:pt idx="577">
                  <c:v>0.2142551</c:v>
                </c:pt>
                <c:pt idx="578">
                  <c:v>0.2091209</c:v>
                </c:pt>
                <c:pt idx="579">
                  <c:v>0.20408080000000001</c:v>
                </c:pt>
                <c:pt idx="580">
                  <c:v>0.19904069999999999</c:v>
                </c:pt>
                <c:pt idx="581">
                  <c:v>0.19401640000000001</c:v>
                </c:pt>
                <c:pt idx="582">
                  <c:v>0.18902340000000001</c:v>
                </c:pt>
                <c:pt idx="583">
                  <c:v>0.18401480000000001</c:v>
                </c:pt>
                <c:pt idx="584">
                  <c:v>0.17902180000000001</c:v>
                </c:pt>
                <c:pt idx="585">
                  <c:v>0.1739975</c:v>
                </c:pt>
                <c:pt idx="586">
                  <c:v>0.16902020000000001</c:v>
                </c:pt>
                <c:pt idx="587">
                  <c:v>0.16407440000000001</c:v>
                </c:pt>
                <c:pt idx="588">
                  <c:v>0.15912850000000001</c:v>
                </c:pt>
                <c:pt idx="589">
                  <c:v>0.15418270000000001</c:v>
                </c:pt>
                <c:pt idx="590">
                  <c:v>0.1492211</c:v>
                </c:pt>
                <c:pt idx="591">
                  <c:v>0.14419680000000001</c:v>
                </c:pt>
                <c:pt idx="592">
                  <c:v>0.13920379999999999</c:v>
                </c:pt>
                <c:pt idx="593">
                  <c:v>0.13417950000000001</c:v>
                </c:pt>
                <c:pt idx="594">
                  <c:v>0.12920219999999999</c:v>
                </c:pt>
                <c:pt idx="595">
                  <c:v>0.12420920000000001</c:v>
                </c:pt>
                <c:pt idx="596">
                  <c:v>0.1192006</c:v>
                </c:pt>
                <c:pt idx="597">
                  <c:v>0.1141448</c:v>
                </c:pt>
                <c:pt idx="598">
                  <c:v>0.10908909999999999</c:v>
                </c:pt>
                <c:pt idx="599">
                  <c:v>0.1040961</c:v>
                </c:pt>
                <c:pt idx="600">
                  <c:v>9.9118869999999998E-2</c:v>
                </c:pt>
                <c:pt idx="601">
                  <c:v>9.4125920000000002E-2</c:v>
                </c:pt>
                <c:pt idx="602">
                  <c:v>8.9164370000000007E-2</c:v>
                </c:pt>
                <c:pt idx="603">
                  <c:v>8.4171410000000002E-2</c:v>
                </c:pt>
                <c:pt idx="604">
                  <c:v>7.9099950000000002E-2</c:v>
                </c:pt>
                <c:pt idx="605">
                  <c:v>7.4107000000000006E-2</c:v>
                </c:pt>
                <c:pt idx="606">
                  <c:v>6.9129750000000004E-2</c:v>
                </c:pt>
                <c:pt idx="607">
                  <c:v>6.4168199999999995E-2</c:v>
                </c:pt>
                <c:pt idx="608">
                  <c:v>5.9175239999999997E-2</c:v>
                </c:pt>
                <c:pt idx="609">
                  <c:v>5.4197990000000001E-2</c:v>
                </c:pt>
                <c:pt idx="610">
                  <c:v>4.9157939999999997E-2</c:v>
                </c:pt>
                <c:pt idx="611">
                  <c:v>4.416498E-2</c:v>
                </c:pt>
                <c:pt idx="612">
                  <c:v>3.9203429999999997E-2</c:v>
                </c:pt>
                <c:pt idx="613">
                  <c:v>3.4241880000000002E-2</c:v>
                </c:pt>
                <c:pt idx="614">
                  <c:v>2.928033E-2</c:v>
                </c:pt>
                <c:pt idx="615">
                  <c:v>2.2913030000000001E-2</c:v>
                </c:pt>
                <c:pt idx="616">
                  <c:v>1.9388900000000001E-2</c:v>
                </c:pt>
                <c:pt idx="617">
                  <c:v>1.440497E-2</c:v>
                </c:pt>
                <c:pt idx="618">
                  <c:v>9.3228770000000002E-3</c:v>
                </c:pt>
                <c:pt idx="619">
                  <c:v>4.2922009999999998E-3</c:v>
                </c:pt>
                <c:pt idx="620">
                  <c:v>-7.4003450000000004E-4</c:v>
                </c:pt>
                <c:pt idx="621">
                  <c:v>-5.7598049999999998E-3</c:v>
                </c:pt>
                <c:pt idx="622">
                  <c:v>-1.0782689999999999E-2</c:v>
                </c:pt>
                <c:pt idx="623">
                  <c:v>-1.578688E-2</c:v>
                </c:pt>
                <c:pt idx="624">
                  <c:v>-2.0795750000000002E-2</c:v>
                </c:pt>
                <c:pt idx="625">
                  <c:v>-2.578124E-2</c:v>
                </c:pt>
                <c:pt idx="626">
                  <c:v>-3.2362229999999999E-2</c:v>
                </c:pt>
                <c:pt idx="627">
                  <c:v>-3.5785070000000002E-2</c:v>
                </c:pt>
                <c:pt idx="628">
                  <c:v>-4.0730919999999997E-2</c:v>
                </c:pt>
                <c:pt idx="629">
                  <c:v>-4.5723880000000001E-2</c:v>
                </c:pt>
                <c:pt idx="630">
                  <c:v>-5.0748229999999998E-2</c:v>
                </c:pt>
                <c:pt idx="631">
                  <c:v>-5.570978E-2</c:v>
                </c:pt>
                <c:pt idx="632">
                  <c:v>-6.0671330000000002E-2</c:v>
                </c:pt>
                <c:pt idx="633">
                  <c:v>-6.5648590000000007E-2</c:v>
                </c:pt>
                <c:pt idx="634">
                  <c:v>-7.0641540000000003E-2</c:v>
                </c:pt>
                <c:pt idx="635">
                  <c:v>-7.5665899999999994E-2</c:v>
                </c:pt>
                <c:pt idx="636">
                  <c:v>-8.0768759999999995E-2</c:v>
                </c:pt>
                <c:pt idx="637">
                  <c:v>-8.5746009999999998E-2</c:v>
                </c:pt>
                <c:pt idx="638">
                  <c:v>-9.0754669999999996E-2</c:v>
                </c:pt>
                <c:pt idx="639">
                  <c:v>-9.5716220000000005E-2</c:v>
                </c:pt>
                <c:pt idx="640">
                  <c:v>-0.10069350000000001</c:v>
                </c:pt>
                <c:pt idx="641">
                  <c:v>-0.10570209999999999</c:v>
                </c:pt>
                <c:pt idx="642">
                  <c:v>-0.1107422</c:v>
                </c:pt>
                <c:pt idx="643">
                  <c:v>-0.1157508</c:v>
                </c:pt>
                <c:pt idx="644">
                  <c:v>-0.1207281</c:v>
                </c:pt>
                <c:pt idx="645">
                  <c:v>-0.125721</c:v>
                </c:pt>
                <c:pt idx="646">
                  <c:v>-0.130714</c:v>
                </c:pt>
                <c:pt idx="647">
                  <c:v>-0.1356755</c:v>
                </c:pt>
                <c:pt idx="648">
                  <c:v>-0.1407156</c:v>
                </c:pt>
                <c:pt idx="649">
                  <c:v>-0.14575560000000001</c:v>
                </c:pt>
                <c:pt idx="650">
                  <c:v>-0.1507172</c:v>
                </c:pt>
                <c:pt idx="651">
                  <c:v>-0.15569450000000001</c:v>
                </c:pt>
                <c:pt idx="652">
                  <c:v>-0.16065599999999999</c:v>
                </c:pt>
                <c:pt idx="653">
                  <c:v>-0.1656176</c:v>
                </c:pt>
                <c:pt idx="654">
                  <c:v>-0.17059479999999999</c:v>
                </c:pt>
                <c:pt idx="655">
                  <c:v>-0.1756192</c:v>
                </c:pt>
                <c:pt idx="656">
                  <c:v>-0.18059639999999999</c:v>
                </c:pt>
                <c:pt idx="657">
                  <c:v>-0.18554229999999999</c:v>
                </c:pt>
                <c:pt idx="658">
                  <c:v>-0.19058230000000001</c:v>
                </c:pt>
                <c:pt idx="659">
                  <c:v>-0.1956852</c:v>
                </c:pt>
                <c:pt idx="660">
                  <c:v>-0.20072519999999999</c:v>
                </c:pt>
                <c:pt idx="661">
                  <c:v>-0.20582810000000001</c:v>
                </c:pt>
                <c:pt idx="662">
                  <c:v>-0.21093100000000001</c:v>
                </c:pt>
                <c:pt idx="663">
                  <c:v>-0.2159867</c:v>
                </c:pt>
                <c:pt idx="664">
                  <c:v>-0.2209797</c:v>
                </c:pt>
                <c:pt idx="665">
                  <c:v>-0.22595689999999999</c:v>
                </c:pt>
                <c:pt idx="666">
                  <c:v>-0.23094990000000001</c:v>
                </c:pt>
                <c:pt idx="667">
                  <c:v>-0.2359271</c:v>
                </c:pt>
                <c:pt idx="668">
                  <c:v>-0.24093580000000001</c:v>
                </c:pt>
                <c:pt idx="669">
                  <c:v>-0.24589730000000001</c:v>
                </c:pt>
                <c:pt idx="670">
                  <c:v>-0.25082749999999998</c:v>
                </c:pt>
                <c:pt idx="671">
                  <c:v>-0.25578899999999999</c:v>
                </c:pt>
                <c:pt idx="672">
                  <c:v>-0.26076630000000001</c:v>
                </c:pt>
                <c:pt idx="673">
                  <c:v>-0.26574350000000002</c:v>
                </c:pt>
                <c:pt idx="674">
                  <c:v>-0.27083069999999998</c:v>
                </c:pt>
                <c:pt idx="675">
                  <c:v>-0.2758237</c:v>
                </c:pt>
                <c:pt idx="676">
                  <c:v>-0.28083229999999998</c:v>
                </c:pt>
                <c:pt idx="677">
                  <c:v>-0.2858253</c:v>
                </c:pt>
                <c:pt idx="678">
                  <c:v>-0.29081820000000003</c:v>
                </c:pt>
                <c:pt idx="679">
                  <c:v>-0.29581109999999999</c:v>
                </c:pt>
                <c:pt idx="680">
                  <c:v>-0.30086689999999999</c:v>
                </c:pt>
                <c:pt idx="681">
                  <c:v>-0.30589129999999998</c:v>
                </c:pt>
                <c:pt idx="682">
                  <c:v>-0.31086849999999999</c:v>
                </c:pt>
                <c:pt idx="683">
                  <c:v>-0.31775540000000002</c:v>
                </c:pt>
                <c:pt idx="684">
                  <c:v>-0.32200050000000002</c:v>
                </c:pt>
                <c:pt idx="685">
                  <c:v>-0.32671729999999999</c:v>
                </c:pt>
                <c:pt idx="686">
                  <c:v>-0.3317486</c:v>
                </c:pt>
                <c:pt idx="687">
                  <c:v>-0.33677980000000002</c:v>
                </c:pt>
                <c:pt idx="688">
                  <c:v>-0.34165390000000001</c:v>
                </c:pt>
                <c:pt idx="689">
                  <c:v>-0.34668510000000002</c:v>
                </c:pt>
                <c:pt idx="690">
                  <c:v>-0.35171639999999998</c:v>
                </c:pt>
                <c:pt idx="691">
                  <c:v>-0.3567477</c:v>
                </c:pt>
                <c:pt idx="692">
                  <c:v>-0.36162169999999999</c:v>
                </c:pt>
                <c:pt idx="693">
                  <c:v>-0.3666529</c:v>
                </c:pt>
                <c:pt idx="694">
                  <c:v>-0.37168420000000002</c:v>
                </c:pt>
                <c:pt idx="695">
                  <c:v>-0.37655820000000001</c:v>
                </c:pt>
                <c:pt idx="696">
                  <c:v>-0.3814323</c:v>
                </c:pt>
                <c:pt idx="697">
                  <c:v>-0.38646360000000002</c:v>
                </c:pt>
                <c:pt idx="698">
                  <c:v>-0.39133760000000001</c:v>
                </c:pt>
                <c:pt idx="699">
                  <c:v>-0.39636880000000002</c:v>
                </c:pt>
                <c:pt idx="700">
                  <c:v>-0.40140009999999998</c:v>
                </c:pt>
                <c:pt idx="701">
                  <c:v>-0.4064313</c:v>
                </c:pt>
                <c:pt idx="702">
                  <c:v>-0.41146260000000001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-0.42624190000000001</c:v>
                </c:pt>
                <c:pt idx="706">
                  <c:v>-0.43127320000000002</c:v>
                </c:pt>
                <c:pt idx="707">
                  <c:v>-0.43630439999999998</c:v>
                </c:pt>
                <c:pt idx="708">
                  <c:v>-0.44117849999999997</c:v>
                </c:pt>
                <c:pt idx="709">
                  <c:v>-0.44620969999999999</c:v>
                </c:pt>
                <c:pt idx="710">
                  <c:v>-0.451241</c:v>
                </c:pt>
                <c:pt idx="711">
                  <c:v>-0.45627220000000002</c:v>
                </c:pt>
                <c:pt idx="712">
                  <c:v>-0.4614607</c:v>
                </c:pt>
                <c:pt idx="713">
                  <c:v>-0.46696359999999998</c:v>
                </c:pt>
                <c:pt idx="714">
                  <c:v>-0.4719949</c:v>
                </c:pt>
                <c:pt idx="715">
                  <c:v>-0.47702620000000001</c:v>
                </c:pt>
                <c:pt idx="716">
                  <c:v>-0.48205750000000003</c:v>
                </c:pt>
                <c:pt idx="717">
                  <c:v>-0.48708869999999999</c:v>
                </c:pt>
                <c:pt idx="718">
                  <c:v>-0.49196269999999998</c:v>
                </c:pt>
                <c:pt idx="719">
                  <c:v>-0.49683680000000002</c:v>
                </c:pt>
                <c:pt idx="720">
                  <c:v>-0.50186790000000003</c:v>
                </c:pt>
                <c:pt idx="721">
                  <c:v>-0.50689919999999999</c:v>
                </c:pt>
                <c:pt idx="722">
                  <c:v>-0.51193049999999996</c:v>
                </c:pt>
                <c:pt idx="723">
                  <c:v>-0.51696180000000003</c:v>
                </c:pt>
                <c:pt idx="724">
                  <c:v>-0.52199300000000004</c:v>
                </c:pt>
                <c:pt idx="725">
                  <c:v>-0.5270243</c:v>
                </c:pt>
                <c:pt idx="726">
                  <c:v>-0.53189830000000005</c:v>
                </c:pt>
                <c:pt idx="727">
                  <c:v>-0.53677229999999998</c:v>
                </c:pt>
                <c:pt idx="728">
                  <c:v>-0.54180360000000005</c:v>
                </c:pt>
                <c:pt idx="729">
                  <c:v>-0.54667759999999999</c:v>
                </c:pt>
                <c:pt idx="730">
                  <c:v>-0.55155169999999998</c:v>
                </c:pt>
                <c:pt idx="731">
                  <c:v>-0.55674020000000002</c:v>
                </c:pt>
                <c:pt idx="732">
                  <c:v>-0.56177140000000003</c:v>
                </c:pt>
                <c:pt idx="733">
                  <c:v>-0.56664539999999997</c:v>
                </c:pt>
                <c:pt idx="734">
                  <c:v>-0.57167670000000004</c:v>
                </c:pt>
                <c:pt idx="735">
                  <c:v>-0.57655069999999997</c:v>
                </c:pt>
                <c:pt idx="736">
                  <c:v>-0.58142479999999996</c:v>
                </c:pt>
                <c:pt idx="737">
                  <c:v>-0.58645599999999998</c:v>
                </c:pt>
                <c:pt idx="738">
                  <c:v>-0.59133009999999997</c:v>
                </c:pt>
                <c:pt idx="739">
                  <c:v>-0.59636129999999998</c:v>
                </c:pt>
                <c:pt idx="740">
                  <c:v>-0.60123530000000003</c:v>
                </c:pt>
                <c:pt idx="741">
                  <c:v>-0.60642379999999996</c:v>
                </c:pt>
                <c:pt idx="742">
                  <c:v>-0.61145499999999997</c:v>
                </c:pt>
                <c:pt idx="743">
                  <c:v>-0.61648639999999999</c:v>
                </c:pt>
                <c:pt idx="744">
                  <c:v>-0.6215176</c:v>
                </c:pt>
                <c:pt idx="745">
                  <c:v>-0.62639160000000005</c:v>
                </c:pt>
                <c:pt idx="746">
                  <c:v>-0.63142290000000001</c:v>
                </c:pt>
                <c:pt idx="747">
                  <c:v>-0.63645419999999997</c:v>
                </c:pt>
                <c:pt idx="748">
                  <c:v>-0.64132820000000001</c:v>
                </c:pt>
                <c:pt idx="749">
                  <c:v>-0.64635940000000003</c:v>
                </c:pt>
                <c:pt idx="750">
                  <c:v>-0.65123339999999996</c:v>
                </c:pt>
                <c:pt idx="751">
                  <c:v>-0.65626470000000003</c:v>
                </c:pt>
                <c:pt idx="752">
                  <c:v>-0.66113880000000003</c:v>
                </c:pt>
                <c:pt idx="753">
                  <c:v>-0.66617000000000004</c:v>
                </c:pt>
                <c:pt idx="754">
                  <c:v>-0.67104410000000003</c:v>
                </c:pt>
                <c:pt idx="755">
                  <c:v>-0.67591800000000002</c:v>
                </c:pt>
                <c:pt idx="756">
                  <c:v>-0.68094929999999998</c:v>
                </c:pt>
                <c:pt idx="757">
                  <c:v>-0.68598060000000005</c:v>
                </c:pt>
                <c:pt idx="758">
                  <c:v>-0.69101179999999995</c:v>
                </c:pt>
                <c:pt idx="759">
                  <c:v>-0.69604310000000003</c:v>
                </c:pt>
                <c:pt idx="760">
                  <c:v>-0.70091720000000002</c:v>
                </c:pt>
                <c:pt idx="761">
                  <c:v>-0.70594840000000003</c:v>
                </c:pt>
                <c:pt idx="762">
                  <c:v>-0.71097960000000004</c:v>
                </c:pt>
                <c:pt idx="763">
                  <c:v>-0.71585370000000004</c:v>
                </c:pt>
                <c:pt idx="764">
                  <c:v>-0.720885</c:v>
                </c:pt>
                <c:pt idx="765">
                  <c:v>-0.72591620000000001</c:v>
                </c:pt>
                <c:pt idx="766">
                  <c:v>-0.73094740000000002</c:v>
                </c:pt>
                <c:pt idx="767">
                  <c:v>-0.73582150000000002</c:v>
                </c:pt>
                <c:pt idx="768">
                  <c:v>-0.74085270000000003</c:v>
                </c:pt>
                <c:pt idx="769">
                  <c:v>-0.74588399999999999</c:v>
                </c:pt>
                <c:pt idx="770">
                  <c:v>-0.75107250000000003</c:v>
                </c:pt>
                <c:pt idx="771">
                  <c:v>-0.7557893</c:v>
                </c:pt>
                <c:pt idx="772">
                  <c:v>-0.76082050000000001</c:v>
                </c:pt>
                <c:pt idx="773">
                  <c:v>-0.7656946</c:v>
                </c:pt>
                <c:pt idx="774">
                  <c:v>-0.77072580000000002</c:v>
                </c:pt>
                <c:pt idx="775">
                  <c:v>-0.77638600000000002</c:v>
                </c:pt>
                <c:pt idx="776">
                  <c:v>-0.78157449999999995</c:v>
                </c:pt>
                <c:pt idx="777">
                  <c:v>-0.78660569999999996</c:v>
                </c:pt>
                <c:pt idx="778">
                  <c:v>-0.79147979999999996</c:v>
                </c:pt>
                <c:pt idx="779">
                  <c:v>-0.79651110000000003</c:v>
                </c:pt>
                <c:pt idx="780">
                  <c:v>-0.80138509999999996</c:v>
                </c:pt>
                <c:pt idx="781">
                  <c:v>-0.8065736</c:v>
                </c:pt>
                <c:pt idx="782">
                  <c:v>-0.81144760000000005</c:v>
                </c:pt>
                <c:pt idx="783">
                  <c:v>-0.81663609999999998</c:v>
                </c:pt>
                <c:pt idx="784">
                  <c:v>-0.82151010000000002</c:v>
                </c:pt>
                <c:pt idx="785">
                  <c:v>-0.82669859999999995</c:v>
                </c:pt>
                <c:pt idx="786">
                  <c:v>-0.83172979999999996</c:v>
                </c:pt>
                <c:pt idx="787">
                  <c:v>-0.83660389999999996</c:v>
                </c:pt>
                <c:pt idx="788">
                  <c:v>-0.84163509999999997</c:v>
                </c:pt>
                <c:pt idx="789">
                  <c:v>-0.84650919999999996</c:v>
                </c:pt>
                <c:pt idx="790">
                  <c:v>-0.85154039999999998</c:v>
                </c:pt>
                <c:pt idx="791">
                  <c:v>-0.85641440000000002</c:v>
                </c:pt>
                <c:pt idx="792">
                  <c:v>-0.86144569999999998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-0.87622509999999998</c:v>
                </c:pt>
                <c:pt idx="796">
                  <c:v>-0.88125629999999999</c:v>
                </c:pt>
                <c:pt idx="797">
                  <c:v>-0.88644480000000003</c:v>
                </c:pt>
                <c:pt idx="798">
                  <c:v>-0.89147600000000005</c:v>
                </c:pt>
                <c:pt idx="799">
                  <c:v>-0.89635010000000004</c:v>
                </c:pt>
                <c:pt idx="800">
                  <c:v>-0.90138130000000005</c:v>
                </c:pt>
                <c:pt idx="801">
                  <c:v>-0.90641260000000001</c:v>
                </c:pt>
                <c:pt idx="802">
                  <c:v>-0.91128659999999995</c:v>
                </c:pt>
                <c:pt idx="803">
                  <c:v>-0.91631790000000002</c:v>
                </c:pt>
                <c:pt idx="804">
                  <c:v>-0.92150639999999995</c:v>
                </c:pt>
                <c:pt idx="805">
                  <c:v>-0.92622320000000002</c:v>
                </c:pt>
                <c:pt idx="806">
                  <c:v>-0.93125440000000004</c:v>
                </c:pt>
                <c:pt idx="807">
                  <c:v>-0.9362857</c:v>
                </c:pt>
                <c:pt idx="808">
                  <c:v>-0.94131699999999996</c:v>
                </c:pt>
                <c:pt idx="809">
                  <c:v>-0.946191</c:v>
                </c:pt>
                <c:pt idx="810">
                  <c:v>-0.95122220000000002</c:v>
                </c:pt>
                <c:pt idx="811">
                  <c:v>-0.95609630000000001</c:v>
                </c:pt>
                <c:pt idx="812">
                  <c:v>-0.96112750000000002</c:v>
                </c:pt>
                <c:pt idx="813">
                  <c:v>-0.96615870000000004</c:v>
                </c:pt>
                <c:pt idx="814">
                  <c:v>-0.97119</c:v>
                </c:pt>
                <c:pt idx="815">
                  <c:v>-0.97606409999999999</c:v>
                </c:pt>
                <c:pt idx="816">
                  <c:v>-0.98093810000000004</c:v>
                </c:pt>
                <c:pt idx="817">
                  <c:v>-0.9859694</c:v>
                </c:pt>
                <c:pt idx="818">
                  <c:v>-0.99100060000000001</c:v>
                </c:pt>
                <c:pt idx="819">
                  <c:v>-0.99587460000000005</c:v>
                </c:pt>
                <c:pt idx="820">
                  <c:v>-1.0007490000000001</c:v>
                </c:pt>
                <c:pt idx="821">
                  <c:v>-1.0057799999999999</c:v>
                </c:pt>
                <c:pt idx="822">
                  <c:v>-1.0109680000000001</c:v>
                </c:pt>
                <c:pt idx="823">
                  <c:v>-1.016</c:v>
                </c:pt>
                <c:pt idx="824">
                  <c:v>-1.021031</c:v>
                </c:pt>
                <c:pt idx="825">
                  <c:v>-1.026062</c:v>
                </c:pt>
                <c:pt idx="826">
                  <c:v>-1.031093</c:v>
                </c:pt>
                <c:pt idx="827">
                  <c:v>-1.036125</c:v>
                </c:pt>
                <c:pt idx="828">
                  <c:v>-1.0463439999999999</c:v>
                </c:pt>
                <c:pt idx="829">
                  <c:v>-1.0512189999999999</c:v>
                </c:pt>
                <c:pt idx="830">
                  <c:v>-1.0560929999999999</c:v>
                </c:pt>
                <c:pt idx="831">
                  <c:v>-1.0609660000000001</c:v>
                </c:pt>
                <c:pt idx="832">
                  <c:v>-1.065998</c:v>
                </c:pt>
                <c:pt idx="833">
                  <c:v>-1.070872</c:v>
                </c:pt>
                <c:pt idx="834">
                  <c:v>-1.07606</c:v>
                </c:pt>
                <c:pt idx="835">
                  <c:v>-1.0807770000000001</c:v>
                </c:pt>
                <c:pt idx="836">
                  <c:v>-1.0858080000000001</c:v>
                </c:pt>
                <c:pt idx="837">
                  <c:v>-1.0913109999999999</c:v>
                </c:pt>
                <c:pt idx="838">
                  <c:v>-1.096814</c:v>
                </c:pt>
                <c:pt idx="839">
                  <c:v>-1.1018460000000001</c:v>
                </c:pt>
                <c:pt idx="840">
                  <c:v>-1.1068770000000001</c:v>
                </c:pt>
                <c:pt idx="841">
                  <c:v>-1.1119079999999999</c:v>
                </c:pt>
                <c:pt idx="842">
                  <c:v>-1.122128</c:v>
                </c:pt>
                <c:pt idx="843">
                  <c:v>-1.1268450000000001</c:v>
                </c:pt>
                <c:pt idx="844">
                  <c:v>-1.1317189999999999</c:v>
                </c:pt>
                <c:pt idx="845">
                  <c:v>-1.1367499999999999</c:v>
                </c:pt>
                <c:pt idx="846">
                  <c:v>-1.1417809999999999</c:v>
                </c:pt>
                <c:pt idx="847">
                  <c:v>-1.146655</c:v>
                </c:pt>
                <c:pt idx="848">
                  <c:v>-1.151686</c:v>
                </c:pt>
                <c:pt idx="849">
                  <c:v>-1.1567179999999999</c:v>
                </c:pt>
                <c:pt idx="850">
                  <c:v>-1.161592</c:v>
                </c:pt>
                <c:pt idx="851">
                  <c:v>-1.166623</c:v>
                </c:pt>
                <c:pt idx="852">
                  <c:v>-1.171654</c:v>
                </c:pt>
                <c:pt idx="853">
                  <c:v>-1.176528</c:v>
                </c:pt>
                <c:pt idx="854">
                  <c:v>-1.181559</c:v>
                </c:pt>
                <c:pt idx="855">
                  <c:v>-1.1862760000000001</c:v>
                </c:pt>
                <c:pt idx="856">
                  <c:v>-1.191465</c:v>
                </c:pt>
                <c:pt idx="857">
                  <c:v>-1.196339</c:v>
                </c:pt>
                <c:pt idx="858">
                  <c:v>-1.2012130000000001</c:v>
                </c:pt>
                <c:pt idx="859">
                  <c:v>-1.2060869999999999</c:v>
                </c:pt>
                <c:pt idx="860">
                  <c:v>-1.2111179999999999</c:v>
                </c:pt>
                <c:pt idx="861">
                  <c:v>-1.216307</c:v>
                </c:pt>
                <c:pt idx="862">
                  <c:v>-1.221338</c:v>
                </c:pt>
                <c:pt idx="863">
                  <c:v>-1.226369</c:v>
                </c:pt>
                <c:pt idx="864">
                  <c:v>-1.2312430000000001</c:v>
                </c:pt>
                <c:pt idx="865">
                  <c:v>-1.236432</c:v>
                </c:pt>
                <c:pt idx="866">
                  <c:v>-1.2411479999999999</c:v>
                </c:pt>
                <c:pt idx="867">
                  <c:v>-1.2461800000000001</c:v>
                </c:pt>
                <c:pt idx="868">
                  <c:v>-1.2510540000000001</c:v>
                </c:pt>
                <c:pt idx="869">
                  <c:v>-1.2559279999999999</c:v>
                </c:pt>
                <c:pt idx="870">
                  <c:v>-1.2611159999999999</c:v>
                </c:pt>
                <c:pt idx="871">
                  <c:v>-1.2659899999999999</c:v>
                </c:pt>
                <c:pt idx="872">
                  <c:v>-1.2710220000000001</c:v>
                </c:pt>
                <c:pt idx="873">
                  <c:v>-1.2760530000000001</c:v>
                </c:pt>
                <c:pt idx="874">
                  <c:v>-1.2809269999999999</c:v>
                </c:pt>
                <c:pt idx="875">
                  <c:v>-1.2859579999999999</c:v>
                </c:pt>
                <c:pt idx="876">
                  <c:v>-1.2909889999999999</c:v>
                </c:pt>
                <c:pt idx="877">
                  <c:v>-1.295863</c:v>
                </c:pt>
                <c:pt idx="878">
                  <c:v>-1.3008949999999999</c:v>
                </c:pt>
                <c:pt idx="879">
                  <c:v>-1.305769</c:v>
                </c:pt>
                <c:pt idx="880">
                  <c:v>-1.3108</c:v>
                </c:pt>
                <c:pt idx="881">
                  <c:v>-1.315831</c:v>
                </c:pt>
                <c:pt idx="882">
                  <c:v>-1.320862</c:v>
                </c:pt>
                <c:pt idx="883">
                  <c:v>-1.3257369999999999</c:v>
                </c:pt>
                <c:pt idx="884">
                  <c:v>-1.330768</c:v>
                </c:pt>
                <c:pt idx="885">
                  <c:v>-1.335642</c:v>
                </c:pt>
                <c:pt idx="886">
                  <c:v>-1.340516</c:v>
                </c:pt>
                <c:pt idx="887">
                  <c:v>-1.345547</c:v>
                </c:pt>
                <c:pt idx="888">
                  <c:v>-1.3504210000000001</c:v>
                </c:pt>
                <c:pt idx="889">
                  <c:v>-1.3554520000000001</c:v>
                </c:pt>
                <c:pt idx="890">
                  <c:v>-1.360641</c:v>
                </c:pt>
                <c:pt idx="891">
                  <c:v>-1.365672</c:v>
                </c:pt>
                <c:pt idx="892">
                  <c:v>-1.370546</c:v>
                </c:pt>
                <c:pt idx="893">
                  <c:v>-1.375577</c:v>
                </c:pt>
                <c:pt idx="894">
                  <c:v>-1.380609</c:v>
                </c:pt>
                <c:pt idx="895">
                  <c:v>-1.385483</c:v>
                </c:pt>
                <c:pt idx="896">
                  <c:v>-1.390514</c:v>
                </c:pt>
                <c:pt idx="897">
                  <c:v>-1.395545</c:v>
                </c:pt>
                <c:pt idx="898">
                  <c:v>-1.4004190000000001</c:v>
                </c:pt>
                <c:pt idx="899">
                  <c:v>-1.405451</c:v>
                </c:pt>
                <c:pt idx="900">
                  <c:v>-1.411111</c:v>
                </c:pt>
                <c:pt idx="901">
                  <c:v>-1.416614</c:v>
                </c:pt>
                <c:pt idx="902">
                  <c:v>-1.421645</c:v>
                </c:pt>
                <c:pt idx="903">
                  <c:v>-1.4266760000000001</c:v>
                </c:pt>
                <c:pt idx="904">
                  <c:v>-1.431708</c:v>
                </c:pt>
                <c:pt idx="905">
                  <c:v>-1.436739</c:v>
                </c:pt>
                <c:pt idx="906">
                  <c:v>-1.44177</c:v>
                </c:pt>
                <c:pt idx="907">
                  <c:v>-1.446644</c:v>
                </c:pt>
                <c:pt idx="908">
                  <c:v>-1.451675</c:v>
                </c:pt>
                <c:pt idx="909">
                  <c:v>-1.4565490000000001</c:v>
                </c:pt>
                <c:pt idx="910">
                  <c:v>-1.4614229999999999</c:v>
                </c:pt>
                <c:pt idx="911">
                  <c:v>-1.4664550000000001</c:v>
                </c:pt>
                <c:pt idx="912">
                  <c:v>-1.4713290000000001</c:v>
                </c:pt>
                <c:pt idx="913">
                  <c:v>-1.4763599999999999</c:v>
                </c:pt>
                <c:pt idx="914">
                  <c:v>-1.481077</c:v>
                </c:pt>
                <c:pt idx="915">
                  <c:v>-1.486108</c:v>
                </c:pt>
                <c:pt idx="916">
                  <c:v>-1.491139</c:v>
                </c:pt>
                <c:pt idx="917">
                  <c:v>-1.496013</c:v>
                </c:pt>
              </c:numCache>
            </c:numRef>
          </c:xVal>
          <c:yVal>
            <c:numRef>
              <c:f>'  Cycle 21'!$AH$6:$AH$1044</c:f>
              <c:numCache>
                <c:formatCode>0.00E+00</c:formatCode>
                <c:ptCount val="1039"/>
                <c:pt idx="0">
                  <c:v>-0.46725764331210196</c:v>
                </c:pt>
                <c:pt idx="1">
                  <c:v>-0.45098917197452232</c:v>
                </c:pt>
                <c:pt idx="2">
                  <c:v>-0.43883694267515927</c:v>
                </c:pt>
                <c:pt idx="3">
                  <c:v>-0.4289875796178344</c:v>
                </c:pt>
                <c:pt idx="4">
                  <c:v>-0.41992229299363065</c:v>
                </c:pt>
                <c:pt idx="5">
                  <c:v>-0.41193535031847139</c:v>
                </c:pt>
                <c:pt idx="6">
                  <c:v>-0.40458503184713379</c:v>
                </c:pt>
                <c:pt idx="7">
                  <c:v>-0.39767579617834403</c:v>
                </c:pt>
                <c:pt idx="8">
                  <c:v>-0.39140382165605098</c:v>
                </c:pt>
                <c:pt idx="9">
                  <c:v>-0.3851805732484076</c:v>
                </c:pt>
                <c:pt idx="10">
                  <c:v>-0.37974140127388539</c:v>
                </c:pt>
                <c:pt idx="11">
                  <c:v>-0.37420445859872614</c:v>
                </c:pt>
                <c:pt idx="12">
                  <c:v>-0.36910828025477715</c:v>
                </c:pt>
                <c:pt idx="13">
                  <c:v>-0.3642079617834395</c:v>
                </c:pt>
                <c:pt idx="14">
                  <c:v>-0.35955286624203825</c:v>
                </c:pt>
                <c:pt idx="15">
                  <c:v>-0.35504490445859876</c:v>
                </c:pt>
                <c:pt idx="16">
                  <c:v>-0.35073280254777073</c:v>
                </c:pt>
                <c:pt idx="17">
                  <c:v>-0.34661656050955414</c:v>
                </c:pt>
                <c:pt idx="18">
                  <c:v>-0.34269649681528663</c:v>
                </c:pt>
                <c:pt idx="19">
                  <c:v>-0.33887452229299364</c:v>
                </c:pt>
                <c:pt idx="20">
                  <c:v>-0.33519936305732484</c:v>
                </c:pt>
                <c:pt idx="21">
                  <c:v>-0.33162229299363055</c:v>
                </c:pt>
                <c:pt idx="22">
                  <c:v>-0.32809426751592358</c:v>
                </c:pt>
                <c:pt idx="23">
                  <c:v>-0.32490923566878982</c:v>
                </c:pt>
                <c:pt idx="24">
                  <c:v>-0.32162611464968155</c:v>
                </c:pt>
                <c:pt idx="25">
                  <c:v>-0.31819598726114651</c:v>
                </c:pt>
                <c:pt idx="26">
                  <c:v>-0.31530493630573253</c:v>
                </c:pt>
                <c:pt idx="27">
                  <c:v>-0.31211987261146501</c:v>
                </c:pt>
                <c:pt idx="28">
                  <c:v>-0.30922878980891721</c:v>
                </c:pt>
                <c:pt idx="29">
                  <c:v>-0.30633770700636948</c:v>
                </c:pt>
                <c:pt idx="30">
                  <c:v>-0.30354464968152867</c:v>
                </c:pt>
                <c:pt idx="31">
                  <c:v>-0.30080060509554141</c:v>
                </c:pt>
                <c:pt idx="32">
                  <c:v>-0.29810554140127393</c:v>
                </c:pt>
                <c:pt idx="33">
                  <c:v>-0.29570449044585984</c:v>
                </c:pt>
                <c:pt idx="34">
                  <c:v>-0.29305843949044591</c:v>
                </c:pt>
                <c:pt idx="35">
                  <c:v>-0.2904613694267516</c:v>
                </c:pt>
                <c:pt idx="36">
                  <c:v>-0.28820729299363057</c:v>
                </c:pt>
                <c:pt idx="37">
                  <c:v>-0.28565926751592358</c:v>
                </c:pt>
                <c:pt idx="38">
                  <c:v>-0.28330719745222926</c:v>
                </c:pt>
                <c:pt idx="39">
                  <c:v>-0.28100414012738856</c:v>
                </c:pt>
                <c:pt idx="40">
                  <c:v>-0.27879907643312107</c:v>
                </c:pt>
                <c:pt idx="41">
                  <c:v>-0.27654500000000004</c:v>
                </c:pt>
                <c:pt idx="42">
                  <c:v>-0.27419299363057326</c:v>
                </c:pt>
                <c:pt idx="43">
                  <c:v>-0.2722819108280255</c:v>
                </c:pt>
                <c:pt idx="44">
                  <c:v>-0.27007687898089172</c:v>
                </c:pt>
                <c:pt idx="45">
                  <c:v>-0.2680678343949045</c:v>
                </c:pt>
                <c:pt idx="46">
                  <c:v>-0.26605875796178347</c:v>
                </c:pt>
                <c:pt idx="47">
                  <c:v>-0.26400073248407652</c:v>
                </c:pt>
                <c:pt idx="48">
                  <c:v>-0.2619427070063694</c:v>
                </c:pt>
                <c:pt idx="49">
                  <c:v>-0.25998264331210191</c:v>
                </c:pt>
                <c:pt idx="50">
                  <c:v>-0.25802261146496819</c:v>
                </c:pt>
                <c:pt idx="51">
                  <c:v>-0.25606254777070064</c:v>
                </c:pt>
                <c:pt idx="52">
                  <c:v>-0.25405350318471337</c:v>
                </c:pt>
                <c:pt idx="53">
                  <c:v>-0.25209343949044588</c:v>
                </c:pt>
                <c:pt idx="54">
                  <c:v>-0.25018242038216559</c:v>
                </c:pt>
                <c:pt idx="55">
                  <c:v>-0.24812436305732485</c:v>
                </c:pt>
                <c:pt idx="56">
                  <c:v>-0.24626232484076438</c:v>
                </c:pt>
                <c:pt idx="57">
                  <c:v>-0.24420426751592358</c:v>
                </c:pt>
                <c:pt idx="58">
                  <c:v>-0.24224420382165607</c:v>
                </c:pt>
                <c:pt idx="59">
                  <c:v>-0.24028417197452231</c:v>
                </c:pt>
                <c:pt idx="60">
                  <c:v>-0.23837308917197453</c:v>
                </c:pt>
                <c:pt idx="61">
                  <c:v>-0.23636407643312102</c:v>
                </c:pt>
                <c:pt idx="62">
                  <c:v>-0.2344040127388535</c:v>
                </c:pt>
                <c:pt idx="63">
                  <c:v>-0.23259098726114652</c:v>
                </c:pt>
                <c:pt idx="64">
                  <c:v>-0.23043493630573247</c:v>
                </c:pt>
                <c:pt idx="65">
                  <c:v>-0.22837687898089173</c:v>
                </c:pt>
                <c:pt idx="66">
                  <c:v>-0.22651484076433123</c:v>
                </c:pt>
                <c:pt idx="67">
                  <c:v>-0.22430977707006369</c:v>
                </c:pt>
                <c:pt idx="68">
                  <c:v>-0.2222027388535032</c:v>
                </c:pt>
                <c:pt idx="69">
                  <c:v>-0.22014468152866243</c:v>
                </c:pt>
                <c:pt idx="70">
                  <c:v>-0.21803764331210193</c:v>
                </c:pt>
                <c:pt idx="71">
                  <c:v>-0.21568557324840765</c:v>
                </c:pt>
                <c:pt idx="72">
                  <c:v>-0.21352952229299366</c:v>
                </c:pt>
                <c:pt idx="73">
                  <c:v>-0.21103047770700636</c:v>
                </c:pt>
                <c:pt idx="74">
                  <c:v>-0.20838442675159238</c:v>
                </c:pt>
                <c:pt idx="75">
                  <c:v>-0.20554235668789811</c:v>
                </c:pt>
                <c:pt idx="76">
                  <c:v>-0.20260226114649682</c:v>
                </c:pt>
                <c:pt idx="77">
                  <c:v>-0.1994171974522293</c:v>
                </c:pt>
                <c:pt idx="78">
                  <c:v>-0.19564410828025477</c:v>
                </c:pt>
                <c:pt idx="79">
                  <c:v>-0.19182200636942678</c:v>
                </c:pt>
                <c:pt idx="80">
                  <c:v>-0.18755891719745224</c:v>
                </c:pt>
                <c:pt idx="81">
                  <c:v>-0.1826587898089172</c:v>
                </c:pt>
                <c:pt idx="82">
                  <c:v>-0.17712168789808919</c:v>
                </c:pt>
                <c:pt idx="83">
                  <c:v>-0.17114353503184718</c:v>
                </c:pt>
                <c:pt idx="84">
                  <c:v>-0.16428337579617835</c:v>
                </c:pt>
                <c:pt idx="85">
                  <c:v>-0.15639417197452229</c:v>
                </c:pt>
                <c:pt idx="86">
                  <c:v>-0.14762296178343948</c:v>
                </c:pt>
                <c:pt idx="87">
                  <c:v>-0.13777375796178346</c:v>
                </c:pt>
                <c:pt idx="88">
                  <c:v>-0.12625847133757964</c:v>
                </c:pt>
                <c:pt idx="89">
                  <c:v>-0.11337117834394905</c:v>
                </c:pt>
                <c:pt idx="90">
                  <c:v>-9.8817834394904464E-2</c:v>
                </c:pt>
                <c:pt idx="91">
                  <c:v>-8.2402452229299372E-2</c:v>
                </c:pt>
                <c:pt idx="92">
                  <c:v>-6.3880000000000006E-2</c:v>
                </c:pt>
                <c:pt idx="93">
                  <c:v>-4.3005509554140134E-2</c:v>
                </c:pt>
                <c:pt idx="94">
                  <c:v>-1.8602936305732485E-2</c:v>
                </c:pt>
                <c:pt idx="95">
                  <c:v>7.5636783439490454E-3</c:v>
                </c:pt>
                <c:pt idx="96">
                  <c:v>3.6278343949044591E-2</c:v>
                </c:pt>
                <c:pt idx="97">
                  <c:v>6.6659076433121023E-2</c:v>
                </c:pt>
                <c:pt idx="98">
                  <c:v>0.10017585987261148</c:v>
                </c:pt>
                <c:pt idx="99">
                  <c:v>0.13403563694267517</c:v>
                </c:pt>
                <c:pt idx="100">
                  <c:v>0.16804248407643313</c:v>
                </c:pt>
                <c:pt idx="101">
                  <c:v>0.20410732484076438</c:v>
                </c:pt>
                <c:pt idx="102">
                  <c:v>0.24022114649681528</c:v>
                </c:pt>
                <c:pt idx="103">
                  <c:v>0.27584500000000006</c:v>
                </c:pt>
                <c:pt idx="104">
                  <c:v>0.31156684713375804</c:v>
                </c:pt>
                <c:pt idx="105">
                  <c:v>0.34518152866242041</c:v>
                </c:pt>
                <c:pt idx="106">
                  <c:v>0.37713025477707013</c:v>
                </c:pt>
                <c:pt idx="107">
                  <c:v>0.40545318471337582</c:v>
                </c:pt>
                <c:pt idx="108">
                  <c:v>0.43044363057324841</c:v>
                </c:pt>
                <c:pt idx="109">
                  <c:v>0.45043598726114653</c:v>
                </c:pt>
                <c:pt idx="110">
                  <c:v>0.46592038216560511</c:v>
                </c:pt>
                <c:pt idx="111">
                  <c:v>0.47768057324840768</c:v>
                </c:pt>
                <c:pt idx="112">
                  <c:v>0.48331592356687902</c:v>
                </c:pt>
                <c:pt idx="113">
                  <c:v>0.48552101910828033</c:v>
                </c:pt>
                <c:pt idx="114">
                  <c:v>0.48341401273885354</c:v>
                </c:pt>
                <c:pt idx="115">
                  <c:v>0.47797484076433122</c:v>
                </c:pt>
                <c:pt idx="116">
                  <c:v>0.46949745222929939</c:v>
                </c:pt>
                <c:pt idx="117">
                  <c:v>0.45837420382165611</c:v>
                </c:pt>
                <c:pt idx="118">
                  <c:v>0.44592802547770705</c:v>
                </c:pt>
                <c:pt idx="119">
                  <c:v>0.43206082802547779</c:v>
                </c:pt>
                <c:pt idx="120">
                  <c:v>0.41740923566878985</c:v>
                </c:pt>
                <c:pt idx="121">
                  <c:v>0.40256210191082809</c:v>
                </c:pt>
                <c:pt idx="122">
                  <c:v>0.38751847133757966</c:v>
                </c:pt>
                <c:pt idx="123">
                  <c:v>0.37301433121019112</c:v>
                </c:pt>
                <c:pt idx="124">
                  <c:v>0.35855891719745225</c:v>
                </c:pt>
                <c:pt idx="125">
                  <c:v>0.34498566878980896</c:v>
                </c:pt>
                <c:pt idx="126">
                  <c:v>0.33155923566878986</c:v>
                </c:pt>
                <c:pt idx="127">
                  <c:v>0.3193579617834395</c:v>
                </c:pt>
                <c:pt idx="128">
                  <c:v>0.30764675159235666</c:v>
                </c:pt>
                <c:pt idx="129">
                  <c:v>0.29662146496815295</c:v>
                </c:pt>
                <c:pt idx="130">
                  <c:v>0.28628222929936309</c:v>
                </c:pt>
                <c:pt idx="131">
                  <c:v>0.27662901273885349</c:v>
                </c:pt>
                <c:pt idx="132">
                  <c:v>0.26746576433121022</c:v>
                </c:pt>
                <c:pt idx="133">
                  <c:v>0.25898859872611468</c:v>
                </c:pt>
                <c:pt idx="134">
                  <c:v>0.25109939490445865</c:v>
                </c:pt>
                <c:pt idx="135">
                  <c:v>0.24365124203821659</c:v>
                </c:pt>
                <c:pt idx="136">
                  <c:v>0.23649707006369428</c:v>
                </c:pt>
                <c:pt idx="137">
                  <c:v>0.2301269108280255</c:v>
                </c:pt>
                <c:pt idx="138">
                  <c:v>0.22385477707006371</c:v>
                </c:pt>
                <c:pt idx="139">
                  <c:v>0.21807264331210194</c:v>
                </c:pt>
                <c:pt idx="140">
                  <c:v>0.21224149681528665</c:v>
                </c:pt>
                <c:pt idx="141">
                  <c:v>0.20709636942675161</c:v>
                </c:pt>
                <c:pt idx="142">
                  <c:v>0.20200025477707009</c:v>
                </c:pt>
                <c:pt idx="143">
                  <c:v>0.19734515923566881</c:v>
                </c:pt>
                <c:pt idx="144">
                  <c:v>0.19293506369426755</c:v>
                </c:pt>
                <c:pt idx="145">
                  <c:v>0.18872095541401276</c:v>
                </c:pt>
                <c:pt idx="146">
                  <c:v>0.18460487261146499</c:v>
                </c:pt>
                <c:pt idx="147">
                  <c:v>0.18092977707006372</c:v>
                </c:pt>
                <c:pt idx="148">
                  <c:v>0.17735267515923567</c:v>
                </c:pt>
                <c:pt idx="149">
                  <c:v>0.17392261146496815</c:v>
                </c:pt>
                <c:pt idx="150">
                  <c:v>0.17054149681528666</c:v>
                </c:pt>
                <c:pt idx="151">
                  <c:v>0.16755245222929938</c:v>
                </c:pt>
                <c:pt idx="152">
                  <c:v>0.16436738853503183</c:v>
                </c:pt>
                <c:pt idx="153">
                  <c:v>0.16157429936305734</c:v>
                </c:pt>
                <c:pt idx="154">
                  <c:v>0.15873222929936306</c:v>
                </c:pt>
                <c:pt idx="155">
                  <c:v>0.15613519108280255</c:v>
                </c:pt>
                <c:pt idx="156">
                  <c:v>0.1535381210191083</c:v>
                </c:pt>
                <c:pt idx="157">
                  <c:v>0.15118608280254778</c:v>
                </c:pt>
                <c:pt idx="158">
                  <c:v>0.14888299363057328</c:v>
                </c:pt>
                <c:pt idx="159">
                  <c:v>0.14653095541401276</c:v>
                </c:pt>
                <c:pt idx="160">
                  <c:v>0.14447292993630576</c:v>
                </c:pt>
                <c:pt idx="161">
                  <c:v>0.14226786624203824</c:v>
                </c:pt>
                <c:pt idx="162">
                  <c:v>0.14016079617834395</c:v>
                </c:pt>
                <c:pt idx="163">
                  <c:v>0.13829875796178345</c:v>
                </c:pt>
                <c:pt idx="164">
                  <c:v>0.13638773885350319</c:v>
                </c:pt>
                <c:pt idx="165">
                  <c:v>0.13457468152866242</c:v>
                </c:pt>
                <c:pt idx="166">
                  <c:v>0.13276162420382168</c:v>
                </c:pt>
                <c:pt idx="167">
                  <c:v>0.13104659235668789</c:v>
                </c:pt>
                <c:pt idx="168">
                  <c:v>0.12947853503184714</c:v>
                </c:pt>
                <c:pt idx="169">
                  <c:v>0.12776350318471338</c:v>
                </c:pt>
                <c:pt idx="170">
                  <c:v>0.12629347133757962</c:v>
                </c:pt>
                <c:pt idx="171">
                  <c:v>0.12472544585987264</c:v>
                </c:pt>
                <c:pt idx="172">
                  <c:v>0.1233043949044586</c:v>
                </c:pt>
                <c:pt idx="173">
                  <c:v>0.12183436305732484</c:v>
                </c:pt>
                <c:pt idx="174">
                  <c:v>0.12041334394904459</c:v>
                </c:pt>
                <c:pt idx="175">
                  <c:v>0.11913929936305732</c:v>
                </c:pt>
                <c:pt idx="176">
                  <c:v>0.11776726114649683</c:v>
                </c:pt>
                <c:pt idx="177">
                  <c:v>0.11659124203821657</c:v>
                </c:pt>
                <c:pt idx="178">
                  <c:v>0.11531722929936307</c:v>
                </c:pt>
                <c:pt idx="179">
                  <c:v>0.11423920382165606</c:v>
                </c:pt>
                <c:pt idx="180">
                  <c:v>0.11301417197452231</c:v>
                </c:pt>
                <c:pt idx="181">
                  <c:v>0.11183815286624205</c:v>
                </c:pt>
                <c:pt idx="182">
                  <c:v>0.11071111464968153</c:v>
                </c:pt>
                <c:pt idx="183">
                  <c:v>0.10963308917197453</c:v>
                </c:pt>
                <c:pt idx="184">
                  <c:v>0.10865305732484078</c:v>
                </c:pt>
                <c:pt idx="185">
                  <c:v>0.10752601910828027</c:v>
                </c:pt>
                <c:pt idx="186">
                  <c:v>0.10664401273885352</c:v>
                </c:pt>
                <c:pt idx="187">
                  <c:v>0.10566398089171976</c:v>
                </c:pt>
                <c:pt idx="188">
                  <c:v>0.10468398089171975</c:v>
                </c:pt>
                <c:pt idx="189">
                  <c:v>0.10385095541401275</c:v>
                </c:pt>
                <c:pt idx="190">
                  <c:v>0.10296891719745224</c:v>
                </c:pt>
                <c:pt idx="191">
                  <c:v>0.10208691082802548</c:v>
                </c:pt>
                <c:pt idx="192">
                  <c:v>0.10120490445859874</c:v>
                </c:pt>
                <c:pt idx="193">
                  <c:v>0.10046987261146498</c:v>
                </c:pt>
                <c:pt idx="194">
                  <c:v>9.958783439490447E-2</c:v>
                </c:pt>
                <c:pt idx="195">
                  <c:v>9.8852834394904457E-2</c:v>
                </c:pt>
                <c:pt idx="196">
                  <c:v>9.8117802547770722E-2</c:v>
                </c:pt>
                <c:pt idx="197">
                  <c:v>9.7480796178343959E-2</c:v>
                </c:pt>
                <c:pt idx="198">
                  <c:v>9.6696783439490466E-2</c:v>
                </c:pt>
                <c:pt idx="199">
                  <c:v>9.6010764331210197E-2</c:v>
                </c:pt>
                <c:pt idx="200">
                  <c:v>9.5373757961783448E-2</c:v>
                </c:pt>
                <c:pt idx="201">
                  <c:v>9.4785732484076443E-2</c:v>
                </c:pt>
                <c:pt idx="202">
                  <c:v>9.4001719745222936E-2</c:v>
                </c:pt>
                <c:pt idx="203">
                  <c:v>9.3609713375796197E-2</c:v>
                </c:pt>
                <c:pt idx="204">
                  <c:v>9.2923694267515927E-2</c:v>
                </c:pt>
                <c:pt idx="205">
                  <c:v>9.2286687898089179E-2</c:v>
                </c:pt>
                <c:pt idx="206">
                  <c:v>9.1845668789808918E-2</c:v>
                </c:pt>
                <c:pt idx="207">
                  <c:v>9.1208662420382169E-2</c:v>
                </c:pt>
                <c:pt idx="208">
                  <c:v>9.0620636942675178E-2</c:v>
                </c:pt>
                <c:pt idx="209">
                  <c:v>9.013063694267516E-2</c:v>
                </c:pt>
                <c:pt idx="210">
                  <c:v>8.964060509554142E-2</c:v>
                </c:pt>
                <c:pt idx="211">
                  <c:v>8.9052611464968179E-2</c:v>
                </c:pt>
                <c:pt idx="212">
                  <c:v>8.8611592356687904E-2</c:v>
                </c:pt>
                <c:pt idx="213">
                  <c:v>8.8268566878980909E-2</c:v>
                </c:pt>
                <c:pt idx="214">
                  <c:v>8.7778566878980904E-2</c:v>
                </c:pt>
                <c:pt idx="215">
                  <c:v>8.7435573248407644E-2</c:v>
                </c:pt>
                <c:pt idx="216">
                  <c:v>8.6994554140127398E-2</c:v>
                </c:pt>
                <c:pt idx="217">
                  <c:v>8.6700541401273895E-2</c:v>
                </c:pt>
                <c:pt idx="218">
                  <c:v>8.6210541401273891E-2</c:v>
                </c:pt>
                <c:pt idx="219">
                  <c:v>8.5867515923566881E-2</c:v>
                </c:pt>
                <c:pt idx="220">
                  <c:v>8.5524522292993649E-2</c:v>
                </c:pt>
                <c:pt idx="221">
                  <c:v>8.5083503184713388E-2</c:v>
                </c:pt>
                <c:pt idx="222">
                  <c:v>8.4838503184713393E-2</c:v>
                </c:pt>
                <c:pt idx="223">
                  <c:v>8.4495509554140147E-2</c:v>
                </c:pt>
                <c:pt idx="224">
                  <c:v>8.4250477707006374E-2</c:v>
                </c:pt>
                <c:pt idx="225">
                  <c:v>8.3907484076433128E-2</c:v>
                </c:pt>
                <c:pt idx="226">
                  <c:v>8.3711464968152877E-2</c:v>
                </c:pt>
                <c:pt idx="227">
                  <c:v>8.341745222929936E-2</c:v>
                </c:pt>
                <c:pt idx="228">
                  <c:v>8.3172452229299365E-2</c:v>
                </c:pt>
                <c:pt idx="229">
                  <c:v>8.2976464968152863E-2</c:v>
                </c:pt>
                <c:pt idx="230">
                  <c:v>8.2682452229299361E-2</c:v>
                </c:pt>
                <c:pt idx="231">
                  <c:v>8.2584458598726124E-2</c:v>
                </c:pt>
                <c:pt idx="232">
                  <c:v>8.2290445859872621E-2</c:v>
                </c:pt>
                <c:pt idx="233">
                  <c:v>8.219245222929937E-2</c:v>
                </c:pt>
                <c:pt idx="234">
                  <c:v>8.1947420382165612E-2</c:v>
                </c:pt>
                <c:pt idx="235">
                  <c:v>8.1898439490445868E-2</c:v>
                </c:pt>
                <c:pt idx="236">
                  <c:v>8.1702420382165603E-2</c:v>
                </c:pt>
                <c:pt idx="237">
                  <c:v>8.1604426751592365E-2</c:v>
                </c:pt>
                <c:pt idx="238">
                  <c:v>8.1457420382165607E-2</c:v>
                </c:pt>
                <c:pt idx="239">
                  <c:v>8.1310414012738863E-2</c:v>
                </c:pt>
                <c:pt idx="240">
                  <c:v>8.1212420382165598E-2</c:v>
                </c:pt>
                <c:pt idx="241">
                  <c:v>8.1114426751592361E-2</c:v>
                </c:pt>
                <c:pt idx="242">
                  <c:v>8.0967388535031867E-2</c:v>
                </c:pt>
                <c:pt idx="243">
                  <c:v>8.1016401273885361E-2</c:v>
                </c:pt>
                <c:pt idx="244">
                  <c:v>8.091840764331211E-2</c:v>
                </c:pt>
                <c:pt idx="245">
                  <c:v>8.0869394904458602E-2</c:v>
                </c:pt>
                <c:pt idx="246">
                  <c:v>8.0771401273885365E-2</c:v>
                </c:pt>
                <c:pt idx="247">
                  <c:v>8.0673407643312114E-2</c:v>
                </c:pt>
                <c:pt idx="248">
                  <c:v>8.0673407643312114E-2</c:v>
                </c:pt>
                <c:pt idx="249">
                  <c:v>8.0624394904458607E-2</c:v>
                </c:pt>
                <c:pt idx="250">
                  <c:v>8.0624394904458607E-2</c:v>
                </c:pt>
                <c:pt idx="251">
                  <c:v>8.0624394904458607E-2</c:v>
                </c:pt>
                <c:pt idx="252">
                  <c:v>8.0379394904458612E-2</c:v>
                </c:pt>
                <c:pt idx="253">
                  <c:v>8.052640127388537E-2</c:v>
                </c:pt>
                <c:pt idx="254">
                  <c:v>8.0428407643312105E-2</c:v>
                </c:pt>
                <c:pt idx="255">
                  <c:v>8.0428407643312105E-2</c:v>
                </c:pt>
                <c:pt idx="256">
                  <c:v>8.0428407643312105E-2</c:v>
                </c:pt>
                <c:pt idx="257">
                  <c:v>8.0624394904458607E-2</c:v>
                </c:pt>
                <c:pt idx="258">
                  <c:v>8.0575414012738864E-2</c:v>
                </c:pt>
                <c:pt idx="259">
                  <c:v>8.0673407643312114E-2</c:v>
                </c:pt>
                <c:pt idx="260">
                  <c:v>8.0673407643312114E-2</c:v>
                </c:pt>
                <c:pt idx="261">
                  <c:v>8.0869394904458602E-2</c:v>
                </c:pt>
                <c:pt idx="262">
                  <c:v>8.0673407643312114E-2</c:v>
                </c:pt>
                <c:pt idx="263">
                  <c:v>8.0722420382165622E-2</c:v>
                </c:pt>
                <c:pt idx="264">
                  <c:v>8.0624394904458607E-2</c:v>
                </c:pt>
                <c:pt idx="265">
                  <c:v>8.0624394904458607E-2</c:v>
                </c:pt>
                <c:pt idx="266">
                  <c:v>8.0722420382165622E-2</c:v>
                </c:pt>
                <c:pt idx="267">
                  <c:v>8.0722420382165622E-2</c:v>
                </c:pt>
                <c:pt idx="268">
                  <c:v>8.0673407643312114E-2</c:v>
                </c:pt>
                <c:pt idx="269">
                  <c:v>8.0820414012738859E-2</c:v>
                </c:pt>
                <c:pt idx="270">
                  <c:v>8.091840764331211E-2</c:v>
                </c:pt>
                <c:pt idx="271">
                  <c:v>8.091840764331211E-2</c:v>
                </c:pt>
                <c:pt idx="272">
                  <c:v>8.0967388535031867E-2</c:v>
                </c:pt>
                <c:pt idx="273">
                  <c:v>8.1065414012738854E-2</c:v>
                </c:pt>
                <c:pt idx="274">
                  <c:v>8.1114426751592361E-2</c:v>
                </c:pt>
                <c:pt idx="275">
                  <c:v>8.1114426751592361E-2</c:v>
                </c:pt>
                <c:pt idx="276">
                  <c:v>8.1163407643312119E-2</c:v>
                </c:pt>
                <c:pt idx="277">
                  <c:v>8.1261433121019105E-2</c:v>
                </c:pt>
                <c:pt idx="278">
                  <c:v>8.1212420382165598E-2</c:v>
                </c:pt>
                <c:pt idx="279">
                  <c:v>8.1408407643312114E-2</c:v>
                </c:pt>
                <c:pt idx="280">
                  <c:v>8.1310414012738863E-2</c:v>
                </c:pt>
                <c:pt idx="281">
                  <c:v>8.1555414012738858E-2</c:v>
                </c:pt>
                <c:pt idx="282">
                  <c:v>8.1506433121019115E-2</c:v>
                </c:pt>
                <c:pt idx="283">
                  <c:v>8.1653439490445873E-2</c:v>
                </c:pt>
                <c:pt idx="284">
                  <c:v>8.1604426751592365E-2</c:v>
                </c:pt>
                <c:pt idx="285">
                  <c:v>8.1653439490445873E-2</c:v>
                </c:pt>
                <c:pt idx="286">
                  <c:v>8.1653439490445873E-2</c:v>
                </c:pt>
                <c:pt idx="287">
                  <c:v>8.1800445859872631E-2</c:v>
                </c:pt>
                <c:pt idx="288">
                  <c:v>8.175143312101911E-2</c:v>
                </c:pt>
                <c:pt idx="289">
                  <c:v>8.1849426751592347E-2</c:v>
                </c:pt>
                <c:pt idx="290">
                  <c:v>8.1849426751592347E-2</c:v>
                </c:pt>
                <c:pt idx="291">
                  <c:v>8.1996433121019119E-2</c:v>
                </c:pt>
                <c:pt idx="292">
                  <c:v>8.2045445859872612E-2</c:v>
                </c:pt>
                <c:pt idx="293">
                  <c:v>8.219245222929937E-2</c:v>
                </c:pt>
                <c:pt idx="294">
                  <c:v>8.1849426751592347E-2</c:v>
                </c:pt>
                <c:pt idx="295">
                  <c:v>8.2388439490445872E-2</c:v>
                </c:pt>
                <c:pt idx="296">
                  <c:v>8.2388439490445872E-2</c:v>
                </c:pt>
                <c:pt idx="297">
                  <c:v>8.2486433121019109E-2</c:v>
                </c:pt>
                <c:pt idx="298">
                  <c:v>8.2682452229299361E-2</c:v>
                </c:pt>
                <c:pt idx="299">
                  <c:v>8.2829458598726119E-2</c:v>
                </c:pt>
                <c:pt idx="300">
                  <c:v>8.2976464968152863E-2</c:v>
                </c:pt>
                <c:pt idx="301">
                  <c:v>8.3319458598726109E-2</c:v>
                </c:pt>
                <c:pt idx="302">
                  <c:v>8.3466464968152881E-2</c:v>
                </c:pt>
                <c:pt idx="303">
                  <c:v>8.341745222929936E-2</c:v>
                </c:pt>
                <c:pt idx="304">
                  <c:v>8.3711464968152877E-2</c:v>
                </c:pt>
                <c:pt idx="305">
                  <c:v>8.4152484076433123E-2</c:v>
                </c:pt>
                <c:pt idx="306">
                  <c:v>8.410350318471338E-2</c:v>
                </c:pt>
                <c:pt idx="307">
                  <c:v>8.4348471337579625E-2</c:v>
                </c:pt>
                <c:pt idx="308">
                  <c:v>8.459350318471337E-2</c:v>
                </c:pt>
                <c:pt idx="309">
                  <c:v>8.4936496815286644E-2</c:v>
                </c:pt>
                <c:pt idx="310">
                  <c:v>8.527952229299364E-2</c:v>
                </c:pt>
                <c:pt idx="311">
                  <c:v>8.5622515923566886E-2</c:v>
                </c:pt>
                <c:pt idx="312">
                  <c:v>8.611251592356689E-2</c:v>
                </c:pt>
                <c:pt idx="313">
                  <c:v>8.6406528662420379E-2</c:v>
                </c:pt>
                <c:pt idx="314">
                  <c:v>8.694554140127389E-2</c:v>
                </c:pt>
                <c:pt idx="315">
                  <c:v>8.7435573248407644E-2</c:v>
                </c:pt>
                <c:pt idx="316">
                  <c:v>8.8072579617834407E-2</c:v>
                </c:pt>
                <c:pt idx="317">
                  <c:v>8.8660605095541398E-2</c:v>
                </c:pt>
                <c:pt idx="318">
                  <c:v>8.929761146496816E-2</c:v>
                </c:pt>
                <c:pt idx="319">
                  <c:v>9.013063694267516E-2</c:v>
                </c:pt>
                <c:pt idx="320">
                  <c:v>9.0816624203821653E-2</c:v>
                </c:pt>
                <c:pt idx="321">
                  <c:v>9.1894681528662439E-2</c:v>
                </c:pt>
                <c:pt idx="322">
                  <c:v>9.2825700636942676E-2</c:v>
                </c:pt>
                <c:pt idx="323">
                  <c:v>9.3756719745222941E-2</c:v>
                </c:pt>
                <c:pt idx="324">
                  <c:v>9.4932738853503187E-2</c:v>
                </c:pt>
                <c:pt idx="325">
                  <c:v>9.6108757961783448E-2</c:v>
                </c:pt>
                <c:pt idx="326">
                  <c:v>9.7431815286624202E-2</c:v>
                </c:pt>
                <c:pt idx="327">
                  <c:v>9.8705828025477713E-2</c:v>
                </c:pt>
                <c:pt idx="328">
                  <c:v>0.10022487261146498</c:v>
                </c:pt>
                <c:pt idx="329">
                  <c:v>0.10159687898089173</c:v>
                </c:pt>
                <c:pt idx="330">
                  <c:v>0.10301792993630574</c:v>
                </c:pt>
                <c:pt idx="331">
                  <c:v>0.104781974522293</c:v>
                </c:pt>
                <c:pt idx="332">
                  <c:v>0.10644799363057325</c:v>
                </c:pt>
                <c:pt idx="333">
                  <c:v>0.10816305732484077</c:v>
                </c:pt>
                <c:pt idx="334">
                  <c:v>0.11012308917197454</c:v>
                </c:pt>
                <c:pt idx="335">
                  <c:v>0.11203414012738855</c:v>
                </c:pt>
                <c:pt idx="336">
                  <c:v>0.11409219745222932</c:v>
                </c:pt>
                <c:pt idx="337">
                  <c:v>0.11615022292993632</c:v>
                </c:pt>
                <c:pt idx="338">
                  <c:v>0.11874729299363058</c:v>
                </c:pt>
                <c:pt idx="339">
                  <c:v>0.12124633757961784</c:v>
                </c:pt>
                <c:pt idx="340">
                  <c:v>0.1239414331210191</c:v>
                </c:pt>
                <c:pt idx="341">
                  <c:v>0.1269794904458599</c:v>
                </c:pt>
                <c:pt idx="342">
                  <c:v>0.13036057324840766</c:v>
                </c:pt>
                <c:pt idx="343">
                  <c:v>0.13374165605095542</c:v>
                </c:pt>
                <c:pt idx="344">
                  <c:v>0.13756375796178347</c:v>
                </c:pt>
                <c:pt idx="345">
                  <c:v>0.14167984076433121</c:v>
                </c:pt>
                <c:pt idx="346">
                  <c:v>0.14618796178343951</c:v>
                </c:pt>
                <c:pt idx="347">
                  <c:v>0.15138207006369428</c:v>
                </c:pt>
                <c:pt idx="348">
                  <c:v>0.15740920382165605</c:v>
                </c:pt>
                <c:pt idx="349">
                  <c:v>0.16397538216560512</c:v>
                </c:pt>
                <c:pt idx="350">
                  <c:v>0.17147254777070065</c:v>
                </c:pt>
                <c:pt idx="351">
                  <c:v>0.1798517515923567</c:v>
                </c:pt>
                <c:pt idx="352">
                  <c:v>0.18965197452229299</c:v>
                </c:pt>
                <c:pt idx="353">
                  <c:v>0.20008920382165604</c:v>
                </c:pt>
                <c:pt idx="354">
                  <c:v>0.21214350318471339</c:v>
                </c:pt>
                <c:pt idx="355">
                  <c:v>0.2255698089171975</c:v>
                </c:pt>
                <c:pt idx="356">
                  <c:v>0.2402701592356688</c:v>
                </c:pt>
                <c:pt idx="357">
                  <c:v>0.25673452229299371</c:v>
                </c:pt>
                <c:pt idx="358">
                  <c:v>0.27491394904458599</c:v>
                </c:pt>
                <c:pt idx="359">
                  <c:v>0.29485742038216567</c:v>
                </c:pt>
                <c:pt idx="360">
                  <c:v>0.31607493630573252</c:v>
                </c:pt>
                <c:pt idx="361">
                  <c:v>0.33959554140127396</c:v>
                </c:pt>
                <c:pt idx="362">
                  <c:v>0.37345541401273891</c:v>
                </c:pt>
                <c:pt idx="363">
                  <c:v>0.39075254777070068</c:v>
                </c:pt>
                <c:pt idx="364">
                  <c:v>0.41789936305732489</c:v>
                </c:pt>
                <c:pt idx="365">
                  <c:v>0.4452420382165605</c:v>
                </c:pt>
                <c:pt idx="366">
                  <c:v>0.47346656050955416</c:v>
                </c:pt>
                <c:pt idx="367">
                  <c:v>0.50080923566878988</c:v>
                </c:pt>
                <c:pt idx="368">
                  <c:v>0.52771082802547775</c:v>
                </c:pt>
                <c:pt idx="369">
                  <c:v>0.55191751592356686</c:v>
                </c:pt>
                <c:pt idx="370">
                  <c:v>0.57485000000000008</c:v>
                </c:pt>
                <c:pt idx="371">
                  <c:v>0.5949404458598726</c:v>
                </c:pt>
                <c:pt idx="372">
                  <c:v>0.6112579617834395</c:v>
                </c:pt>
                <c:pt idx="373">
                  <c:v>0.62571337579617847</c:v>
                </c:pt>
                <c:pt idx="374">
                  <c:v>0.63600350318471344</c:v>
                </c:pt>
                <c:pt idx="375">
                  <c:v>0.64345159235668803</c:v>
                </c:pt>
                <c:pt idx="376">
                  <c:v>0.64693057324840775</c:v>
                </c:pt>
                <c:pt idx="377">
                  <c:v>0.64781273885350321</c:v>
                </c:pt>
                <c:pt idx="378">
                  <c:v>0.64550955414012745</c:v>
                </c:pt>
                <c:pt idx="379">
                  <c:v>0.64085445859872614</c:v>
                </c:pt>
                <c:pt idx="380">
                  <c:v>0.63423949044585992</c:v>
                </c:pt>
                <c:pt idx="381">
                  <c:v>0.62576210191082804</c:v>
                </c:pt>
                <c:pt idx="382">
                  <c:v>0.61615796178343962</c:v>
                </c:pt>
                <c:pt idx="383">
                  <c:v>0.60581878980891735</c:v>
                </c:pt>
                <c:pt idx="384">
                  <c:v>0.59449936305732487</c:v>
                </c:pt>
                <c:pt idx="385">
                  <c:v>0.58288630573248412</c:v>
                </c:pt>
                <c:pt idx="386">
                  <c:v>0.57142006369426745</c:v>
                </c:pt>
                <c:pt idx="387">
                  <c:v>0.5601496815286624</c:v>
                </c:pt>
                <c:pt idx="388">
                  <c:v>0.54902643312101918</c:v>
                </c:pt>
                <c:pt idx="389">
                  <c:v>0.53849108280254776</c:v>
                </c:pt>
                <c:pt idx="390">
                  <c:v>0.5284458598726115</c:v>
                </c:pt>
                <c:pt idx="391">
                  <c:v>0.51864585987261158</c:v>
                </c:pt>
                <c:pt idx="392">
                  <c:v>0.50938439490445864</c:v>
                </c:pt>
                <c:pt idx="393">
                  <c:v>0.50051528662420386</c:v>
                </c:pt>
                <c:pt idx="394">
                  <c:v>0.49238121019108283</c:v>
                </c:pt>
                <c:pt idx="395">
                  <c:v>0.48449203821656056</c:v>
                </c:pt>
                <c:pt idx="396">
                  <c:v>0.47704363057324844</c:v>
                </c:pt>
                <c:pt idx="397">
                  <c:v>0.47023248407643314</c:v>
                </c:pt>
                <c:pt idx="398">
                  <c:v>0.46351942675159241</c:v>
                </c:pt>
                <c:pt idx="399">
                  <c:v>0.4573942675159236</c:v>
                </c:pt>
                <c:pt idx="400">
                  <c:v>0.45151401273885355</c:v>
                </c:pt>
                <c:pt idx="401">
                  <c:v>0.44607515923566882</c:v>
                </c:pt>
                <c:pt idx="402">
                  <c:v>0.44088089171974526</c:v>
                </c:pt>
                <c:pt idx="403">
                  <c:v>0.43598089171974524</c:v>
                </c:pt>
                <c:pt idx="404">
                  <c:v>0.43142356687898092</c:v>
                </c:pt>
                <c:pt idx="405">
                  <c:v>0.42706242038216563</c:v>
                </c:pt>
                <c:pt idx="406">
                  <c:v>0.42289745222929936</c:v>
                </c:pt>
                <c:pt idx="407">
                  <c:v>0.41907547770700643</c:v>
                </c:pt>
                <c:pt idx="408">
                  <c:v>0.41540031847133757</c:v>
                </c:pt>
                <c:pt idx="409">
                  <c:v>0.41192133757961785</c:v>
                </c:pt>
                <c:pt idx="410">
                  <c:v>0.40858917197452232</c:v>
                </c:pt>
                <c:pt idx="411">
                  <c:v>0.4055019108280255</c:v>
                </c:pt>
                <c:pt idx="412">
                  <c:v>0.402365923566879</c:v>
                </c:pt>
                <c:pt idx="413">
                  <c:v>0.39967101910828029</c:v>
                </c:pt>
                <c:pt idx="414">
                  <c:v>0.39692675159235674</c:v>
                </c:pt>
                <c:pt idx="415">
                  <c:v>0.39437866242038222</c:v>
                </c:pt>
                <c:pt idx="416">
                  <c:v>0.39192866242038221</c:v>
                </c:pt>
                <c:pt idx="417">
                  <c:v>0.38972356687898091</c:v>
                </c:pt>
                <c:pt idx="418">
                  <c:v>0.38756751592356686</c:v>
                </c:pt>
                <c:pt idx="419">
                  <c:v>0.38546050955414018</c:v>
                </c:pt>
                <c:pt idx="420">
                  <c:v>0.38354968152866242</c:v>
                </c:pt>
                <c:pt idx="421">
                  <c:v>0.3818834394904459</c:v>
                </c:pt>
                <c:pt idx="422">
                  <c:v>0.37997261146496819</c:v>
                </c:pt>
                <c:pt idx="423">
                  <c:v>0.37845350318471344</c:v>
                </c:pt>
                <c:pt idx="424">
                  <c:v>0.37678726114649685</c:v>
                </c:pt>
                <c:pt idx="425">
                  <c:v>0.37512133757961791</c:v>
                </c:pt>
                <c:pt idx="426">
                  <c:v>0.37370031847133761</c:v>
                </c:pt>
                <c:pt idx="427">
                  <c:v>0.37227929936305737</c:v>
                </c:pt>
                <c:pt idx="428">
                  <c:v>0.37100509554140132</c:v>
                </c:pt>
                <c:pt idx="429">
                  <c:v>0.36963312101910833</c:v>
                </c:pt>
                <c:pt idx="430">
                  <c:v>0.368506050955414</c:v>
                </c:pt>
                <c:pt idx="431">
                  <c:v>0.3673302547770701</c:v>
                </c:pt>
                <c:pt idx="432">
                  <c:v>0.36635000000000006</c:v>
                </c:pt>
                <c:pt idx="433">
                  <c:v>0.3653210191082803</c:v>
                </c:pt>
                <c:pt idx="434">
                  <c:v>0.36443917197452236</c:v>
                </c:pt>
                <c:pt idx="435">
                  <c:v>0.36350796178343953</c:v>
                </c:pt>
                <c:pt idx="436">
                  <c:v>0.36277292993630578</c:v>
                </c:pt>
                <c:pt idx="437">
                  <c:v>0.36194012738853509</c:v>
                </c:pt>
                <c:pt idx="438">
                  <c:v>0.36115605095541409</c:v>
                </c:pt>
                <c:pt idx="439">
                  <c:v>0.36056783439490447</c:v>
                </c:pt>
                <c:pt idx="440">
                  <c:v>0.3599799363057325</c:v>
                </c:pt>
                <c:pt idx="441">
                  <c:v>0.35934299363057332</c:v>
                </c:pt>
                <c:pt idx="442">
                  <c:v>0.35895095541401273</c:v>
                </c:pt>
                <c:pt idx="443">
                  <c:v>0.35841178343949043</c:v>
                </c:pt>
                <c:pt idx="444">
                  <c:v>0.35811783439490452</c:v>
                </c:pt>
                <c:pt idx="445">
                  <c:v>0.35767707006369431</c:v>
                </c:pt>
                <c:pt idx="446">
                  <c:v>0.35738280254777072</c:v>
                </c:pt>
                <c:pt idx="447">
                  <c:v>0.35708885350318476</c:v>
                </c:pt>
                <c:pt idx="448">
                  <c:v>0.35684394904458605</c:v>
                </c:pt>
                <c:pt idx="449">
                  <c:v>0.35664777070063691</c:v>
                </c:pt>
                <c:pt idx="450">
                  <c:v>0.35645191082802546</c:v>
                </c:pt>
                <c:pt idx="451">
                  <c:v>0.35635382165605095</c:v>
                </c:pt>
                <c:pt idx="452">
                  <c:v>0.35620700636942682</c:v>
                </c:pt>
                <c:pt idx="453">
                  <c:v>0.3561579617834395</c:v>
                </c:pt>
                <c:pt idx="454">
                  <c:v>0.3561579617834395</c:v>
                </c:pt>
                <c:pt idx="455">
                  <c:v>0.35620700636942682</c:v>
                </c:pt>
                <c:pt idx="456">
                  <c:v>0.35630477707006375</c:v>
                </c:pt>
                <c:pt idx="457">
                  <c:v>0.35645191082802546</c:v>
                </c:pt>
                <c:pt idx="458">
                  <c:v>0.35659872611464977</c:v>
                </c:pt>
                <c:pt idx="459">
                  <c:v>0.35684394904458605</c:v>
                </c:pt>
                <c:pt idx="460">
                  <c:v>0.3478767515923567</c:v>
                </c:pt>
                <c:pt idx="461">
                  <c:v>0.34077165605095544</c:v>
                </c:pt>
                <c:pt idx="462">
                  <c:v>0.33508726114649684</c:v>
                </c:pt>
                <c:pt idx="463">
                  <c:v>0.33008917197452226</c:v>
                </c:pt>
                <c:pt idx="464">
                  <c:v>0.32548312101910831</c:v>
                </c:pt>
                <c:pt idx="465">
                  <c:v>0.32112197452229302</c:v>
                </c:pt>
                <c:pt idx="466">
                  <c:v>0.31705496815286627</c:v>
                </c:pt>
                <c:pt idx="467">
                  <c:v>0.31323286624203828</c:v>
                </c:pt>
                <c:pt idx="468">
                  <c:v>0.30945977707006372</c:v>
                </c:pt>
                <c:pt idx="469">
                  <c:v>0.30598070063694266</c:v>
                </c:pt>
                <c:pt idx="470">
                  <c:v>0.30250162420382171</c:v>
                </c:pt>
                <c:pt idx="471">
                  <c:v>0.29916952229299365</c:v>
                </c:pt>
                <c:pt idx="472">
                  <c:v>0.29608245222929935</c:v>
                </c:pt>
                <c:pt idx="473">
                  <c:v>0.29299541401273888</c:v>
                </c:pt>
                <c:pt idx="474">
                  <c:v>0.29000630573248415</c:v>
                </c:pt>
                <c:pt idx="475">
                  <c:v>0.28701726114649684</c:v>
                </c:pt>
                <c:pt idx="476">
                  <c:v>0.28417519108280259</c:v>
                </c:pt>
                <c:pt idx="477">
                  <c:v>0.28143111464968151</c:v>
                </c:pt>
                <c:pt idx="478">
                  <c:v>0.27868707006369425</c:v>
                </c:pt>
                <c:pt idx="479">
                  <c:v>0.2760409554140128</c:v>
                </c:pt>
                <c:pt idx="480">
                  <c:v>0.27339490445859876</c:v>
                </c:pt>
                <c:pt idx="481">
                  <c:v>0.2708958598726115</c:v>
                </c:pt>
                <c:pt idx="482">
                  <c:v>0.26829878980891719</c:v>
                </c:pt>
                <c:pt idx="483">
                  <c:v>0.2659467515923567</c:v>
                </c:pt>
                <c:pt idx="484">
                  <c:v>0.26344767515923567</c:v>
                </c:pt>
                <c:pt idx="485">
                  <c:v>0.26104665605095545</c:v>
                </c:pt>
                <c:pt idx="486">
                  <c:v>0.25869455414012738</c:v>
                </c:pt>
                <c:pt idx="487">
                  <c:v>0.25644050955414011</c:v>
                </c:pt>
                <c:pt idx="488">
                  <c:v>0.25408847133757961</c:v>
                </c:pt>
                <c:pt idx="489">
                  <c:v>0.25178544585987261</c:v>
                </c:pt>
                <c:pt idx="490">
                  <c:v>0.2495803821656051</c:v>
                </c:pt>
                <c:pt idx="491">
                  <c:v>0.2473263057324841</c:v>
                </c:pt>
                <c:pt idx="492">
                  <c:v>0.24512127388535038</c:v>
                </c:pt>
                <c:pt idx="493">
                  <c:v>0.24296522292993633</c:v>
                </c:pt>
                <c:pt idx="494">
                  <c:v>0.24080917197452231</c:v>
                </c:pt>
                <c:pt idx="495">
                  <c:v>0.23855512738853504</c:v>
                </c:pt>
                <c:pt idx="496">
                  <c:v>0.23630105095541401</c:v>
                </c:pt>
                <c:pt idx="497">
                  <c:v>0.23424302547770703</c:v>
                </c:pt>
                <c:pt idx="498">
                  <c:v>0.23203796178343949</c:v>
                </c:pt>
                <c:pt idx="499">
                  <c:v>0.22993092356687897</c:v>
                </c:pt>
                <c:pt idx="500">
                  <c:v>0.22782385350318471</c:v>
                </c:pt>
                <c:pt idx="501">
                  <c:v>0.22581480891719746</c:v>
                </c:pt>
                <c:pt idx="502">
                  <c:v>0.22375678343949046</c:v>
                </c:pt>
                <c:pt idx="503">
                  <c:v>0.2216497133757962</c:v>
                </c:pt>
                <c:pt idx="504">
                  <c:v>0.21964066878980895</c:v>
                </c:pt>
                <c:pt idx="505">
                  <c:v>0.21763162420382168</c:v>
                </c:pt>
                <c:pt idx="506">
                  <c:v>0.21557356687898091</c:v>
                </c:pt>
                <c:pt idx="507">
                  <c:v>0.21366254777070062</c:v>
                </c:pt>
                <c:pt idx="508">
                  <c:v>0.21155547770700639</c:v>
                </c:pt>
                <c:pt idx="509">
                  <c:v>0.20964442675159237</c:v>
                </c:pt>
                <c:pt idx="510">
                  <c:v>0.20743939490445862</c:v>
                </c:pt>
                <c:pt idx="511">
                  <c:v>0.20538133757961788</c:v>
                </c:pt>
                <c:pt idx="512">
                  <c:v>0.20332331210191082</c:v>
                </c:pt>
                <c:pt idx="513">
                  <c:v>0.20111821656050957</c:v>
                </c:pt>
                <c:pt idx="514">
                  <c:v>0.19906019108280257</c:v>
                </c:pt>
                <c:pt idx="515">
                  <c:v>0.19685512738853503</c:v>
                </c:pt>
                <c:pt idx="516">
                  <c:v>0.19469910828025477</c:v>
                </c:pt>
                <c:pt idx="517">
                  <c:v>0.19244503184713377</c:v>
                </c:pt>
                <c:pt idx="518">
                  <c:v>0.19014197452229301</c:v>
                </c:pt>
                <c:pt idx="519">
                  <c:v>0.18769194267515926</c:v>
                </c:pt>
                <c:pt idx="520">
                  <c:v>0.18504585987261149</c:v>
                </c:pt>
                <c:pt idx="521">
                  <c:v>0.18235079617834396</c:v>
                </c:pt>
                <c:pt idx="522">
                  <c:v>0.17941073248407644</c:v>
                </c:pt>
                <c:pt idx="523">
                  <c:v>0.17642165605095542</c:v>
                </c:pt>
                <c:pt idx="524">
                  <c:v>0.17284458598726116</c:v>
                </c:pt>
                <c:pt idx="525">
                  <c:v>0.16941449044585988</c:v>
                </c:pt>
                <c:pt idx="526">
                  <c:v>0.16524939490445861</c:v>
                </c:pt>
                <c:pt idx="527">
                  <c:v>0.16079028662420383</c:v>
                </c:pt>
                <c:pt idx="528">
                  <c:v>0.15593917197452231</c:v>
                </c:pt>
                <c:pt idx="529">
                  <c:v>0.15040203821656051</c:v>
                </c:pt>
                <c:pt idx="530">
                  <c:v>0.14437490445859874</c:v>
                </c:pt>
                <c:pt idx="531">
                  <c:v>0.1373677388535032</c:v>
                </c:pt>
                <c:pt idx="532">
                  <c:v>0.12967455414012741</c:v>
                </c:pt>
                <c:pt idx="533">
                  <c:v>0.12095235668789811</c:v>
                </c:pt>
                <c:pt idx="534">
                  <c:v>0.11105410828025478</c:v>
                </c:pt>
                <c:pt idx="535">
                  <c:v>0.10027385350318473</c:v>
                </c:pt>
                <c:pt idx="536">
                  <c:v>8.7043566878980891E-2</c:v>
                </c:pt>
                <c:pt idx="537">
                  <c:v>7.2882229299363069E-2</c:v>
                </c:pt>
                <c:pt idx="538">
                  <c:v>5.7152834394904456E-2</c:v>
                </c:pt>
                <c:pt idx="539">
                  <c:v>4.0247452229299367E-2</c:v>
                </c:pt>
                <c:pt idx="540">
                  <c:v>2.0548984076433123E-2</c:v>
                </c:pt>
                <c:pt idx="541">
                  <c:v>-1.7850280254777073E-4</c:v>
                </c:pt>
                <c:pt idx="542">
                  <c:v>-2.281703821656051E-2</c:v>
                </c:pt>
                <c:pt idx="543">
                  <c:v>-4.6778598726114652E-2</c:v>
                </c:pt>
                <c:pt idx="544">
                  <c:v>-7.1573184713375801E-2</c:v>
                </c:pt>
                <c:pt idx="545">
                  <c:v>-9.8376815286624217E-2</c:v>
                </c:pt>
                <c:pt idx="546">
                  <c:v>-0.12537646496815288</c:v>
                </c:pt>
                <c:pt idx="547">
                  <c:v>-0.15281710191082803</c:v>
                </c:pt>
                <c:pt idx="548">
                  <c:v>-0.17976773885350322</c:v>
                </c:pt>
                <c:pt idx="549">
                  <c:v>-0.20598334394904461</c:v>
                </c:pt>
                <c:pt idx="550">
                  <c:v>-0.23116993630573252</c:v>
                </c:pt>
                <c:pt idx="551">
                  <c:v>-0.25459251592356691</c:v>
                </c:pt>
                <c:pt idx="552">
                  <c:v>-0.27649601910828031</c:v>
                </c:pt>
                <c:pt idx="553">
                  <c:v>-0.2939894267515924</c:v>
                </c:pt>
                <c:pt idx="554">
                  <c:v>-0.30913079617834399</c:v>
                </c:pt>
                <c:pt idx="555">
                  <c:v>-0.3199601910828026</c:v>
                </c:pt>
                <c:pt idx="556">
                  <c:v>-0.32775127388535036</c:v>
                </c:pt>
                <c:pt idx="557">
                  <c:v>-0.33191624203821657</c:v>
                </c:pt>
                <c:pt idx="558">
                  <c:v>-0.33240636942675161</c:v>
                </c:pt>
                <c:pt idx="559">
                  <c:v>-0.33044617834394907</c:v>
                </c:pt>
                <c:pt idx="560">
                  <c:v>-0.3257420382165605</c:v>
                </c:pt>
                <c:pt idx="561">
                  <c:v>-0.3191761146496816</c:v>
                </c:pt>
                <c:pt idx="562">
                  <c:v>-0.31084585987261149</c:v>
                </c:pt>
                <c:pt idx="563">
                  <c:v>-0.30119261146496817</c:v>
                </c:pt>
                <c:pt idx="564">
                  <c:v>-0.29144136942675164</c:v>
                </c:pt>
                <c:pt idx="565">
                  <c:v>-0.28046509554140131</c:v>
                </c:pt>
                <c:pt idx="566">
                  <c:v>-0.26968487261146501</c:v>
                </c:pt>
                <c:pt idx="567">
                  <c:v>-0.25875761146496817</c:v>
                </c:pt>
                <c:pt idx="568">
                  <c:v>-0.24832038216560509</c:v>
                </c:pt>
                <c:pt idx="569">
                  <c:v>-0.2381281210191083</c:v>
                </c:pt>
                <c:pt idx="570">
                  <c:v>-0.22798487261146497</c:v>
                </c:pt>
                <c:pt idx="571">
                  <c:v>-0.21877264331210194</c:v>
                </c:pt>
                <c:pt idx="572">
                  <c:v>-0.20887439490445864</c:v>
                </c:pt>
                <c:pt idx="573">
                  <c:v>-0.20142624203821657</c:v>
                </c:pt>
                <c:pt idx="574">
                  <c:v>-0.19378207006369427</c:v>
                </c:pt>
                <c:pt idx="575">
                  <c:v>-0.18623589171974525</c:v>
                </c:pt>
                <c:pt idx="576">
                  <c:v>-0.17932671974522296</c:v>
                </c:pt>
                <c:pt idx="577">
                  <c:v>-0.17310356687898093</c:v>
                </c:pt>
                <c:pt idx="578">
                  <c:v>-0.16717442675159239</c:v>
                </c:pt>
                <c:pt idx="579">
                  <c:v>-0.16144130573248408</c:v>
                </c:pt>
                <c:pt idx="580">
                  <c:v>-0.15634519108280256</c:v>
                </c:pt>
                <c:pt idx="581">
                  <c:v>-0.15149407643312104</c:v>
                </c:pt>
                <c:pt idx="582">
                  <c:v>-0.14678996815286624</c:v>
                </c:pt>
                <c:pt idx="583">
                  <c:v>-0.1424778343949045</c:v>
                </c:pt>
                <c:pt idx="584">
                  <c:v>-0.13845977707006368</c:v>
                </c:pt>
                <c:pt idx="585">
                  <c:v>-0.13463767515923569</c:v>
                </c:pt>
                <c:pt idx="586">
                  <c:v>-0.13106057324840764</c:v>
                </c:pt>
                <c:pt idx="587">
                  <c:v>-0.12792452229299364</c:v>
                </c:pt>
                <c:pt idx="588">
                  <c:v>-0.12469044585987263</c:v>
                </c:pt>
                <c:pt idx="589">
                  <c:v>-0.1217013694267516</c:v>
                </c:pt>
                <c:pt idx="590">
                  <c:v>-0.11910429936305733</c:v>
                </c:pt>
                <c:pt idx="591">
                  <c:v>-0.1164092356687898</c:v>
                </c:pt>
                <c:pt idx="592">
                  <c:v>-0.11405719745222931</c:v>
                </c:pt>
                <c:pt idx="593">
                  <c:v>-0.11170512738853504</c:v>
                </c:pt>
                <c:pt idx="594">
                  <c:v>-0.10954907643312103</c:v>
                </c:pt>
                <c:pt idx="595">
                  <c:v>-0.10749101910828027</c:v>
                </c:pt>
                <c:pt idx="596">
                  <c:v>-0.10553098726114651</c:v>
                </c:pt>
                <c:pt idx="597">
                  <c:v>-0.10381592356687898</c:v>
                </c:pt>
                <c:pt idx="598">
                  <c:v>-0.10190490445859872</c:v>
                </c:pt>
                <c:pt idx="599">
                  <c:v>-0.10014085987261147</c:v>
                </c:pt>
                <c:pt idx="600">
                  <c:v>-9.8670828025477705E-2</c:v>
                </c:pt>
                <c:pt idx="601">
                  <c:v>-9.7151783439490449E-2</c:v>
                </c:pt>
                <c:pt idx="602">
                  <c:v>-9.5681751592356701E-2</c:v>
                </c:pt>
                <c:pt idx="603">
                  <c:v>-9.4260732484076432E-2</c:v>
                </c:pt>
                <c:pt idx="604">
                  <c:v>-9.3035700636942678E-2</c:v>
                </c:pt>
                <c:pt idx="605">
                  <c:v>-9.1663662420382166E-2</c:v>
                </c:pt>
                <c:pt idx="606">
                  <c:v>-9.053662420382165E-2</c:v>
                </c:pt>
                <c:pt idx="607">
                  <c:v>-8.9409617834394911E-2</c:v>
                </c:pt>
                <c:pt idx="608">
                  <c:v>-8.8282579617834395E-2</c:v>
                </c:pt>
                <c:pt idx="609">
                  <c:v>-8.7204554140127385E-2</c:v>
                </c:pt>
                <c:pt idx="610">
                  <c:v>-8.6175541401273897E-2</c:v>
                </c:pt>
                <c:pt idx="611">
                  <c:v>-8.5244490445859883E-2</c:v>
                </c:pt>
                <c:pt idx="612">
                  <c:v>-8.4264490445859874E-2</c:v>
                </c:pt>
                <c:pt idx="613">
                  <c:v>-8.3382452229299367E-2</c:v>
                </c:pt>
                <c:pt idx="614">
                  <c:v>-8.2647452229299367E-2</c:v>
                </c:pt>
                <c:pt idx="615">
                  <c:v>-8.1324394904458613E-2</c:v>
                </c:pt>
                <c:pt idx="616">
                  <c:v>-8.0981401273885367E-2</c:v>
                </c:pt>
                <c:pt idx="617">
                  <c:v>-8.0197388535031847E-2</c:v>
                </c:pt>
                <c:pt idx="618">
                  <c:v>-7.9511369426751605E-2</c:v>
                </c:pt>
                <c:pt idx="619">
                  <c:v>-7.8825350318471335E-2</c:v>
                </c:pt>
                <c:pt idx="620">
                  <c:v>-7.8139331210191093E-2</c:v>
                </c:pt>
                <c:pt idx="621">
                  <c:v>-7.7502324840764344E-2</c:v>
                </c:pt>
                <c:pt idx="622">
                  <c:v>-7.6865318471337582E-2</c:v>
                </c:pt>
                <c:pt idx="623">
                  <c:v>-7.6326305732484084E-2</c:v>
                </c:pt>
                <c:pt idx="624">
                  <c:v>-7.5640286624203815E-2</c:v>
                </c:pt>
                <c:pt idx="625">
                  <c:v>-7.5003280254777066E-2</c:v>
                </c:pt>
                <c:pt idx="626">
                  <c:v>-7.4170254777070066E-2</c:v>
                </c:pt>
                <c:pt idx="627">
                  <c:v>-7.3974235668789814E-2</c:v>
                </c:pt>
                <c:pt idx="628">
                  <c:v>-7.3386210191082796E-2</c:v>
                </c:pt>
                <c:pt idx="629">
                  <c:v>-7.2798216560509554E-2</c:v>
                </c:pt>
                <c:pt idx="630">
                  <c:v>-7.2357197452229308E-2</c:v>
                </c:pt>
                <c:pt idx="631">
                  <c:v>-7.1916178343949033E-2</c:v>
                </c:pt>
                <c:pt idx="632">
                  <c:v>-7.1426178343949057E-2</c:v>
                </c:pt>
                <c:pt idx="633">
                  <c:v>-7.1083184713375797E-2</c:v>
                </c:pt>
                <c:pt idx="634">
                  <c:v>-7.0544171974522299E-2</c:v>
                </c:pt>
                <c:pt idx="635">
                  <c:v>-7.0054140127388531E-2</c:v>
                </c:pt>
                <c:pt idx="636">
                  <c:v>-6.9613152866242034E-2</c:v>
                </c:pt>
                <c:pt idx="637">
                  <c:v>-6.9319140127388545E-2</c:v>
                </c:pt>
                <c:pt idx="638">
                  <c:v>-6.8878121019108299E-2</c:v>
                </c:pt>
                <c:pt idx="639">
                  <c:v>-6.8486114649681532E-2</c:v>
                </c:pt>
                <c:pt idx="640">
                  <c:v>-6.8143089171974536E-2</c:v>
                </c:pt>
                <c:pt idx="641">
                  <c:v>-6.7800095541401276E-2</c:v>
                </c:pt>
                <c:pt idx="642">
                  <c:v>-6.7359076433121015E-2</c:v>
                </c:pt>
                <c:pt idx="643">
                  <c:v>-6.7016082802547769E-2</c:v>
                </c:pt>
                <c:pt idx="644">
                  <c:v>-6.6673057324840773E-2</c:v>
                </c:pt>
                <c:pt idx="645">
                  <c:v>-6.6281050955414034E-2</c:v>
                </c:pt>
                <c:pt idx="646">
                  <c:v>-6.5987038216560504E-2</c:v>
                </c:pt>
                <c:pt idx="647">
                  <c:v>-6.5644044585987271E-2</c:v>
                </c:pt>
                <c:pt idx="648">
                  <c:v>-6.5301050955414011E-2</c:v>
                </c:pt>
                <c:pt idx="649">
                  <c:v>-6.5007038216560523E-2</c:v>
                </c:pt>
                <c:pt idx="650">
                  <c:v>-6.4811019108280271E-2</c:v>
                </c:pt>
                <c:pt idx="651">
                  <c:v>-6.4468025477707011E-2</c:v>
                </c:pt>
                <c:pt idx="652">
                  <c:v>-6.4223025477707016E-2</c:v>
                </c:pt>
                <c:pt idx="653">
                  <c:v>-6.3929012738853513E-2</c:v>
                </c:pt>
                <c:pt idx="654">
                  <c:v>-6.3634999999999997E-2</c:v>
                </c:pt>
                <c:pt idx="655">
                  <c:v>-6.3242993630573258E-2</c:v>
                </c:pt>
                <c:pt idx="656">
                  <c:v>-6.2997993630573249E-2</c:v>
                </c:pt>
                <c:pt idx="657">
                  <c:v>-6.2752961783439504E-2</c:v>
                </c:pt>
                <c:pt idx="658">
                  <c:v>-6.2654968152866239E-2</c:v>
                </c:pt>
                <c:pt idx="659">
                  <c:v>-6.2556974522292988E-2</c:v>
                </c:pt>
                <c:pt idx="660">
                  <c:v>-6.2262961783439499E-2</c:v>
                </c:pt>
                <c:pt idx="661">
                  <c:v>-6.2066974522292997E-2</c:v>
                </c:pt>
                <c:pt idx="662">
                  <c:v>-6.1919968152866246E-2</c:v>
                </c:pt>
                <c:pt idx="663">
                  <c:v>-6.1772961783439495E-2</c:v>
                </c:pt>
                <c:pt idx="664">
                  <c:v>-6.1478949044586E-2</c:v>
                </c:pt>
                <c:pt idx="665">
                  <c:v>-6.113592356687899E-2</c:v>
                </c:pt>
                <c:pt idx="666">
                  <c:v>-6.1037929936305739E-2</c:v>
                </c:pt>
                <c:pt idx="667">
                  <c:v>-6.0841942675159237E-2</c:v>
                </c:pt>
                <c:pt idx="668">
                  <c:v>-6.0498917197452234E-2</c:v>
                </c:pt>
                <c:pt idx="669">
                  <c:v>-6.040092356687899E-2</c:v>
                </c:pt>
                <c:pt idx="670">
                  <c:v>-6.0155923566878981E-2</c:v>
                </c:pt>
                <c:pt idx="671">
                  <c:v>-6.000891719745223E-2</c:v>
                </c:pt>
                <c:pt idx="672">
                  <c:v>-5.991089171974523E-2</c:v>
                </c:pt>
                <c:pt idx="673">
                  <c:v>-5.9714904458598735E-2</c:v>
                </c:pt>
                <c:pt idx="674">
                  <c:v>-5.9616910828025484E-2</c:v>
                </c:pt>
                <c:pt idx="675">
                  <c:v>-5.9518885350318476E-2</c:v>
                </c:pt>
                <c:pt idx="676">
                  <c:v>-5.9420891719745225E-2</c:v>
                </c:pt>
                <c:pt idx="677">
                  <c:v>-5.922490445859873E-2</c:v>
                </c:pt>
                <c:pt idx="678">
                  <c:v>-5.917589171974523E-2</c:v>
                </c:pt>
                <c:pt idx="679">
                  <c:v>-5.8979872611464979E-2</c:v>
                </c:pt>
                <c:pt idx="680">
                  <c:v>-5.8930891719745235E-2</c:v>
                </c:pt>
                <c:pt idx="681">
                  <c:v>-5.8734872611464976E-2</c:v>
                </c:pt>
                <c:pt idx="682">
                  <c:v>-5.8636878980891725E-2</c:v>
                </c:pt>
                <c:pt idx="683">
                  <c:v>-5.8538885350318481E-2</c:v>
                </c:pt>
                <c:pt idx="684">
                  <c:v>-5.8391878980891723E-2</c:v>
                </c:pt>
                <c:pt idx="685">
                  <c:v>-5.8391878980891723E-2</c:v>
                </c:pt>
                <c:pt idx="686">
                  <c:v>-5.8244872611464972E-2</c:v>
                </c:pt>
                <c:pt idx="687">
                  <c:v>-5.8244872611464972E-2</c:v>
                </c:pt>
                <c:pt idx="688">
                  <c:v>-5.8048853503184721E-2</c:v>
                </c:pt>
                <c:pt idx="689">
                  <c:v>-5.799987261146497E-2</c:v>
                </c:pt>
                <c:pt idx="690">
                  <c:v>-5.795085987261147E-2</c:v>
                </c:pt>
                <c:pt idx="691">
                  <c:v>-5.7754872611464975E-2</c:v>
                </c:pt>
                <c:pt idx="692">
                  <c:v>-5.7754872611464975E-2</c:v>
                </c:pt>
                <c:pt idx="693">
                  <c:v>-5.7705859872611474E-2</c:v>
                </c:pt>
                <c:pt idx="694">
                  <c:v>-5.7558853503184723E-2</c:v>
                </c:pt>
                <c:pt idx="695">
                  <c:v>-5.7509840764331216E-2</c:v>
                </c:pt>
                <c:pt idx="696">
                  <c:v>-5.7460859872611472E-2</c:v>
                </c:pt>
                <c:pt idx="697">
                  <c:v>-5.7558853503184723E-2</c:v>
                </c:pt>
                <c:pt idx="698">
                  <c:v>-5.7362866242038221E-2</c:v>
                </c:pt>
                <c:pt idx="699">
                  <c:v>-5.7362866242038221E-2</c:v>
                </c:pt>
                <c:pt idx="700">
                  <c:v>-5.7313853503184714E-2</c:v>
                </c:pt>
                <c:pt idx="701">
                  <c:v>-5.7215828025477714E-2</c:v>
                </c:pt>
                <c:pt idx="702">
                  <c:v>-5.716684713375797E-2</c:v>
                </c:pt>
                <c:pt idx="703">
                  <c:v>-5.716684713375797E-2</c:v>
                </c:pt>
                <c:pt idx="704">
                  <c:v>-5.7215828025477714E-2</c:v>
                </c:pt>
                <c:pt idx="705">
                  <c:v>-5.711783439490447E-2</c:v>
                </c:pt>
                <c:pt idx="706">
                  <c:v>-5.7215828025477714E-2</c:v>
                </c:pt>
                <c:pt idx="707">
                  <c:v>-5.716684713375797E-2</c:v>
                </c:pt>
                <c:pt idx="708">
                  <c:v>-5.7068821656050955E-2</c:v>
                </c:pt>
                <c:pt idx="709">
                  <c:v>-5.716684713375797E-2</c:v>
                </c:pt>
                <c:pt idx="710">
                  <c:v>-5.711783439490447E-2</c:v>
                </c:pt>
                <c:pt idx="711">
                  <c:v>-5.711783439490447E-2</c:v>
                </c:pt>
                <c:pt idx="712">
                  <c:v>-5.711783439490447E-2</c:v>
                </c:pt>
                <c:pt idx="713">
                  <c:v>-5.7215828025477714E-2</c:v>
                </c:pt>
                <c:pt idx="714">
                  <c:v>-5.7215828025477714E-2</c:v>
                </c:pt>
                <c:pt idx="715">
                  <c:v>-5.7264840764331214E-2</c:v>
                </c:pt>
                <c:pt idx="716">
                  <c:v>-5.7411847133757965E-2</c:v>
                </c:pt>
                <c:pt idx="717">
                  <c:v>-5.7460859872611472E-2</c:v>
                </c:pt>
                <c:pt idx="718">
                  <c:v>-5.7509840764331216E-2</c:v>
                </c:pt>
                <c:pt idx="719">
                  <c:v>-5.7558853503184723E-2</c:v>
                </c:pt>
                <c:pt idx="720">
                  <c:v>-5.765684713375796E-2</c:v>
                </c:pt>
                <c:pt idx="721">
                  <c:v>-5.7754872611464975E-2</c:v>
                </c:pt>
                <c:pt idx="722">
                  <c:v>-5.7705859872611474E-2</c:v>
                </c:pt>
                <c:pt idx="723">
                  <c:v>-5.795085987261147E-2</c:v>
                </c:pt>
                <c:pt idx="724">
                  <c:v>-5.7901878980891726E-2</c:v>
                </c:pt>
                <c:pt idx="725">
                  <c:v>-5.799987261146497E-2</c:v>
                </c:pt>
                <c:pt idx="726">
                  <c:v>-5.8048853503184721E-2</c:v>
                </c:pt>
                <c:pt idx="727">
                  <c:v>-5.8195859872611465E-2</c:v>
                </c:pt>
                <c:pt idx="728">
                  <c:v>-5.8342866242038223E-2</c:v>
                </c:pt>
                <c:pt idx="729">
                  <c:v>-5.8440859872611467E-2</c:v>
                </c:pt>
                <c:pt idx="730">
                  <c:v>-5.8587866242038218E-2</c:v>
                </c:pt>
                <c:pt idx="731">
                  <c:v>-5.8587866242038218E-2</c:v>
                </c:pt>
                <c:pt idx="732">
                  <c:v>-5.8881878980891721E-2</c:v>
                </c:pt>
                <c:pt idx="733">
                  <c:v>-5.9028885350318472E-2</c:v>
                </c:pt>
                <c:pt idx="734">
                  <c:v>-5.9077898089171979E-2</c:v>
                </c:pt>
                <c:pt idx="735">
                  <c:v>-5.9322898089171981E-2</c:v>
                </c:pt>
                <c:pt idx="736">
                  <c:v>-5.9420891719745225E-2</c:v>
                </c:pt>
                <c:pt idx="737">
                  <c:v>-5.9616910828025484E-2</c:v>
                </c:pt>
                <c:pt idx="738">
                  <c:v>-5.9812898089171979E-2</c:v>
                </c:pt>
                <c:pt idx="739">
                  <c:v>-6.0106910828025488E-2</c:v>
                </c:pt>
                <c:pt idx="740">
                  <c:v>-6.040092356687899E-2</c:v>
                </c:pt>
                <c:pt idx="741">
                  <c:v>-6.0694936305732493E-2</c:v>
                </c:pt>
                <c:pt idx="742">
                  <c:v>-6.1037929936305739E-2</c:v>
                </c:pt>
                <c:pt idx="743">
                  <c:v>-6.1478949044586E-2</c:v>
                </c:pt>
                <c:pt idx="744">
                  <c:v>-6.1772961783439495E-2</c:v>
                </c:pt>
                <c:pt idx="745">
                  <c:v>-6.2115955414012748E-2</c:v>
                </c:pt>
                <c:pt idx="746">
                  <c:v>-6.2507961783439495E-2</c:v>
                </c:pt>
                <c:pt idx="747">
                  <c:v>-6.2899968152866248E-2</c:v>
                </c:pt>
                <c:pt idx="748">
                  <c:v>-6.3242993630573258E-2</c:v>
                </c:pt>
                <c:pt idx="749">
                  <c:v>-6.3929012738853513E-2</c:v>
                </c:pt>
                <c:pt idx="750">
                  <c:v>-6.4370031847133774E-2</c:v>
                </c:pt>
                <c:pt idx="751">
                  <c:v>-6.5007038216560523E-2</c:v>
                </c:pt>
                <c:pt idx="752">
                  <c:v>-6.5644044585987271E-2</c:v>
                </c:pt>
                <c:pt idx="753">
                  <c:v>-6.6379044585987271E-2</c:v>
                </c:pt>
                <c:pt idx="754">
                  <c:v>-6.6967070063694262E-2</c:v>
                </c:pt>
                <c:pt idx="755">
                  <c:v>-6.7800095541401276E-2</c:v>
                </c:pt>
                <c:pt idx="756">
                  <c:v>-6.8682101910828033E-2</c:v>
                </c:pt>
                <c:pt idx="757">
                  <c:v>-6.9417133757961783E-2</c:v>
                </c:pt>
                <c:pt idx="758">
                  <c:v>-7.0544171974522299E-2</c:v>
                </c:pt>
                <c:pt idx="759">
                  <c:v>-7.1377165605095549E-2</c:v>
                </c:pt>
                <c:pt idx="760">
                  <c:v>-7.2455191082802559E-2</c:v>
                </c:pt>
                <c:pt idx="761">
                  <c:v>-7.3533248407643317E-2</c:v>
                </c:pt>
                <c:pt idx="762">
                  <c:v>-7.4709267515923578E-2</c:v>
                </c:pt>
                <c:pt idx="763">
                  <c:v>-7.5934299363057345E-2</c:v>
                </c:pt>
                <c:pt idx="764">
                  <c:v>-7.706130573248407E-2</c:v>
                </c:pt>
                <c:pt idx="765">
                  <c:v>-7.8433343949044596E-2</c:v>
                </c:pt>
                <c:pt idx="766">
                  <c:v>-7.9707356687898107E-2</c:v>
                </c:pt>
                <c:pt idx="767">
                  <c:v>-8.0981401273885367E-2</c:v>
                </c:pt>
                <c:pt idx="768">
                  <c:v>-8.2451433121019116E-2</c:v>
                </c:pt>
                <c:pt idx="769">
                  <c:v>-8.3823471337579628E-2</c:v>
                </c:pt>
                <c:pt idx="770">
                  <c:v>-8.5342515923566883E-2</c:v>
                </c:pt>
                <c:pt idx="771">
                  <c:v>-8.6763535031847153E-2</c:v>
                </c:pt>
                <c:pt idx="772">
                  <c:v>-8.8429585987261139E-2</c:v>
                </c:pt>
                <c:pt idx="773">
                  <c:v>-8.9997611464968152E-2</c:v>
                </c:pt>
                <c:pt idx="774">
                  <c:v>-9.156563694267518E-2</c:v>
                </c:pt>
                <c:pt idx="775">
                  <c:v>-9.3378694267515924E-2</c:v>
                </c:pt>
                <c:pt idx="776">
                  <c:v>-9.5142738853503189E-2</c:v>
                </c:pt>
                <c:pt idx="777">
                  <c:v>-9.6906783439490454E-2</c:v>
                </c:pt>
                <c:pt idx="778">
                  <c:v>-9.9013821656050965E-2</c:v>
                </c:pt>
                <c:pt idx="779">
                  <c:v>-0.10107187898089172</c:v>
                </c:pt>
                <c:pt idx="780">
                  <c:v>-0.103668949044586</c:v>
                </c:pt>
                <c:pt idx="781">
                  <c:v>-0.10651101910828027</c:v>
                </c:pt>
                <c:pt idx="782">
                  <c:v>-0.10930407643312104</c:v>
                </c:pt>
                <c:pt idx="783">
                  <c:v>-0.11224414012738855</c:v>
                </c:pt>
                <c:pt idx="784">
                  <c:v>-0.11582121019108281</c:v>
                </c:pt>
                <c:pt idx="785">
                  <c:v>-0.11949633757961785</c:v>
                </c:pt>
                <c:pt idx="786">
                  <c:v>-0.12356340764331213</c:v>
                </c:pt>
                <c:pt idx="787">
                  <c:v>-0.12782649681528663</c:v>
                </c:pt>
                <c:pt idx="788">
                  <c:v>-0.13287363057324841</c:v>
                </c:pt>
                <c:pt idx="789">
                  <c:v>-0.13836175159235672</c:v>
                </c:pt>
                <c:pt idx="790">
                  <c:v>-0.14433990445859873</c:v>
                </c:pt>
                <c:pt idx="791">
                  <c:v>-0.15149407643312104</c:v>
                </c:pt>
                <c:pt idx="792">
                  <c:v>-0.15889324840764332</c:v>
                </c:pt>
                <c:pt idx="793">
                  <c:v>-0.16771347133757966</c:v>
                </c:pt>
                <c:pt idx="794">
                  <c:v>-0.17736668789808921</c:v>
                </c:pt>
                <c:pt idx="795">
                  <c:v>-0.1882449363057325</c:v>
                </c:pt>
                <c:pt idx="796">
                  <c:v>-0.20044621019108283</c:v>
                </c:pt>
                <c:pt idx="797">
                  <c:v>-0.21416652866242039</c:v>
                </c:pt>
                <c:pt idx="798">
                  <c:v>-0.22930789808917199</c:v>
                </c:pt>
                <c:pt idx="799">
                  <c:v>-0.24587028662420385</c:v>
                </c:pt>
                <c:pt idx="800">
                  <c:v>-0.26488273885350322</c:v>
                </c:pt>
                <c:pt idx="801">
                  <c:v>-0.2857082165605096</c:v>
                </c:pt>
                <c:pt idx="802">
                  <c:v>-0.30849375796178341</c:v>
                </c:pt>
                <c:pt idx="803">
                  <c:v>-0.33358248407643321</c:v>
                </c:pt>
                <c:pt idx="804">
                  <c:v>-0.36097388535031849</c:v>
                </c:pt>
                <c:pt idx="805">
                  <c:v>-0.39037484076433121</c:v>
                </c:pt>
                <c:pt idx="806">
                  <c:v>-0.42217643312101916</c:v>
                </c:pt>
                <c:pt idx="807">
                  <c:v>-0.45628121019108281</c:v>
                </c:pt>
                <c:pt idx="808">
                  <c:v>-0.49195414012738858</c:v>
                </c:pt>
                <c:pt idx="809">
                  <c:v>-0.52880286624203832</c:v>
                </c:pt>
                <c:pt idx="810">
                  <c:v>-0.5665337579617834</c:v>
                </c:pt>
                <c:pt idx="811">
                  <c:v>-0.60529363057324848</c:v>
                </c:pt>
                <c:pt idx="812">
                  <c:v>-0.6431716560509555</c:v>
                </c:pt>
                <c:pt idx="813">
                  <c:v>-0.67938343949044588</c:v>
                </c:pt>
                <c:pt idx="814">
                  <c:v>-0.71437038216560511</c:v>
                </c:pt>
                <c:pt idx="815">
                  <c:v>-0.74597611464968161</c:v>
                </c:pt>
                <c:pt idx="816">
                  <c:v>-0.77488662420382182</c:v>
                </c:pt>
                <c:pt idx="817">
                  <c:v>-0.79982834394904467</c:v>
                </c:pt>
                <c:pt idx="818">
                  <c:v>-0.81996783439490439</c:v>
                </c:pt>
                <c:pt idx="819">
                  <c:v>-0.83613821656050968</c:v>
                </c:pt>
                <c:pt idx="820">
                  <c:v>-0.8467226114649683</c:v>
                </c:pt>
                <c:pt idx="821">
                  <c:v>-0.8562286624203822</c:v>
                </c:pt>
                <c:pt idx="822">
                  <c:v>-0.85911974522292989</c:v>
                </c:pt>
                <c:pt idx="823">
                  <c:v>-0.85647356687898102</c:v>
                </c:pt>
                <c:pt idx="824">
                  <c:v>-0.85064267515923575</c:v>
                </c:pt>
                <c:pt idx="825">
                  <c:v>-0.84192038216560516</c:v>
                </c:pt>
                <c:pt idx="826">
                  <c:v>-0.82976815286624206</c:v>
                </c:pt>
                <c:pt idx="827">
                  <c:v>-0.81531273885350319</c:v>
                </c:pt>
                <c:pt idx="828">
                  <c:v>-0.7757168789808917</c:v>
                </c:pt>
                <c:pt idx="829">
                  <c:v>-0.76055000000000006</c:v>
                </c:pt>
                <c:pt idx="830">
                  <c:v>-0.74538312101910831</c:v>
                </c:pt>
                <c:pt idx="831">
                  <c:v>-0.72972675159235678</c:v>
                </c:pt>
                <c:pt idx="832">
                  <c:v>-0.71407038216560514</c:v>
                </c:pt>
                <c:pt idx="833">
                  <c:v>-0.70037133757961789</c:v>
                </c:pt>
                <c:pt idx="834">
                  <c:v>-0.68667229299363075</c:v>
                </c:pt>
                <c:pt idx="835">
                  <c:v>-0.673951592356688</c:v>
                </c:pt>
                <c:pt idx="836">
                  <c:v>-0.66123089171974525</c:v>
                </c:pt>
                <c:pt idx="837">
                  <c:v>-0.64899936305732486</c:v>
                </c:pt>
                <c:pt idx="838">
                  <c:v>-0.63872484076433134</c:v>
                </c:pt>
                <c:pt idx="839">
                  <c:v>-0.62845063694267522</c:v>
                </c:pt>
                <c:pt idx="840">
                  <c:v>-0.61866528662420384</c:v>
                </c:pt>
                <c:pt idx="841">
                  <c:v>-0.60985891719745222</c:v>
                </c:pt>
                <c:pt idx="842">
                  <c:v>-0.59715955414012745</c:v>
                </c:pt>
                <c:pt idx="843">
                  <c:v>-0.59005445859872618</c:v>
                </c:pt>
                <c:pt idx="844">
                  <c:v>-0.58280222929936309</c:v>
                </c:pt>
                <c:pt idx="845">
                  <c:v>-0.57589299363057322</c:v>
                </c:pt>
                <c:pt idx="846">
                  <c:v>-0.56942484076433131</c:v>
                </c:pt>
                <c:pt idx="847">
                  <c:v>-0.5633977707006369</c:v>
                </c:pt>
                <c:pt idx="848">
                  <c:v>-0.55741974522293003</c:v>
                </c:pt>
                <c:pt idx="849">
                  <c:v>-0.55188248407643326</c:v>
                </c:pt>
                <c:pt idx="850">
                  <c:v>-0.54659044585987271</c:v>
                </c:pt>
                <c:pt idx="851">
                  <c:v>-0.54164140127388538</c:v>
                </c:pt>
                <c:pt idx="852">
                  <c:v>-0.53688821656050967</c:v>
                </c:pt>
                <c:pt idx="853">
                  <c:v>-0.53242898089171975</c:v>
                </c:pt>
                <c:pt idx="854">
                  <c:v>-0.52801910828025478</c:v>
                </c:pt>
                <c:pt idx="855">
                  <c:v>-0.52405000000000002</c:v>
                </c:pt>
                <c:pt idx="856">
                  <c:v>-0.51998280254777074</c:v>
                </c:pt>
                <c:pt idx="857">
                  <c:v>-0.51635668789808931</c:v>
                </c:pt>
                <c:pt idx="858">
                  <c:v>-0.51277961783439496</c:v>
                </c:pt>
                <c:pt idx="859">
                  <c:v>-0.50939840764331212</c:v>
                </c:pt>
                <c:pt idx="860">
                  <c:v>-0.50631146496815294</c:v>
                </c:pt>
                <c:pt idx="861">
                  <c:v>-0.50332229299363063</c:v>
                </c:pt>
                <c:pt idx="862">
                  <c:v>-0.50048025477707003</c:v>
                </c:pt>
                <c:pt idx="863">
                  <c:v>-0.49773630573248417</c:v>
                </c:pt>
                <c:pt idx="864">
                  <c:v>-0.4951391719745224</c:v>
                </c:pt>
                <c:pt idx="865">
                  <c:v>-0.49273821656050953</c:v>
                </c:pt>
                <c:pt idx="866">
                  <c:v>-0.49019012738853507</c:v>
                </c:pt>
                <c:pt idx="867">
                  <c:v>-0.48813184713375801</c:v>
                </c:pt>
                <c:pt idx="868">
                  <c:v>-0.48607388535031854</c:v>
                </c:pt>
                <c:pt idx="869">
                  <c:v>-0.48396687898089175</c:v>
                </c:pt>
                <c:pt idx="870">
                  <c:v>-0.48215382165605097</c:v>
                </c:pt>
                <c:pt idx="871">
                  <c:v>-0.48024267515923569</c:v>
                </c:pt>
                <c:pt idx="872">
                  <c:v>-0.478625796178344</c:v>
                </c:pt>
                <c:pt idx="873">
                  <c:v>-0.47700859872611467</c:v>
                </c:pt>
                <c:pt idx="874">
                  <c:v>-0.47568566878980895</c:v>
                </c:pt>
                <c:pt idx="875">
                  <c:v>-0.47436273885350322</c:v>
                </c:pt>
                <c:pt idx="876">
                  <c:v>-0.47303980891719744</c:v>
                </c:pt>
                <c:pt idx="877">
                  <c:v>-0.47196146496815294</c:v>
                </c:pt>
                <c:pt idx="878">
                  <c:v>-0.47093248407643318</c:v>
                </c:pt>
                <c:pt idx="879">
                  <c:v>-0.46990350318471341</c:v>
                </c:pt>
                <c:pt idx="880">
                  <c:v>-0.46911942675159241</c:v>
                </c:pt>
                <c:pt idx="881">
                  <c:v>-0.46818853503184715</c:v>
                </c:pt>
                <c:pt idx="882">
                  <c:v>-0.4674535031847134</c:v>
                </c:pt>
                <c:pt idx="883">
                  <c:v>-0.46681656050955422</c:v>
                </c:pt>
                <c:pt idx="884">
                  <c:v>-0.46617961783439493</c:v>
                </c:pt>
                <c:pt idx="885">
                  <c:v>-0.46568949044585989</c:v>
                </c:pt>
                <c:pt idx="886">
                  <c:v>-0.46524840764331216</c:v>
                </c:pt>
                <c:pt idx="887">
                  <c:v>-0.46490541401273888</c:v>
                </c:pt>
                <c:pt idx="888">
                  <c:v>-0.46456242038216566</c:v>
                </c:pt>
                <c:pt idx="889">
                  <c:v>-0.46441560509554147</c:v>
                </c:pt>
                <c:pt idx="890">
                  <c:v>-0.46426847133757965</c:v>
                </c:pt>
                <c:pt idx="891">
                  <c:v>-0.46421942675159239</c:v>
                </c:pt>
                <c:pt idx="892">
                  <c:v>-0.46421942675159239</c:v>
                </c:pt>
                <c:pt idx="893">
                  <c:v>-0.46421942675159239</c:v>
                </c:pt>
                <c:pt idx="894">
                  <c:v>-0.4643175159235669</c:v>
                </c:pt>
                <c:pt idx="895">
                  <c:v>-0.46466050955414012</c:v>
                </c:pt>
                <c:pt idx="896">
                  <c:v>-0.46475859872611469</c:v>
                </c:pt>
                <c:pt idx="897">
                  <c:v>-0.46500350318471345</c:v>
                </c:pt>
                <c:pt idx="898">
                  <c:v>-0.46549331210191092</c:v>
                </c:pt>
                <c:pt idx="899">
                  <c:v>-0.46583662420382166</c:v>
                </c:pt>
                <c:pt idx="900">
                  <c:v>-0.46637547770700638</c:v>
                </c:pt>
                <c:pt idx="901">
                  <c:v>-0.46720859872611464</c:v>
                </c:pt>
                <c:pt idx="902">
                  <c:v>-0.46774745222929942</c:v>
                </c:pt>
                <c:pt idx="903">
                  <c:v>-0.46853152866242043</c:v>
                </c:pt>
                <c:pt idx="904">
                  <c:v>-0.46931560509554143</c:v>
                </c:pt>
                <c:pt idx="905">
                  <c:v>-0.47029554140127394</c:v>
                </c:pt>
                <c:pt idx="906">
                  <c:v>-0.47107961783439495</c:v>
                </c:pt>
                <c:pt idx="907">
                  <c:v>-0.47196146496815294</c:v>
                </c:pt>
                <c:pt idx="908">
                  <c:v>-0.47289267515923572</c:v>
                </c:pt>
                <c:pt idx="909">
                  <c:v>-0.47387261146496823</c:v>
                </c:pt>
                <c:pt idx="910">
                  <c:v>-0.47499968152866245</c:v>
                </c:pt>
                <c:pt idx="911">
                  <c:v>-0.47602866242038222</c:v>
                </c:pt>
                <c:pt idx="912">
                  <c:v>-0.47730286624203827</c:v>
                </c:pt>
                <c:pt idx="913">
                  <c:v>-0.47842993630573249</c:v>
                </c:pt>
                <c:pt idx="914">
                  <c:v>-0.47965477707006371</c:v>
                </c:pt>
                <c:pt idx="915">
                  <c:v>-0.48112484076433126</c:v>
                </c:pt>
                <c:pt idx="916">
                  <c:v>-0.48235</c:v>
                </c:pt>
                <c:pt idx="917">
                  <c:v>-0.48396687898089175</c:v>
                </c:pt>
                <c:pt idx="918">
                  <c:v>0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2C-4CF1-9767-66F965572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45920"/>
        <c:axId val="53784576"/>
      </c:scatterChart>
      <c:valAx>
        <c:axId val="53745920"/>
        <c:scaling>
          <c:orientation val="minMax"/>
          <c:max val="1.2"/>
          <c:min val="-1.5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Potential (V vs Ag</a:t>
                </a:r>
                <a:r>
                  <a:rPr lang="en-US" sz="1800" b="1" i="0" u="none" strike="noStrike" kern="1200" baseline="-2500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S)</a:t>
                </a:r>
              </a:p>
            </c:rich>
          </c:tx>
          <c:overlay val="0"/>
        </c:title>
        <c:numFmt formatCode="#,##0.0" sourceLinked="0"/>
        <c:majorTickMark val="in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3784576"/>
        <c:crossesAt val="-1.5"/>
        <c:crossBetween val="midCat"/>
      </c:valAx>
      <c:valAx>
        <c:axId val="53784576"/>
        <c:scaling>
          <c:orientation val="minMax"/>
          <c:max val="1"/>
        </c:scaling>
        <c:delete val="1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Current</a:t>
                </a:r>
              </a:p>
            </c:rich>
          </c:tx>
          <c:layout>
            <c:manualLayout>
              <c:xMode val="edge"/>
              <c:yMode val="edge"/>
              <c:x val="9.1493516696122851E-2"/>
              <c:y val="0.33777789822246995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crossAx val="53745920"/>
        <c:crossesAt val="-1.5"/>
        <c:crossBetween val="midCat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408646649642"/>
          <c:y val="6.5688065185634748E-2"/>
          <c:w val="0.71943062660681745"/>
          <c:h val="0.772031565781821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  Cycle 21'!$AH$2</c:f>
              <c:strCache>
                <c:ptCount val="1"/>
                <c:pt idx="0">
                  <c:v>BM3N NTF2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  Cycle 21'!$AF$6:$AF$1044</c:f>
              <c:numCache>
                <c:formatCode>General</c:formatCode>
                <c:ptCount val="1039"/>
                <c:pt idx="0">
                  <c:v>-1.4963280000000001</c:v>
                </c:pt>
                <c:pt idx="1">
                  <c:v>-1.491296</c:v>
                </c:pt>
                <c:pt idx="2">
                  <c:v>-1.4862649999999999</c:v>
                </c:pt>
                <c:pt idx="3">
                  <c:v>-1.4813909999999999</c:v>
                </c:pt>
                <c:pt idx="4">
                  <c:v>-1.476674</c:v>
                </c:pt>
                <c:pt idx="5">
                  <c:v>-1.471643</c:v>
                </c:pt>
                <c:pt idx="6">
                  <c:v>-1.466612</c:v>
                </c:pt>
                <c:pt idx="7">
                  <c:v>-1.461738</c:v>
                </c:pt>
                <c:pt idx="8">
                  <c:v>-1.456707</c:v>
                </c:pt>
                <c:pt idx="9">
                  <c:v>-1.451675</c:v>
                </c:pt>
                <c:pt idx="10">
                  <c:v>-1.446801</c:v>
                </c:pt>
                <c:pt idx="11">
                  <c:v>-1.441927</c:v>
                </c:pt>
                <c:pt idx="12">
                  <c:v>-1.436896</c:v>
                </c:pt>
                <c:pt idx="13">
                  <c:v>-1.4318649999999999</c:v>
                </c:pt>
                <c:pt idx="14">
                  <c:v>-1.4266760000000001</c:v>
                </c:pt>
                <c:pt idx="15">
                  <c:v>-1.421645</c:v>
                </c:pt>
                <c:pt idx="16">
                  <c:v>-1.416771</c:v>
                </c:pt>
                <c:pt idx="17">
                  <c:v>-1.411268</c:v>
                </c:pt>
                <c:pt idx="18">
                  <c:v>-1.405608</c:v>
                </c:pt>
                <c:pt idx="19">
                  <c:v>-1.400576</c:v>
                </c:pt>
                <c:pt idx="20">
                  <c:v>-1.395545</c:v>
                </c:pt>
                <c:pt idx="21">
                  <c:v>-1.390514</c:v>
                </c:pt>
                <c:pt idx="22">
                  <c:v>-1.38564</c:v>
                </c:pt>
                <c:pt idx="23">
                  <c:v>-1.380609</c:v>
                </c:pt>
                <c:pt idx="24">
                  <c:v>-1.375577</c:v>
                </c:pt>
                <c:pt idx="25">
                  <c:v>-1.370703</c:v>
                </c:pt>
                <c:pt idx="26">
                  <c:v>-1.365672</c:v>
                </c:pt>
                <c:pt idx="27">
                  <c:v>-1.360641</c:v>
                </c:pt>
                <c:pt idx="28">
                  <c:v>-1.3559239999999999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-1.34083</c:v>
                </c:pt>
                <c:pt idx="32">
                  <c:v>-1.335799</c:v>
                </c:pt>
                <c:pt idx="33">
                  <c:v>-1.3309249999999999</c:v>
                </c:pt>
                <c:pt idx="34">
                  <c:v>-1.3258939999999999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-1.3059259999999999</c:v>
                </c:pt>
                <c:pt idx="39">
                  <c:v>-1.3008949999999999</c:v>
                </c:pt>
                <c:pt idx="40">
                  <c:v>-1.2960210000000001</c:v>
                </c:pt>
                <c:pt idx="41">
                  <c:v>-1.2909889999999999</c:v>
                </c:pt>
                <c:pt idx="42">
                  <c:v>-1.2859579999999999</c:v>
                </c:pt>
                <c:pt idx="43">
                  <c:v>-1.2810839999999999</c:v>
                </c:pt>
                <c:pt idx="44">
                  <c:v>-1.2760530000000001</c:v>
                </c:pt>
                <c:pt idx="45">
                  <c:v>-1.2711790000000001</c:v>
                </c:pt>
                <c:pt idx="46">
                  <c:v>-1.2661480000000001</c:v>
                </c:pt>
                <c:pt idx="47">
                  <c:v>-1.2611159999999999</c:v>
                </c:pt>
                <c:pt idx="48">
                  <c:v>-1.2562420000000001</c:v>
                </c:pt>
                <c:pt idx="49">
                  <c:v>-1.2512110000000001</c:v>
                </c:pt>
                <c:pt idx="50">
                  <c:v>-1.246337</c:v>
                </c:pt>
                <c:pt idx="51">
                  <c:v>-1.241306</c:v>
                </c:pt>
                <c:pt idx="52">
                  <c:v>-1.236432</c:v>
                </c:pt>
                <c:pt idx="53">
                  <c:v>-1.2314000000000001</c:v>
                </c:pt>
                <c:pt idx="54">
                  <c:v>-1.226369</c:v>
                </c:pt>
                <c:pt idx="55">
                  <c:v>-1.221338</c:v>
                </c:pt>
                <c:pt idx="56">
                  <c:v>-1.216464</c:v>
                </c:pt>
                <c:pt idx="57">
                  <c:v>-1.211433</c:v>
                </c:pt>
                <c:pt idx="58">
                  <c:v>-1.2064010000000001</c:v>
                </c:pt>
                <c:pt idx="59">
                  <c:v>-1.201527</c:v>
                </c:pt>
                <c:pt idx="60">
                  <c:v>-1.196496</c:v>
                </c:pt>
                <c:pt idx="61">
                  <c:v>-1.191465</c:v>
                </c:pt>
                <c:pt idx="62">
                  <c:v>-1.186591</c:v>
                </c:pt>
                <c:pt idx="63">
                  <c:v>-1.181559</c:v>
                </c:pt>
                <c:pt idx="64">
                  <c:v>-1.1768430000000001</c:v>
                </c:pt>
                <c:pt idx="65">
                  <c:v>-1.1718109999999999</c:v>
                </c:pt>
                <c:pt idx="66">
                  <c:v>-1.1667799999999999</c:v>
                </c:pt>
                <c:pt idx="67">
                  <c:v>-1.1617489999999999</c:v>
                </c:pt>
                <c:pt idx="68">
                  <c:v>-1.1567179999999999</c:v>
                </c:pt>
                <c:pt idx="69">
                  <c:v>-1.151686</c:v>
                </c:pt>
                <c:pt idx="70">
                  <c:v>-1.146498</c:v>
                </c:pt>
                <c:pt idx="71">
                  <c:v>-1.141624</c:v>
                </c:pt>
                <c:pt idx="72">
                  <c:v>-1.1369069999999999</c:v>
                </c:pt>
                <c:pt idx="73">
                  <c:v>-1.1317189999999999</c:v>
                </c:pt>
                <c:pt idx="74">
                  <c:v>-1.126687</c:v>
                </c:pt>
                <c:pt idx="75">
                  <c:v>-1.121656</c:v>
                </c:pt>
                <c:pt idx="76">
                  <c:v>-1.116625</c:v>
                </c:pt>
                <c:pt idx="77">
                  <c:v>-1.1117509999999999</c:v>
                </c:pt>
                <c:pt idx="78">
                  <c:v>-1.1067199999999999</c:v>
                </c:pt>
                <c:pt idx="79">
                  <c:v>-1.101688</c:v>
                </c:pt>
                <c:pt idx="80">
                  <c:v>-1.096814</c:v>
                </c:pt>
                <c:pt idx="81">
                  <c:v>-1.091154</c:v>
                </c:pt>
                <c:pt idx="82">
                  <c:v>-1.0856509999999999</c:v>
                </c:pt>
                <c:pt idx="83">
                  <c:v>-1.0807770000000001</c:v>
                </c:pt>
                <c:pt idx="84">
                  <c:v>-1.0759030000000001</c:v>
                </c:pt>
                <c:pt idx="85">
                  <c:v>-1.070872</c:v>
                </c:pt>
                <c:pt idx="86">
                  <c:v>-1.065841</c:v>
                </c:pt>
                <c:pt idx="87">
                  <c:v>-1.0609660000000001</c:v>
                </c:pt>
                <c:pt idx="88">
                  <c:v>-1.0559350000000001</c:v>
                </c:pt>
                <c:pt idx="89">
                  <c:v>-1.0509040000000001</c:v>
                </c:pt>
                <c:pt idx="90">
                  <c:v>-1.04603</c:v>
                </c:pt>
                <c:pt idx="91">
                  <c:v>-1.040999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-1.0208740000000001</c:v>
                </c:pt>
                <c:pt idx="96">
                  <c:v>-1.016</c:v>
                </c:pt>
                <c:pt idx="97">
                  <c:v>-1.0108109999999999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-0.99571739999999997</c:v>
                </c:pt>
                <c:pt idx="101">
                  <c:v>-0.99084340000000004</c:v>
                </c:pt>
                <c:pt idx="102">
                  <c:v>-0.9856549</c:v>
                </c:pt>
                <c:pt idx="103">
                  <c:v>-0.98093810000000004</c:v>
                </c:pt>
                <c:pt idx="104">
                  <c:v>-0.97590679999999996</c:v>
                </c:pt>
                <c:pt idx="105">
                  <c:v>-0.97103280000000003</c:v>
                </c:pt>
                <c:pt idx="106">
                  <c:v>-0.96600160000000002</c:v>
                </c:pt>
                <c:pt idx="107">
                  <c:v>-0.96097030000000006</c:v>
                </c:pt>
                <c:pt idx="108">
                  <c:v>-0.95609630000000001</c:v>
                </c:pt>
                <c:pt idx="109">
                  <c:v>-0.95106500000000005</c:v>
                </c:pt>
                <c:pt idx="110">
                  <c:v>-0.94603380000000004</c:v>
                </c:pt>
                <c:pt idx="111">
                  <c:v>-0.94115970000000004</c:v>
                </c:pt>
                <c:pt idx="112">
                  <c:v>-0.93612850000000003</c:v>
                </c:pt>
                <c:pt idx="113">
                  <c:v>-0.93141169999999995</c:v>
                </c:pt>
                <c:pt idx="114">
                  <c:v>-0.92653759999999996</c:v>
                </c:pt>
                <c:pt idx="115">
                  <c:v>-0.92150639999999995</c:v>
                </c:pt>
                <c:pt idx="116">
                  <c:v>-0.91663240000000001</c:v>
                </c:pt>
                <c:pt idx="117">
                  <c:v>-0.91144380000000003</c:v>
                </c:pt>
                <c:pt idx="118">
                  <c:v>-0.90625540000000004</c:v>
                </c:pt>
                <c:pt idx="119">
                  <c:v>-0.90138130000000005</c:v>
                </c:pt>
                <c:pt idx="120">
                  <c:v>-0.89635010000000004</c:v>
                </c:pt>
                <c:pt idx="121">
                  <c:v>-0.89147600000000005</c:v>
                </c:pt>
                <c:pt idx="122">
                  <c:v>-0.88644480000000003</c:v>
                </c:pt>
                <c:pt idx="123">
                  <c:v>-0.88141349999999996</c:v>
                </c:pt>
                <c:pt idx="124">
                  <c:v>-0.87653950000000003</c:v>
                </c:pt>
                <c:pt idx="125">
                  <c:v>-0.87150819999999996</c:v>
                </c:pt>
                <c:pt idx="126">
                  <c:v>-0.86663420000000002</c:v>
                </c:pt>
                <c:pt idx="127">
                  <c:v>-0.86160300000000001</c:v>
                </c:pt>
                <c:pt idx="128">
                  <c:v>-0.85672890000000002</c:v>
                </c:pt>
                <c:pt idx="129">
                  <c:v>-0.85185489999999997</c:v>
                </c:pt>
                <c:pt idx="130">
                  <c:v>-0.84698090000000004</c:v>
                </c:pt>
                <c:pt idx="131">
                  <c:v>-0.84194959999999996</c:v>
                </c:pt>
                <c:pt idx="132">
                  <c:v>-0.83707560000000003</c:v>
                </c:pt>
                <c:pt idx="133">
                  <c:v>-0.83204429999999996</c:v>
                </c:pt>
                <c:pt idx="134">
                  <c:v>-0.82685580000000003</c:v>
                </c:pt>
                <c:pt idx="135">
                  <c:v>-0.82182460000000002</c:v>
                </c:pt>
                <c:pt idx="136">
                  <c:v>-0.81663609999999998</c:v>
                </c:pt>
                <c:pt idx="137">
                  <c:v>-0.81160480000000002</c:v>
                </c:pt>
                <c:pt idx="138">
                  <c:v>-0.8065736</c:v>
                </c:pt>
                <c:pt idx="139">
                  <c:v>-0.80154230000000004</c:v>
                </c:pt>
                <c:pt idx="140">
                  <c:v>-0.79651110000000003</c:v>
                </c:pt>
                <c:pt idx="141">
                  <c:v>-0.79147979999999996</c:v>
                </c:pt>
                <c:pt idx="142">
                  <c:v>-0.78660569999999996</c:v>
                </c:pt>
                <c:pt idx="143">
                  <c:v>-0.78157449999999995</c:v>
                </c:pt>
                <c:pt idx="144">
                  <c:v>-0.77622880000000005</c:v>
                </c:pt>
                <c:pt idx="145">
                  <c:v>-0.77072580000000002</c:v>
                </c:pt>
                <c:pt idx="146">
                  <c:v>-0.7656946</c:v>
                </c:pt>
                <c:pt idx="147">
                  <c:v>-0.76066330000000004</c:v>
                </c:pt>
                <c:pt idx="148">
                  <c:v>-0.75563199999999997</c:v>
                </c:pt>
                <c:pt idx="149">
                  <c:v>-0.75075809999999998</c:v>
                </c:pt>
                <c:pt idx="150">
                  <c:v>-0.7455695</c:v>
                </c:pt>
                <c:pt idx="151">
                  <c:v>-0.74069549999999995</c:v>
                </c:pt>
                <c:pt idx="152">
                  <c:v>-0.73582150000000002</c:v>
                </c:pt>
                <c:pt idx="153">
                  <c:v>-0.73063299999999998</c:v>
                </c:pt>
                <c:pt idx="154">
                  <c:v>-0.72575900000000004</c:v>
                </c:pt>
                <c:pt idx="155">
                  <c:v>-0.72072769999999997</c:v>
                </c:pt>
                <c:pt idx="156">
                  <c:v>-0.71569649999999996</c:v>
                </c:pt>
                <c:pt idx="157">
                  <c:v>-0.71097960000000004</c:v>
                </c:pt>
                <c:pt idx="158">
                  <c:v>-0.70594840000000003</c:v>
                </c:pt>
                <c:pt idx="159">
                  <c:v>-0.70091720000000002</c:v>
                </c:pt>
                <c:pt idx="160">
                  <c:v>-0.6958858</c:v>
                </c:pt>
                <c:pt idx="161">
                  <c:v>-0.69085459999999999</c:v>
                </c:pt>
                <c:pt idx="162">
                  <c:v>-0.68598060000000005</c:v>
                </c:pt>
                <c:pt idx="163">
                  <c:v>-0.68079210000000001</c:v>
                </c:pt>
                <c:pt idx="164">
                  <c:v>-0.67591800000000002</c:v>
                </c:pt>
                <c:pt idx="165">
                  <c:v>-0.67088680000000001</c:v>
                </c:pt>
                <c:pt idx="166">
                  <c:v>-0.66585559999999999</c:v>
                </c:pt>
                <c:pt idx="167">
                  <c:v>-0.6609815</c:v>
                </c:pt>
                <c:pt idx="168">
                  <c:v>-0.65595020000000004</c:v>
                </c:pt>
                <c:pt idx="169">
                  <c:v>-0.65107630000000005</c:v>
                </c:pt>
                <c:pt idx="170">
                  <c:v>-0.64620219999999995</c:v>
                </c:pt>
                <c:pt idx="171">
                  <c:v>-0.64132820000000001</c:v>
                </c:pt>
                <c:pt idx="172">
                  <c:v>-0.63629690000000005</c:v>
                </c:pt>
                <c:pt idx="173">
                  <c:v>-0.63110849999999996</c:v>
                </c:pt>
                <c:pt idx="174">
                  <c:v>-0.62623439999999997</c:v>
                </c:pt>
                <c:pt idx="175">
                  <c:v>-0.62120310000000001</c:v>
                </c:pt>
                <c:pt idx="176">
                  <c:v>-0.61617180000000005</c:v>
                </c:pt>
                <c:pt idx="177">
                  <c:v>-0.6112978</c:v>
                </c:pt>
                <c:pt idx="178">
                  <c:v>-0.60626659999999999</c:v>
                </c:pt>
                <c:pt idx="179">
                  <c:v>-0.60123530000000003</c:v>
                </c:pt>
                <c:pt idx="180">
                  <c:v>-0.59620410000000001</c:v>
                </c:pt>
                <c:pt idx="181">
                  <c:v>-0.59133009999999997</c:v>
                </c:pt>
                <c:pt idx="182">
                  <c:v>-0.58629880000000001</c:v>
                </c:pt>
                <c:pt idx="183">
                  <c:v>-0.58142479999999996</c:v>
                </c:pt>
                <c:pt idx="184">
                  <c:v>-0.5763935</c:v>
                </c:pt>
                <c:pt idx="185">
                  <c:v>-0.57151949999999996</c:v>
                </c:pt>
                <c:pt idx="186">
                  <c:v>-0.5664882</c:v>
                </c:pt>
                <c:pt idx="187">
                  <c:v>-0.56145699999999998</c:v>
                </c:pt>
                <c:pt idx="188">
                  <c:v>-0.55642570000000002</c:v>
                </c:pt>
                <c:pt idx="189">
                  <c:v>-0.55155169999999998</c:v>
                </c:pt>
                <c:pt idx="190">
                  <c:v>-0.54652040000000002</c:v>
                </c:pt>
                <c:pt idx="191">
                  <c:v>-0.54148909999999995</c:v>
                </c:pt>
                <c:pt idx="192">
                  <c:v>-0.53645790000000004</c:v>
                </c:pt>
                <c:pt idx="193">
                  <c:v>-0.53158380000000005</c:v>
                </c:pt>
                <c:pt idx="194">
                  <c:v>-0.52670980000000001</c:v>
                </c:pt>
                <c:pt idx="195">
                  <c:v>-0.52167859999999999</c:v>
                </c:pt>
                <c:pt idx="196">
                  <c:v>-0.51664730000000003</c:v>
                </c:pt>
                <c:pt idx="197">
                  <c:v>-0.51161610000000002</c:v>
                </c:pt>
                <c:pt idx="198">
                  <c:v>-0.50674200000000003</c:v>
                </c:pt>
                <c:pt idx="199">
                  <c:v>-0.50171080000000001</c:v>
                </c:pt>
                <c:pt idx="200">
                  <c:v>-0.49652230000000003</c:v>
                </c:pt>
                <c:pt idx="201">
                  <c:v>-0.49164829999999998</c:v>
                </c:pt>
                <c:pt idx="202">
                  <c:v>-0.48677419999999999</c:v>
                </c:pt>
                <c:pt idx="203">
                  <c:v>-0.48174299999999998</c:v>
                </c:pt>
                <c:pt idx="204">
                  <c:v>-0.47671170000000002</c:v>
                </c:pt>
                <c:pt idx="205">
                  <c:v>-0.47183770000000003</c:v>
                </c:pt>
                <c:pt idx="206">
                  <c:v>-0.46696359999999998</c:v>
                </c:pt>
                <c:pt idx="207">
                  <c:v>-0.4614607</c:v>
                </c:pt>
                <c:pt idx="208">
                  <c:v>-0.45595780000000002</c:v>
                </c:pt>
                <c:pt idx="209">
                  <c:v>-0.45092650000000001</c:v>
                </c:pt>
                <c:pt idx="210">
                  <c:v>-0.44605250000000002</c:v>
                </c:pt>
                <c:pt idx="211">
                  <c:v>-0.4410212</c:v>
                </c:pt>
                <c:pt idx="212">
                  <c:v>-0.43598999999999999</c:v>
                </c:pt>
                <c:pt idx="213">
                  <c:v>-0.4311159</c:v>
                </c:pt>
                <c:pt idx="214">
                  <c:v>-0.42639909999999998</c:v>
                </c:pt>
                <c:pt idx="215">
                  <c:v>-0.42121059999999999</c:v>
                </c:pt>
                <c:pt idx="216">
                  <c:v>-0.4163366</c:v>
                </c:pt>
                <c:pt idx="217">
                  <c:v>-0.41130539999999999</c:v>
                </c:pt>
                <c:pt idx="218">
                  <c:v>-0.40627410000000003</c:v>
                </c:pt>
                <c:pt idx="219">
                  <c:v>-0.40124290000000001</c:v>
                </c:pt>
                <c:pt idx="220">
                  <c:v>-0.39636880000000002</c:v>
                </c:pt>
                <c:pt idx="221">
                  <c:v>-0.39118029999999998</c:v>
                </c:pt>
                <c:pt idx="222">
                  <c:v>-0.38630629999999999</c:v>
                </c:pt>
                <c:pt idx="223">
                  <c:v>-0.38127499999999998</c:v>
                </c:pt>
                <c:pt idx="224">
                  <c:v>-0.37624380000000002</c:v>
                </c:pt>
                <c:pt idx="225">
                  <c:v>-0.37136970000000002</c:v>
                </c:pt>
                <c:pt idx="226">
                  <c:v>-0.36649569999999998</c:v>
                </c:pt>
                <c:pt idx="227">
                  <c:v>-0.36146450000000002</c:v>
                </c:pt>
                <c:pt idx="228">
                  <c:v>-0.35643320000000001</c:v>
                </c:pt>
                <c:pt idx="229">
                  <c:v>-0.35140189999999999</c:v>
                </c:pt>
                <c:pt idx="230">
                  <c:v>-0.3465279</c:v>
                </c:pt>
                <c:pt idx="231">
                  <c:v>-0.34149659999999998</c:v>
                </c:pt>
                <c:pt idx="232">
                  <c:v>-0.33646540000000003</c:v>
                </c:pt>
                <c:pt idx="233">
                  <c:v>-0.33159139999999998</c:v>
                </c:pt>
                <c:pt idx="234">
                  <c:v>-0.32656010000000002</c:v>
                </c:pt>
                <c:pt idx="235">
                  <c:v>-0.32168609999999997</c:v>
                </c:pt>
                <c:pt idx="236">
                  <c:v>-0.31665480000000001</c:v>
                </c:pt>
                <c:pt idx="237">
                  <c:v>-0.31178080000000002</c:v>
                </c:pt>
                <c:pt idx="238">
                  <c:v>-0.30659229999999998</c:v>
                </c:pt>
                <c:pt idx="239">
                  <c:v>-0.30171829999999999</c:v>
                </c:pt>
                <c:pt idx="240">
                  <c:v>-0.2968442</c:v>
                </c:pt>
                <c:pt idx="241">
                  <c:v>-0.29181299999999999</c:v>
                </c:pt>
                <c:pt idx="242">
                  <c:v>-0.28678169999999997</c:v>
                </c:pt>
                <c:pt idx="243">
                  <c:v>-0.28190769999999998</c:v>
                </c:pt>
                <c:pt idx="244">
                  <c:v>-0.27687640000000002</c:v>
                </c:pt>
                <c:pt idx="245">
                  <c:v>-0.27168799999999999</c:v>
                </c:pt>
                <c:pt idx="246">
                  <c:v>-0.26681389999999999</c:v>
                </c:pt>
                <c:pt idx="247">
                  <c:v>-0.26178259999999998</c:v>
                </c:pt>
                <c:pt idx="248">
                  <c:v>-0.25675140000000002</c:v>
                </c:pt>
                <c:pt idx="249">
                  <c:v>-0.25187739999999997</c:v>
                </c:pt>
                <c:pt idx="250">
                  <c:v>-0.24700330000000001</c:v>
                </c:pt>
                <c:pt idx="251">
                  <c:v>-0.23878469999999999</c:v>
                </c:pt>
                <c:pt idx="252">
                  <c:v>-0.23589570000000001</c:v>
                </c:pt>
                <c:pt idx="253">
                  <c:v>-0.23090279999999999</c:v>
                </c:pt>
                <c:pt idx="254">
                  <c:v>-0.22595689999999999</c:v>
                </c:pt>
                <c:pt idx="255">
                  <c:v>-0.22099540000000001</c:v>
                </c:pt>
                <c:pt idx="256">
                  <c:v>-0.21600240000000001</c:v>
                </c:pt>
                <c:pt idx="257">
                  <c:v>-0.21094669999999999</c:v>
                </c:pt>
                <c:pt idx="258">
                  <c:v>-0.20581240000000001</c:v>
                </c:pt>
                <c:pt idx="259">
                  <c:v>-0.20070959999999999</c:v>
                </c:pt>
                <c:pt idx="260">
                  <c:v>-0.19565379999999999</c:v>
                </c:pt>
                <c:pt idx="261">
                  <c:v>-0.1905509</c:v>
                </c:pt>
                <c:pt idx="262">
                  <c:v>-0.18552660000000001</c:v>
                </c:pt>
                <c:pt idx="263">
                  <c:v>-0.180565</c:v>
                </c:pt>
                <c:pt idx="264">
                  <c:v>-0.1756035</c:v>
                </c:pt>
                <c:pt idx="265">
                  <c:v>-0.17057910000000001</c:v>
                </c:pt>
                <c:pt idx="266">
                  <c:v>-0.1656176</c:v>
                </c:pt>
                <c:pt idx="267">
                  <c:v>-0.16065599999999999</c:v>
                </c:pt>
                <c:pt idx="268">
                  <c:v>-0.1556787</c:v>
                </c:pt>
                <c:pt idx="269">
                  <c:v>-0.1507172</c:v>
                </c:pt>
                <c:pt idx="270">
                  <c:v>-0.14574000000000001</c:v>
                </c:pt>
                <c:pt idx="271">
                  <c:v>-0.14068420000000001</c:v>
                </c:pt>
                <c:pt idx="272">
                  <c:v>-0.1356598</c:v>
                </c:pt>
                <c:pt idx="273">
                  <c:v>-0.13068260000000001</c:v>
                </c:pt>
                <c:pt idx="274">
                  <c:v>-0.12570529999999999</c:v>
                </c:pt>
                <c:pt idx="275">
                  <c:v>-0.1207124</c:v>
                </c:pt>
                <c:pt idx="276">
                  <c:v>-0.1157194</c:v>
                </c:pt>
                <c:pt idx="277">
                  <c:v>-0.1107422</c:v>
                </c:pt>
                <c:pt idx="278">
                  <c:v>-0.1056864</c:v>
                </c:pt>
                <c:pt idx="279">
                  <c:v>-0.10069350000000001</c:v>
                </c:pt>
                <c:pt idx="280">
                  <c:v>-9.5700510000000003E-2</c:v>
                </c:pt>
                <c:pt idx="281">
                  <c:v>-9.0723250000000005E-2</c:v>
                </c:pt>
                <c:pt idx="282">
                  <c:v>-8.5714609999999997E-2</c:v>
                </c:pt>
                <c:pt idx="283">
                  <c:v>-8.0737349999999999E-2</c:v>
                </c:pt>
                <c:pt idx="284">
                  <c:v>-7.5650190000000006E-2</c:v>
                </c:pt>
                <c:pt idx="285">
                  <c:v>-7.0657239999999996E-2</c:v>
                </c:pt>
                <c:pt idx="286">
                  <c:v>-6.5648590000000007E-2</c:v>
                </c:pt>
                <c:pt idx="287">
                  <c:v>-6.0671330000000002E-2</c:v>
                </c:pt>
                <c:pt idx="288">
                  <c:v>-5.5741190000000003E-2</c:v>
                </c:pt>
                <c:pt idx="289">
                  <c:v>-5.0763929999999999E-2</c:v>
                </c:pt>
                <c:pt idx="290">
                  <c:v>-4.5739580000000002E-2</c:v>
                </c:pt>
                <c:pt idx="291">
                  <c:v>-4.0746619999999997E-2</c:v>
                </c:pt>
                <c:pt idx="292">
                  <c:v>-3.5800779999999997E-2</c:v>
                </c:pt>
                <c:pt idx="293">
                  <c:v>-3.0839220000000001E-2</c:v>
                </c:pt>
                <c:pt idx="294">
                  <c:v>-2.3632810000000001E-2</c:v>
                </c:pt>
                <c:pt idx="295">
                  <c:v>-2.084716E-2</c:v>
                </c:pt>
                <c:pt idx="296">
                  <c:v>-1.584609E-2</c:v>
                </c:pt>
                <c:pt idx="297">
                  <c:v>-1.083722E-2</c:v>
                </c:pt>
                <c:pt idx="298">
                  <c:v>-5.7769429999999997E-3</c:v>
                </c:pt>
                <c:pt idx="299">
                  <c:v>-7.4626640000000001E-4</c:v>
                </c:pt>
                <c:pt idx="300">
                  <c:v>4.3077799999999998E-3</c:v>
                </c:pt>
                <c:pt idx="301">
                  <c:v>9.3742900000000004E-3</c:v>
                </c:pt>
                <c:pt idx="302">
                  <c:v>1.4462610000000001E-2</c:v>
                </c:pt>
                <c:pt idx="303">
                  <c:v>1.9430969999999999E-2</c:v>
                </c:pt>
                <c:pt idx="304">
                  <c:v>2.440556E-2</c:v>
                </c:pt>
                <c:pt idx="305">
                  <c:v>3.1604090000000001E-2</c:v>
                </c:pt>
                <c:pt idx="306">
                  <c:v>3.4273280000000003E-2</c:v>
                </c:pt>
                <c:pt idx="307">
                  <c:v>3.9234829999999998E-2</c:v>
                </c:pt>
                <c:pt idx="308">
                  <c:v>4.418068E-2</c:v>
                </c:pt>
                <c:pt idx="309">
                  <c:v>4.9173630000000003E-2</c:v>
                </c:pt>
                <c:pt idx="310">
                  <c:v>5.4229390000000002E-2</c:v>
                </c:pt>
                <c:pt idx="311">
                  <c:v>5.9206639999999998E-2</c:v>
                </c:pt>
                <c:pt idx="312">
                  <c:v>6.4199599999999996E-2</c:v>
                </c:pt>
                <c:pt idx="313">
                  <c:v>6.9145449999999997E-2</c:v>
                </c:pt>
                <c:pt idx="314">
                  <c:v>7.41227E-2</c:v>
                </c:pt>
                <c:pt idx="315">
                  <c:v>7.9131359999999998E-2</c:v>
                </c:pt>
                <c:pt idx="316">
                  <c:v>8.4171410000000002E-2</c:v>
                </c:pt>
                <c:pt idx="317">
                  <c:v>8.9180060000000005E-2</c:v>
                </c:pt>
                <c:pt idx="318">
                  <c:v>9.4125920000000002E-2</c:v>
                </c:pt>
                <c:pt idx="319">
                  <c:v>9.9134570000000005E-2</c:v>
                </c:pt>
                <c:pt idx="320">
                  <c:v>0.1041118</c:v>
                </c:pt>
                <c:pt idx="321">
                  <c:v>0.1091048</c:v>
                </c:pt>
                <c:pt idx="322">
                  <c:v>0.11417620000000001</c:v>
                </c:pt>
                <c:pt idx="323">
                  <c:v>0.1192163</c:v>
                </c:pt>
                <c:pt idx="324">
                  <c:v>0.12420920000000001</c:v>
                </c:pt>
                <c:pt idx="325">
                  <c:v>0.12918650000000001</c:v>
                </c:pt>
                <c:pt idx="326">
                  <c:v>0.13419510000000001</c:v>
                </c:pt>
                <c:pt idx="327">
                  <c:v>0.13920379999999999</c:v>
                </c:pt>
                <c:pt idx="328">
                  <c:v>0.14421249999999999</c:v>
                </c:pt>
                <c:pt idx="329">
                  <c:v>0.1492368</c:v>
                </c:pt>
                <c:pt idx="330">
                  <c:v>0.15419840000000001</c:v>
                </c:pt>
                <c:pt idx="331">
                  <c:v>0.15915989999999999</c:v>
                </c:pt>
                <c:pt idx="332">
                  <c:v>0.1641058</c:v>
                </c:pt>
                <c:pt idx="333">
                  <c:v>0.1690516</c:v>
                </c:pt>
                <c:pt idx="334">
                  <c:v>0.17402889999999999</c:v>
                </c:pt>
                <c:pt idx="335">
                  <c:v>0.1790532</c:v>
                </c:pt>
                <c:pt idx="336">
                  <c:v>0.18404619999999999</c:v>
                </c:pt>
                <c:pt idx="337">
                  <c:v>0.1890077</c:v>
                </c:pt>
                <c:pt idx="338">
                  <c:v>0.19401640000000001</c:v>
                </c:pt>
                <c:pt idx="339">
                  <c:v>0.19905639999999999</c:v>
                </c:pt>
                <c:pt idx="340">
                  <c:v>0.20408080000000001</c:v>
                </c:pt>
                <c:pt idx="341">
                  <c:v>0.20915230000000001</c:v>
                </c:pt>
                <c:pt idx="342">
                  <c:v>0.21427080000000001</c:v>
                </c:pt>
                <c:pt idx="343">
                  <c:v>0.21932660000000001</c:v>
                </c:pt>
                <c:pt idx="344">
                  <c:v>0.2242567</c:v>
                </c:pt>
                <c:pt idx="345">
                  <c:v>0.22921830000000001</c:v>
                </c:pt>
                <c:pt idx="346">
                  <c:v>0.23417979999999999</c:v>
                </c:pt>
                <c:pt idx="347">
                  <c:v>0.2391885</c:v>
                </c:pt>
                <c:pt idx="348">
                  <c:v>0.24421280000000001</c:v>
                </c:pt>
                <c:pt idx="349">
                  <c:v>0.24915870000000001</c:v>
                </c:pt>
                <c:pt idx="350">
                  <c:v>0.25413590000000003</c:v>
                </c:pt>
                <c:pt idx="351">
                  <c:v>0.25909749999999998</c:v>
                </c:pt>
                <c:pt idx="352">
                  <c:v>0.2640904</c:v>
                </c:pt>
                <c:pt idx="353">
                  <c:v>0.26906770000000002</c:v>
                </c:pt>
                <c:pt idx="354">
                  <c:v>0.27412350000000002</c:v>
                </c:pt>
                <c:pt idx="355">
                  <c:v>0.27911639999999999</c:v>
                </c:pt>
                <c:pt idx="356">
                  <c:v>0.28410940000000001</c:v>
                </c:pt>
                <c:pt idx="357">
                  <c:v>0.28908660000000003</c:v>
                </c:pt>
                <c:pt idx="358">
                  <c:v>0.29406389999999999</c:v>
                </c:pt>
                <c:pt idx="359">
                  <c:v>0.2990411</c:v>
                </c:pt>
                <c:pt idx="360">
                  <c:v>0.30404979999999998</c:v>
                </c:pt>
                <c:pt idx="361">
                  <c:v>0.30908980000000003</c:v>
                </c:pt>
                <c:pt idx="362">
                  <c:v>0.31492530000000002</c:v>
                </c:pt>
                <c:pt idx="363">
                  <c:v>0.31822709999999998</c:v>
                </c:pt>
                <c:pt idx="364">
                  <c:v>0.3232583</c:v>
                </c:pt>
                <c:pt idx="365">
                  <c:v>0.32813239999999999</c:v>
                </c:pt>
                <c:pt idx="366">
                  <c:v>0.3331636</c:v>
                </c:pt>
                <c:pt idx="367">
                  <c:v>0.33803759999999999</c:v>
                </c:pt>
                <c:pt idx="368">
                  <c:v>0.34306890000000001</c:v>
                </c:pt>
                <c:pt idx="369">
                  <c:v>0.34810020000000003</c:v>
                </c:pt>
                <c:pt idx="370">
                  <c:v>0.35297420000000002</c:v>
                </c:pt>
                <c:pt idx="371">
                  <c:v>0.35784830000000001</c:v>
                </c:pt>
                <c:pt idx="372">
                  <c:v>0.3627223</c:v>
                </c:pt>
                <c:pt idx="373">
                  <c:v>0.36775350000000001</c:v>
                </c:pt>
                <c:pt idx="374">
                  <c:v>0.37278480000000003</c:v>
                </c:pt>
                <c:pt idx="375">
                  <c:v>0.37765880000000002</c:v>
                </c:pt>
                <c:pt idx="376">
                  <c:v>0.38253280000000001</c:v>
                </c:pt>
                <c:pt idx="377">
                  <c:v>0.38756410000000002</c:v>
                </c:pt>
                <c:pt idx="378">
                  <c:v>0.39259539999999998</c:v>
                </c:pt>
                <c:pt idx="379">
                  <c:v>0.3976266</c:v>
                </c:pt>
                <c:pt idx="380">
                  <c:v>0.40265790000000001</c:v>
                </c:pt>
                <c:pt idx="381">
                  <c:v>0.40768910000000003</c:v>
                </c:pt>
                <c:pt idx="382">
                  <c:v>0.41272039999999999</c:v>
                </c:pt>
                <c:pt idx="383">
                  <c:v>0.41759439999999998</c:v>
                </c:pt>
                <c:pt idx="384">
                  <c:v>0.42278290000000002</c:v>
                </c:pt>
                <c:pt idx="385">
                  <c:v>0.42765690000000001</c:v>
                </c:pt>
                <c:pt idx="386">
                  <c:v>0.43268820000000002</c:v>
                </c:pt>
                <c:pt idx="387">
                  <c:v>0.43756220000000001</c:v>
                </c:pt>
                <c:pt idx="388">
                  <c:v>0.44259349999999997</c:v>
                </c:pt>
                <c:pt idx="389">
                  <c:v>0.44746750000000002</c:v>
                </c:pt>
                <c:pt idx="390">
                  <c:v>0.45249879999999998</c:v>
                </c:pt>
                <c:pt idx="391">
                  <c:v>0.4572156</c:v>
                </c:pt>
                <c:pt idx="392">
                  <c:v>0.46224680000000001</c:v>
                </c:pt>
                <c:pt idx="393">
                  <c:v>0.4674353</c:v>
                </c:pt>
                <c:pt idx="394">
                  <c:v>0.47215210000000002</c:v>
                </c:pt>
                <c:pt idx="395">
                  <c:v>0.47718339999999998</c:v>
                </c:pt>
                <c:pt idx="396">
                  <c:v>0.48237190000000002</c:v>
                </c:pt>
                <c:pt idx="397">
                  <c:v>0.48724590000000001</c:v>
                </c:pt>
                <c:pt idx="398">
                  <c:v>0.49227710000000002</c:v>
                </c:pt>
                <c:pt idx="399">
                  <c:v>0.49730839999999998</c:v>
                </c:pt>
                <c:pt idx="400">
                  <c:v>0.50265409999999999</c:v>
                </c:pt>
                <c:pt idx="401">
                  <c:v>0.5079998</c:v>
                </c:pt>
                <c:pt idx="402">
                  <c:v>0.51303109999999996</c:v>
                </c:pt>
                <c:pt idx="403">
                  <c:v>0.51806240000000003</c:v>
                </c:pt>
                <c:pt idx="404">
                  <c:v>0.52309360000000005</c:v>
                </c:pt>
                <c:pt idx="405">
                  <c:v>0.52812490000000001</c:v>
                </c:pt>
                <c:pt idx="406">
                  <c:v>0.532999</c:v>
                </c:pt>
                <c:pt idx="407">
                  <c:v>0.53787300000000005</c:v>
                </c:pt>
                <c:pt idx="408">
                  <c:v>0.54306140000000003</c:v>
                </c:pt>
                <c:pt idx="409">
                  <c:v>0.54809269999999999</c:v>
                </c:pt>
                <c:pt idx="410">
                  <c:v>0.55312399999999995</c:v>
                </c:pt>
                <c:pt idx="411">
                  <c:v>0.55799799999999999</c:v>
                </c:pt>
                <c:pt idx="412">
                  <c:v>0.56302920000000001</c:v>
                </c:pt>
                <c:pt idx="413">
                  <c:v>0.56806049999999997</c:v>
                </c:pt>
                <c:pt idx="414">
                  <c:v>0.57293450000000001</c:v>
                </c:pt>
                <c:pt idx="415">
                  <c:v>0.57780860000000001</c:v>
                </c:pt>
                <c:pt idx="416">
                  <c:v>0.58283980000000002</c:v>
                </c:pt>
                <c:pt idx="417">
                  <c:v>0.58787109999999998</c:v>
                </c:pt>
                <c:pt idx="418">
                  <c:v>0.59274519999999997</c:v>
                </c:pt>
                <c:pt idx="419">
                  <c:v>0.59777639999999999</c:v>
                </c:pt>
                <c:pt idx="420">
                  <c:v>0.60296490000000003</c:v>
                </c:pt>
                <c:pt idx="421">
                  <c:v>0.60799610000000004</c:v>
                </c:pt>
                <c:pt idx="422">
                  <c:v>0.6130274</c:v>
                </c:pt>
                <c:pt idx="423">
                  <c:v>0.61821590000000004</c:v>
                </c:pt>
                <c:pt idx="424">
                  <c:v>0.62340439999999997</c:v>
                </c:pt>
                <c:pt idx="425">
                  <c:v>0.62827840000000001</c:v>
                </c:pt>
                <c:pt idx="426">
                  <c:v>0.63315239999999995</c:v>
                </c:pt>
                <c:pt idx="427">
                  <c:v>0.63802650000000005</c:v>
                </c:pt>
                <c:pt idx="428">
                  <c:v>0.64305780000000001</c:v>
                </c:pt>
                <c:pt idx="429">
                  <c:v>0.64793179999999995</c:v>
                </c:pt>
                <c:pt idx="430">
                  <c:v>0.65296299999999996</c:v>
                </c:pt>
                <c:pt idx="431">
                  <c:v>0.65783700000000001</c:v>
                </c:pt>
                <c:pt idx="432">
                  <c:v>0.66286829999999997</c:v>
                </c:pt>
                <c:pt idx="433">
                  <c:v>0.66774230000000001</c:v>
                </c:pt>
                <c:pt idx="434">
                  <c:v>0.67277359999999997</c:v>
                </c:pt>
                <c:pt idx="435">
                  <c:v>0.67780479999999999</c:v>
                </c:pt>
                <c:pt idx="436">
                  <c:v>0.68283609999999995</c:v>
                </c:pt>
                <c:pt idx="437">
                  <c:v>0.68771009999999999</c:v>
                </c:pt>
                <c:pt idx="438">
                  <c:v>0.69274139999999995</c:v>
                </c:pt>
                <c:pt idx="439">
                  <c:v>0.69777259999999997</c:v>
                </c:pt>
                <c:pt idx="440">
                  <c:v>0.70264669999999996</c:v>
                </c:pt>
                <c:pt idx="441">
                  <c:v>0.7078352</c:v>
                </c:pt>
                <c:pt idx="442">
                  <c:v>0.71270920000000004</c:v>
                </c:pt>
                <c:pt idx="443">
                  <c:v>0.71758319999999998</c:v>
                </c:pt>
                <c:pt idx="444">
                  <c:v>0.72277170000000002</c:v>
                </c:pt>
                <c:pt idx="445">
                  <c:v>0.72780299999999998</c:v>
                </c:pt>
                <c:pt idx="446">
                  <c:v>0.73267700000000002</c:v>
                </c:pt>
                <c:pt idx="447">
                  <c:v>0.73770829999999998</c:v>
                </c:pt>
                <c:pt idx="448">
                  <c:v>0.7427395</c:v>
                </c:pt>
                <c:pt idx="449">
                  <c:v>0.74777079999999996</c:v>
                </c:pt>
                <c:pt idx="450">
                  <c:v>0.7526448</c:v>
                </c:pt>
                <c:pt idx="451">
                  <c:v>0.75767609999999996</c:v>
                </c:pt>
                <c:pt idx="452">
                  <c:v>0.76255010000000001</c:v>
                </c:pt>
                <c:pt idx="453">
                  <c:v>0.76742410000000005</c:v>
                </c:pt>
                <c:pt idx="454">
                  <c:v>0.77229820000000005</c:v>
                </c:pt>
                <c:pt idx="455">
                  <c:v>0.77732939999999995</c:v>
                </c:pt>
                <c:pt idx="456">
                  <c:v>0.78220339999999999</c:v>
                </c:pt>
                <c:pt idx="457">
                  <c:v>0.78723469999999995</c:v>
                </c:pt>
                <c:pt idx="458">
                  <c:v>0.79226600000000003</c:v>
                </c:pt>
                <c:pt idx="459">
                  <c:v>0.79729720000000004</c:v>
                </c:pt>
                <c:pt idx="460">
                  <c:v>0.79729720000000004</c:v>
                </c:pt>
                <c:pt idx="461">
                  <c:v>0.79226600000000003</c:v>
                </c:pt>
                <c:pt idx="462">
                  <c:v>0.78739199999999998</c:v>
                </c:pt>
                <c:pt idx="463">
                  <c:v>0.78251789999999999</c:v>
                </c:pt>
                <c:pt idx="464">
                  <c:v>0.77748660000000003</c:v>
                </c:pt>
                <c:pt idx="465">
                  <c:v>0.77261259999999998</c:v>
                </c:pt>
                <c:pt idx="466">
                  <c:v>0.76758130000000002</c:v>
                </c:pt>
                <c:pt idx="467">
                  <c:v>0.76255010000000001</c:v>
                </c:pt>
                <c:pt idx="468">
                  <c:v>0.75767609999999996</c:v>
                </c:pt>
                <c:pt idx="469">
                  <c:v>0.7526448</c:v>
                </c:pt>
                <c:pt idx="470">
                  <c:v>0.74777079999999996</c:v>
                </c:pt>
                <c:pt idx="471">
                  <c:v>0.7427395</c:v>
                </c:pt>
                <c:pt idx="472">
                  <c:v>0.73770829999999998</c:v>
                </c:pt>
                <c:pt idx="473">
                  <c:v>0.73251980000000005</c:v>
                </c:pt>
                <c:pt idx="474">
                  <c:v>0.72764580000000001</c:v>
                </c:pt>
                <c:pt idx="475">
                  <c:v>0.72277170000000002</c:v>
                </c:pt>
                <c:pt idx="476">
                  <c:v>0.71758319999999998</c:v>
                </c:pt>
                <c:pt idx="477">
                  <c:v>0.71270920000000004</c:v>
                </c:pt>
                <c:pt idx="478">
                  <c:v>0.7078352</c:v>
                </c:pt>
                <c:pt idx="479">
                  <c:v>0.70280390000000004</c:v>
                </c:pt>
                <c:pt idx="480">
                  <c:v>0.69777259999999997</c:v>
                </c:pt>
                <c:pt idx="481">
                  <c:v>0.69274139999999995</c:v>
                </c:pt>
                <c:pt idx="482">
                  <c:v>0.68786729999999996</c:v>
                </c:pt>
                <c:pt idx="483">
                  <c:v>0.68283609999999995</c:v>
                </c:pt>
                <c:pt idx="484">
                  <c:v>0.67780479999999999</c:v>
                </c:pt>
                <c:pt idx="485">
                  <c:v>0.67293080000000005</c:v>
                </c:pt>
                <c:pt idx="486">
                  <c:v>0.66805680000000001</c:v>
                </c:pt>
                <c:pt idx="487">
                  <c:v>0.66286829999999997</c:v>
                </c:pt>
                <c:pt idx="488">
                  <c:v>0.65783700000000001</c:v>
                </c:pt>
                <c:pt idx="489">
                  <c:v>0.65296299999999996</c:v>
                </c:pt>
                <c:pt idx="490">
                  <c:v>0.64793179999999995</c:v>
                </c:pt>
                <c:pt idx="491">
                  <c:v>0.64290049999999999</c:v>
                </c:pt>
                <c:pt idx="492">
                  <c:v>0.63802650000000005</c:v>
                </c:pt>
                <c:pt idx="493">
                  <c:v>0.63299519999999998</c:v>
                </c:pt>
                <c:pt idx="494">
                  <c:v>0.62812109999999999</c:v>
                </c:pt>
                <c:pt idx="495">
                  <c:v>0.62324710000000005</c:v>
                </c:pt>
                <c:pt idx="496">
                  <c:v>0.61805860000000001</c:v>
                </c:pt>
                <c:pt idx="497">
                  <c:v>0.6130274</c:v>
                </c:pt>
                <c:pt idx="498">
                  <c:v>0.60783889999999996</c:v>
                </c:pt>
                <c:pt idx="499">
                  <c:v>0.60265049999999998</c:v>
                </c:pt>
                <c:pt idx="500">
                  <c:v>0.59761920000000002</c:v>
                </c:pt>
                <c:pt idx="501">
                  <c:v>0.59274519999999997</c:v>
                </c:pt>
                <c:pt idx="502">
                  <c:v>0.58787109999999998</c:v>
                </c:pt>
                <c:pt idx="503">
                  <c:v>0.58283980000000002</c:v>
                </c:pt>
                <c:pt idx="504">
                  <c:v>0.57796590000000003</c:v>
                </c:pt>
                <c:pt idx="505">
                  <c:v>0.57293450000000001</c:v>
                </c:pt>
                <c:pt idx="506">
                  <c:v>0.5679033</c:v>
                </c:pt>
                <c:pt idx="507">
                  <c:v>0.56302920000000001</c:v>
                </c:pt>
                <c:pt idx="508">
                  <c:v>0.55815519999999996</c:v>
                </c:pt>
                <c:pt idx="509">
                  <c:v>0.55312399999999995</c:v>
                </c:pt>
                <c:pt idx="510">
                  <c:v>0.54809269999999999</c:v>
                </c:pt>
                <c:pt idx="511">
                  <c:v>0.54306140000000003</c:v>
                </c:pt>
                <c:pt idx="512">
                  <c:v>0.53818739999999998</c:v>
                </c:pt>
                <c:pt idx="513">
                  <c:v>0.53315619999999997</c:v>
                </c:pt>
                <c:pt idx="514">
                  <c:v>0.52812490000000001</c:v>
                </c:pt>
                <c:pt idx="515">
                  <c:v>0.52309360000000005</c:v>
                </c:pt>
                <c:pt idx="516">
                  <c:v>0.51806240000000003</c:v>
                </c:pt>
                <c:pt idx="517">
                  <c:v>0.51303109999999996</c:v>
                </c:pt>
                <c:pt idx="518">
                  <c:v>0.5079998</c:v>
                </c:pt>
                <c:pt idx="519">
                  <c:v>0.50265409999999999</c:v>
                </c:pt>
                <c:pt idx="520">
                  <c:v>0.49715120000000002</c:v>
                </c:pt>
                <c:pt idx="521">
                  <c:v>0.4921199</c:v>
                </c:pt>
                <c:pt idx="522">
                  <c:v>0.48708869999999999</c:v>
                </c:pt>
                <c:pt idx="523">
                  <c:v>0.4822147</c:v>
                </c:pt>
                <c:pt idx="524">
                  <c:v>0.47718339999999998</c:v>
                </c:pt>
                <c:pt idx="525">
                  <c:v>0.47230939999999999</c:v>
                </c:pt>
                <c:pt idx="526">
                  <c:v>0.4674353</c:v>
                </c:pt>
                <c:pt idx="527">
                  <c:v>0.46224680000000001</c:v>
                </c:pt>
                <c:pt idx="528">
                  <c:v>0.45737280000000002</c:v>
                </c:pt>
                <c:pt idx="529">
                  <c:v>0.45249879999999998</c:v>
                </c:pt>
                <c:pt idx="530">
                  <c:v>0.44746750000000002</c:v>
                </c:pt>
                <c:pt idx="531">
                  <c:v>0.44259349999999997</c:v>
                </c:pt>
                <c:pt idx="532">
                  <c:v>0.43756220000000001</c:v>
                </c:pt>
                <c:pt idx="533">
                  <c:v>0.432531</c:v>
                </c:pt>
                <c:pt idx="534">
                  <c:v>0.42765690000000001</c:v>
                </c:pt>
                <c:pt idx="535">
                  <c:v>0.42278290000000002</c:v>
                </c:pt>
                <c:pt idx="536">
                  <c:v>0.4177516</c:v>
                </c:pt>
                <c:pt idx="537">
                  <c:v>0.41272039999999999</c:v>
                </c:pt>
                <c:pt idx="538">
                  <c:v>0.40768910000000003</c:v>
                </c:pt>
                <c:pt idx="539">
                  <c:v>0.40281509999999998</c:v>
                </c:pt>
                <c:pt idx="540">
                  <c:v>0.39778380000000002</c:v>
                </c:pt>
                <c:pt idx="541">
                  <c:v>0.39275260000000001</c:v>
                </c:pt>
                <c:pt idx="542">
                  <c:v>0.38787860000000002</c:v>
                </c:pt>
                <c:pt idx="543">
                  <c:v>0.3828473</c:v>
                </c:pt>
                <c:pt idx="544">
                  <c:v>0.37781599999999999</c:v>
                </c:pt>
                <c:pt idx="545">
                  <c:v>0.372942</c:v>
                </c:pt>
                <c:pt idx="546">
                  <c:v>0.36791069999999998</c:v>
                </c:pt>
                <c:pt idx="547">
                  <c:v>0.36303669999999999</c:v>
                </c:pt>
                <c:pt idx="548">
                  <c:v>0.35800549999999998</c:v>
                </c:pt>
                <c:pt idx="549">
                  <c:v>0.35313139999999998</c:v>
                </c:pt>
                <c:pt idx="550">
                  <c:v>0.34810020000000003</c:v>
                </c:pt>
                <c:pt idx="551">
                  <c:v>0.34306890000000001</c:v>
                </c:pt>
                <c:pt idx="552">
                  <c:v>0.33788040000000003</c:v>
                </c:pt>
                <c:pt idx="553">
                  <c:v>0.33300639999999998</c:v>
                </c:pt>
                <c:pt idx="554">
                  <c:v>0.32813239999999999</c:v>
                </c:pt>
                <c:pt idx="555">
                  <c:v>0.32310109999999997</c:v>
                </c:pt>
                <c:pt idx="556">
                  <c:v>0.31806980000000001</c:v>
                </c:pt>
                <c:pt idx="557">
                  <c:v>0.3130386</c:v>
                </c:pt>
                <c:pt idx="558">
                  <c:v>0.30816460000000001</c:v>
                </c:pt>
                <c:pt idx="559">
                  <c:v>0.30313329999999999</c:v>
                </c:pt>
                <c:pt idx="560">
                  <c:v>0.29810209999999998</c:v>
                </c:pt>
                <c:pt idx="561">
                  <c:v>0.29307080000000002</c:v>
                </c:pt>
                <c:pt idx="562">
                  <c:v>0.28819669999999997</c:v>
                </c:pt>
                <c:pt idx="563">
                  <c:v>0.28316550000000001</c:v>
                </c:pt>
                <c:pt idx="564">
                  <c:v>0.2781343</c:v>
                </c:pt>
                <c:pt idx="565">
                  <c:v>0.27326020000000001</c:v>
                </c:pt>
                <c:pt idx="566">
                  <c:v>0.26822889999999999</c:v>
                </c:pt>
                <c:pt idx="567">
                  <c:v>0.2633549</c:v>
                </c:pt>
                <c:pt idx="568">
                  <c:v>0.25832369999999999</c:v>
                </c:pt>
                <c:pt idx="569">
                  <c:v>0.25329239999999997</c:v>
                </c:pt>
                <c:pt idx="570">
                  <c:v>0.24841840000000001</c:v>
                </c:pt>
                <c:pt idx="571">
                  <c:v>0.2433871</c:v>
                </c:pt>
                <c:pt idx="572">
                  <c:v>0.23865459999999999</c:v>
                </c:pt>
                <c:pt idx="573">
                  <c:v>0.23417979999999999</c:v>
                </c:pt>
                <c:pt idx="574">
                  <c:v>0.22920260000000001</c:v>
                </c:pt>
                <c:pt idx="575">
                  <c:v>0.2242567</c:v>
                </c:pt>
                <c:pt idx="576">
                  <c:v>0.2193109</c:v>
                </c:pt>
                <c:pt idx="577">
                  <c:v>0.2142551</c:v>
                </c:pt>
                <c:pt idx="578">
                  <c:v>0.2091209</c:v>
                </c:pt>
                <c:pt idx="579">
                  <c:v>0.20408080000000001</c:v>
                </c:pt>
                <c:pt idx="580">
                  <c:v>0.19904069999999999</c:v>
                </c:pt>
                <c:pt idx="581">
                  <c:v>0.19401640000000001</c:v>
                </c:pt>
                <c:pt idx="582">
                  <c:v>0.18902340000000001</c:v>
                </c:pt>
                <c:pt idx="583">
                  <c:v>0.18401480000000001</c:v>
                </c:pt>
                <c:pt idx="584">
                  <c:v>0.17902180000000001</c:v>
                </c:pt>
                <c:pt idx="585">
                  <c:v>0.1739975</c:v>
                </c:pt>
                <c:pt idx="586">
                  <c:v>0.16902020000000001</c:v>
                </c:pt>
                <c:pt idx="587">
                  <c:v>0.16407440000000001</c:v>
                </c:pt>
                <c:pt idx="588">
                  <c:v>0.15912850000000001</c:v>
                </c:pt>
                <c:pt idx="589">
                  <c:v>0.15418270000000001</c:v>
                </c:pt>
                <c:pt idx="590">
                  <c:v>0.1492211</c:v>
                </c:pt>
                <c:pt idx="591">
                  <c:v>0.14419680000000001</c:v>
                </c:pt>
                <c:pt idx="592">
                  <c:v>0.13920379999999999</c:v>
                </c:pt>
                <c:pt idx="593">
                  <c:v>0.13417950000000001</c:v>
                </c:pt>
                <c:pt idx="594">
                  <c:v>0.12920219999999999</c:v>
                </c:pt>
                <c:pt idx="595">
                  <c:v>0.12420920000000001</c:v>
                </c:pt>
                <c:pt idx="596">
                  <c:v>0.1192006</c:v>
                </c:pt>
                <c:pt idx="597">
                  <c:v>0.1141448</c:v>
                </c:pt>
                <c:pt idx="598">
                  <c:v>0.10908909999999999</c:v>
                </c:pt>
                <c:pt idx="599">
                  <c:v>0.1040961</c:v>
                </c:pt>
                <c:pt idx="600">
                  <c:v>9.9118869999999998E-2</c:v>
                </c:pt>
                <c:pt idx="601">
                  <c:v>9.4125920000000002E-2</c:v>
                </c:pt>
                <c:pt idx="602">
                  <c:v>8.9164370000000007E-2</c:v>
                </c:pt>
                <c:pt idx="603">
                  <c:v>8.4171410000000002E-2</c:v>
                </c:pt>
                <c:pt idx="604">
                  <c:v>7.9099950000000002E-2</c:v>
                </c:pt>
                <c:pt idx="605">
                  <c:v>7.4107000000000006E-2</c:v>
                </c:pt>
                <c:pt idx="606">
                  <c:v>6.9129750000000004E-2</c:v>
                </c:pt>
                <c:pt idx="607">
                  <c:v>6.4168199999999995E-2</c:v>
                </c:pt>
                <c:pt idx="608">
                  <c:v>5.9175239999999997E-2</c:v>
                </c:pt>
                <c:pt idx="609">
                  <c:v>5.4197990000000001E-2</c:v>
                </c:pt>
                <c:pt idx="610">
                  <c:v>4.9157939999999997E-2</c:v>
                </c:pt>
                <c:pt idx="611">
                  <c:v>4.416498E-2</c:v>
                </c:pt>
                <c:pt idx="612">
                  <c:v>3.9203429999999997E-2</c:v>
                </c:pt>
                <c:pt idx="613">
                  <c:v>3.4241880000000002E-2</c:v>
                </c:pt>
                <c:pt idx="614">
                  <c:v>2.928033E-2</c:v>
                </c:pt>
                <c:pt idx="615">
                  <c:v>2.2913030000000001E-2</c:v>
                </c:pt>
                <c:pt idx="616">
                  <c:v>1.9388900000000001E-2</c:v>
                </c:pt>
                <c:pt idx="617">
                  <c:v>1.440497E-2</c:v>
                </c:pt>
                <c:pt idx="618">
                  <c:v>9.3228770000000002E-3</c:v>
                </c:pt>
                <c:pt idx="619">
                  <c:v>4.2922009999999998E-3</c:v>
                </c:pt>
                <c:pt idx="620">
                  <c:v>-7.4003450000000004E-4</c:v>
                </c:pt>
                <c:pt idx="621">
                  <c:v>-5.7598049999999998E-3</c:v>
                </c:pt>
                <c:pt idx="622">
                  <c:v>-1.0782689999999999E-2</c:v>
                </c:pt>
                <c:pt idx="623">
                  <c:v>-1.578688E-2</c:v>
                </c:pt>
                <c:pt idx="624">
                  <c:v>-2.0795750000000002E-2</c:v>
                </c:pt>
                <c:pt idx="625">
                  <c:v>-2.578124E-2</c:v>
                </c:pt>
                <c:pt idx="626">
                  <c:v>-3.2362229999999999E-2</c:v>
                </c:pt>
                <c:pt idx="627">
                  <c:v>-3.5785070000000002E-2</c:v>
                </c:pt>
                <c:pt idx="628">
                  <c:v>-4.0730919999999997E-2</c:v>
                </c:pt>
                <c:pt idx="629">
                  <c:v>-4.5723880000000001E-2</c:v>
                </c:pt>
                <c:pt idx="630">
                  <c:v>-5.0748229999999998E-2</c:v>
                </c:pt>
                <c:pt idx="631">
                  <c:v>-5.570978E-2</c:v>
                </c:pt>
                <c:pt idx="632">
                  <c:v>-6.0671330000000002E-2</c:v>
                </c:pt>
                <c:pt idx="633">
                  <c:v>-6.5648590000000007E-2</c:v>
                </c:pt>
                <c:pt idx="634">
                  <c:v>-7.0641540000000003E-2</c:v>
                </c:pt>
                <c:pt idx="635">
                  <c:v>-7.5665899999999994E-2</c:v>
                </c:pt>
                <c:pt idx="636">
                  <c:v>-8.0768759999999995E-2</c:v>
                </c:pt>
                <c:pt idx="637">
                  <c:v>-8.5746009999999998E-2</c:v>
                </c:pt>
                <c:pt idx="638">
                  <c:v>-9.0754669999999996E-2</c:v>
                </c:pt>
                <c:pt idx="639">
                  <c:v>-9.5716220000000005E-2</c:v>
                </c:pt>
                <c:pt idx="640">
                  <c:v>-0.10069350000000001</c:v>
                </c:pt>
                <c:pt idx="641">
                  <c:v>-0.10570209999999999</c:v>
                </c:pt>
                <c:pt idx="642">
                  <c:v>-0.1107422</c:v>
                </c:pt>
                <c:pt idx="643">
                  <c:v>-0.1157508</c:v>
                </c:pt>
                <c:pt idx="644">
                  <c:v>-0.1207281</c:v>
                </c:pt>
                <c:pt idx="645">
                  <c:v>-0.125721</c:v>
                </c:pt>
                <c:pt idx="646">
                  <c:v>-0.130714</c:v>
                </c:pt>
                <c:pt idx="647">
                  <c:v>-0.1356755</c:v>
                </c:pt>
                <c:pt idx="648">
                  <c:v>-0.1407156</c:v>
                </c:pt>
                <c:pt idx="649">
                  <c:v>-0.14575560000000001</c:v>
                </c:pt>
                <c:pt idx="650">
                  <c:v>-0.1507172</c:v>
                </c:pt>
                <c:pt idx="651">
                  <c:v>-0.15569450000000001</c:v>
                </c:pt>
                <c:pt idx="652">
                  <c:v>-0.16065599999999999</c:v>
                </c:pt>
                <c:pt idx="653">
                  <c:v>-0.1656176</c:v>
                </c:pt>
                <c:pt idx="654">
                  <c:v>-0.17059479999999999</c:v>
                </c:pt>
                <c:pt idx="655">
                  <c:v>-0.1756192</c:v>
                </c:pt>
                <c:pt idx="656">
                  <c:v>-0.18059639999999999</c:v>
                </c:pt>
                <c:pt idx="657">
                  <c:v>-0.18554229999999999</c:v>
                </c:pt>
                <c:pt idx="658">
                  <c:v>-0.19058230000000001</c:v>
                </c:pt>
                <c:pt idx="659">
                  <c:v>-0.1956852</c:v>
                </c:pt>
                <c:pt idx="660">
                  <c:v>-0.20072519999999999</c:v>
                </c:pt>
                <c:pt idx="661">
                  <c:v>-0.20582810000000001</c:v>
                </c:pt>
                <c:pt idx="662">
                  <c:v>-0.21093100000000001</c:v>
                </c:pt>
                <c:pt idx="663">
                  <c:v>-0.2159867</c:v>
                </c:pt>
                <c:pt idx="664">
                  <c:v>-0.2209797</c:v>
                </c:pt>
                <c:pt idx="665">
                  <c:v>-0.22595689999999999</c:v>
                </c:pt>
                <c:pt idx="666">
                  <c:v>-0.23094990000000001</c:v>
                </c:pt>
                <c:pt idx="667">
                  <c:v>-0.2359271</c:v>
                </c:pt>
                <c:pt idx="668">
                  <c:v>-0.24093580000000001</c:v>
                </c:pt>
                <c:pt idx="669">
                  <c:v>-0.24589730000000001</c:v>
                </c:pt>
                <c:pt idx="670">
                  <c:v>-0.25082749999999998</c:v>
                </c:pt>
                <c:pt idx="671">
                  <c:v>-0.25578899999999999</c:v>
                </c:pt>
                <c:pt idx="672">
                  <c:v>-0.26076630000000001</c:v>
                </c:pt>
                <c:pt idx="673">
                  <c:v>-0.26574350000000002</c:v>
                </c:pt>
                <c:pt idx="674">
                  <c:v>-0.27083069999999998</c:v>
                </c:pt>
                <c:pt idx="675">
                  <c:v>-0.2758237</c:v>
                </c:pt>
                <c:pt idx="676">
                  <c:v>-0.28083229999999998</c:v>
                </c:pt>
                <c:pt idx="677">
                  <c:v>-0.2858253</c:v>
                </c:pt>
                <c:pt idx="678">
                  <c:v>-0.29081820000000003</c:v>
                </c:pt>
                <c:pt idx="679">
                  <c:v>-0.29581109999999999</c:v>
                </c:pt>
                <c:pt idx="680">
                  <c:v>-0.30086689999999999</c:v>
                </c:pt>
                <c:pt idx="681">
                  <c:v>-0.30589129999999998</c:v>
                </c:pt>
                <c:pt idx="682">
                  <c:v>-0.31086849999999999</c:v>
                </c:pt>
                <c:pt idx="683">
                  <c:v>-0.31775540000000002</c:v>
                </c:pt>
                <c:pt idx="684">
                  <c:v>-0.32200050000000002</c:v>
                </c:pt>
                <c:pt idx="685">
                  <c:v>-0.32671729999999999</c:v>
                </c:pt>
                <c:pt idx="686">
                  <c:v>-0.3317486</c:v>
                </c:pt>
                <c:pt idx="687">
                  <c:v>-0.33677980000000002</c:v>
                </c:pt>
                <c:pt idx="688">
                  <c:v>-0.34165390000000001</c:v>
                </c:pt>
                <c:pt idx="689">
                  <c:v>-0.34668510000000002</c:v>
                </c:pt>
                <c:pt idx="690">
                  <c:v>-0.35171639999999998</c:v>
                </c:pt>
                <c:pt idx="691">
                  <c:v>-0.3567477</c:v>
                </c:pt>
                <c:pt idx="692">
                  <c:v>-0.36162169999999999</c:v>
                </c:pt>
                <c:pt idx="693">
                  <c:v>-0.3666529</c:v>
                </c:pt>
                <c:pt idx="694">
                  <c:v>-0.37168420000000002</c:v>
                </c:pt>
                <c:pt idx="695">
                  <c:v>-0.37655820000000001</c:v>
                </c:pt>
                <c:pt idx="696">
                  <c:v>-0.3814323</c:v>
                </c:pt>
                <c:pt idx="697">
                  <c:v>-0.38646360000000002</c:v>
                </c:pt>
                <c:pt idx="698">
                  <c:v>-0.39133760000000001</c:v>
                </c:pt>
                <c:pt idx="699">
                  <c:v>-0.39636880000000002</c:v>
                </c:pt>
                <c:pt idx="700">
                  <c:v>-0.40140009999999998</c:v>
                </c:pt>
                <c:pt idx="701">
                  <c:v>-0.4064313</c:v>
                </c:pt>
                <c:pt idx="702">
                  <c:v>-0.41146260000000001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-0.42624190000000001</c:v>
                </c:pt>
                <c:pt idx="706">
                  <c:v>-0.43127320000000002</c:v>
                </c:pt>
                <c:pt idx="707">
                  <c:v>-0.43630439999999998</c:v>
                </c:pt>
                <c:pt idx="708">
                  <c:v>-0.44117849999999997</c:v>
                </c:pt>
                <c:pt idx="709">
                  <c:v>-0.44620969999999999</c:v>
                </c:pt>
                <c:pt idx="710">
                  <c:v>-0.451241</c:v>
                </c:pt>
                <c:pt idx="711">
                  <c:v>-0.45627220000000002</c:v>
                </c:pt>
                <c:pt idx="712">
                  <c:v>-0.4614607</c:v>
                </c:pt>
                <c:pt idx="713">
                  <c:v>-0.46696359999999998</c:v>
                </c:pt>
                <c:pt idx="714">
                  <c:v>-0.4719949</c:v>
                </c:pt>
                <c:pt idx="715">
                  <c:v>-0.47702620000000001</c:v>
                </c:pt>
                <c:pt idx="716">
                  <c:v>-0.48205750000000003</c:v>
                </c:pt>
                <c:pt idx="717">
                  <c:v>-0.48708869999999999</c:v>
                </c:pt>
                <c:pt idx="718">
                  <c:v>-0.49196269999999998</c:v>
                </c:pt>
                <c:pt idx="719">
                  <c:v>-0.49683680000000002</c:v>
                </c:pt>
                <c:pt idx="720">
                  <c:v>-0.50186790000000003</c:v>
                </c:pt>
                <c:pt idx="721">
                  <c:v>-0.50689919999999999</c:v>
                </c:pt>
                <c:pt idx="722">
                  <c:v>-0.51193049999999996</c:v>
                </c:pt>
                <c:pt idx="723">
                  <c:v>-0.51696180000000003</c:v>
                </c:pt>
                <c:pt idx="724">
                  <c:v>-0.52199300000000004</c:v>
                </c:pt>
                <c:pt idx="725">
                  <c:v>-0.5270243</c:v>
                </c:pt>
                <c:pt idx="726">
                  <c:v>-0.53189830000000005</c:v>
                </c:pt>
                <c:pt idx="727">
                  <c:v>-0.53677229999999998</c:v>
                </c:pt>
                <c:pt idx="728">
                  <c:v>-0.54180360000000005</c:v>
                </c:pt>
                <c:pt idx="729">
                  <c:v>-0.54667759999999999</c:v>
                </c:pt>
                <c:pt idx="730">
                  <c:v>-0.55155169999999998</c:v>
                </c:pt>
                <c:pt idx="731">
                  <c:v>-0.55674020000000002</c:v>
                </c:pt>
                <c:pt idx="732">
                  <c:v>-0.56177140000000003</c:v>
                </c:pt>
                <c:pt idx="733">
                  <c:v>-0.56664539999999997</c:v>
                </c:pt>
                <c:pt idx="734">
                  <c:v>-0.57167670000000004</c:v>
                </c:pt>
                <c:pt idx="735">
                  <c:v>-0.57655069999999997</c:v>
                </c:pt>
                <c:pt idx="736">
                  <c:v>-0.58142479999999996</c:v>
                </c:pt>
                <c:pt idx="737">
                  <c:v>-0.58645599999999998</c:v>
                </c:pt>
                <c:pt idx="738">
                  <c:v>-0.59133009999999997</c:v>
                </c:pt>
                <c:pt idx="739">
                  <c:v>-0.59636129999999998</c:v>
                </c:pt>
                <c:pt idx="740">
                  <c:v>-0.60123530000000003</c:v>
                </c:pt>
                <c:pt idx="741">
                  <c:v>-0.60642379999999996</c:v>
                </c:pt>
                <c:pt idx="742">
                  <c:v>-0.61145499999999997</c:v>
                </c:pt>
                <c:pt idx="743">
                  <c:v>-0.61648639999999999</c:v>
                </c:pt>
                <c:pt idx="744">
                  <c:v>-0.6215176</c:v>
                </c:pt>
                <c:pt idx="745">
                  <c:v>-0.62639160000000005</c:v>
                </c:pt>
                <c:pt idx="746">
                  <c:v>-0.63142290000000001</c:v>
                </c:pt>
                <c:pt idx="747">
                  <c:v>-0.63645419999999997</c:v>
                </c:pt>
                <c:pt idx="748">
                  <c:v>-0.64132820000000001</c:v>
                </c:pt>
                <c:pt idx="749">
                  <c:v>-0.64635940000000003</c:v>
                </c:pt>
                <c:pt idx="750">
                  <c:v>-0.65123339999999996</c:v>
                </c:pt>
                <c:pt idx="751">
                  <c:v>-0.65626470000000003</c:v>
                </c:pt>
                <c:pt idx="752">
                  <c:v>-0.66113880000000003</c:v>
                </c:pt>
                <c:pt idx="753">
                  <c:v>-0.66617000000000004</c:v>
                </c:pt>
                <c:pt idx="754">
                  <c:v>-0.67104410000000003</c:v>
                </c:pt>
                <c:pt idx="755">
                  <c:v>-0.67591800000000002</c:v>
                </c:pt>
                <c:pt idx="756">
                  <c:v>-0.68094929999999998</c:v>
                </c:pt>
                <c:pt idx="757">
                  <c:v>-0.68598060000000005</c:v>
                </c:pt>
                <c:pt idx="758">
                  <c:v>-0.69101179999999995</c:v>
                </c:pt>
                <c:pt idx="759">
                  <c:v>-0.69604310000000003</c:v>
                </c:pt>
                <c:pt idx="760">
                  <c:v>-0.70091720000000002</c:v>
                </c:pt>
                <c:pt idx="761">
                  <c:v>-0.70594840000000003</c:v>
                </c:pt>
                <c:pt idx="762">
                  <c:v>-0.71097960000000004</c:v>
                </c:pt>
                <c:pt idx="763">
                  <c:v>-0.71585370000000004</c:v>
                </c:pt>
                <c:pt idx="764">
                  <c:v>-0.720885</c:v>
                </c:pt>
                <c:pt idx="765">
                  <c:v>-0.72591620000000001</c:v>
                </c:pt>
                <c:pt idx="766">
                  <c:v>-0.73094740000000002</c:v>
                </c:pt>
                <c:pt idx="767">
                  <c:v>-0.73582150000000002</c:v>
                </c:pt>
                <c:pt idx="768">
                  <c:v>-0.74085270000000003</c:v>
                </c:pt>
                <c:pt idx="769">
                  <c:v>-0.74588399999999999</c:v>
                </c:pt>
                <c:pt idx="770">
                  <c:v>-0.75107250000000003</c:v>
                </c:pt>
                <c:pt idx="771">
                  <c:v>-0.7557893</c:v>
                </c:pt>
                <c:pt idx="772">
                  <c:v>-0.76082050000000001</c:v>
                </c:pt>
                <c:pt idx="773">
                  <c:v>-0.7656946</c:v>
                </c:pt>
                <c:pt idx="774">
                  <c:v>-0.77072580000000002</c:v>
                </c:pt>
                <c:pt idx="775">
                  <c:v>-0.77638600000000002</c:v>
                </c:pt>
                <c:pt idx="776">
                  <c:v>-0.78157449999999995</c:v>
                </c:pt>
                <c:pt idx="777">
                  <c:v>-0.78660569999999996</c:v>
                </c:pt>
                <c:pt idx="778">
                  <c:v>-0.79147979999999996</c:v>
                </c:pt>
                <c:pt idx="779">
                  <c:v>-0.79651110000000003</c:v>
                </c:pt>
                <c:pt idx="780">
                  <c:v>-0.80138509999999996</c:v>
                </c:pt>
                <c:pt idx="781">
                  <c:v>-0.8065736</c:v>
                </c:pt>
                <c:pt idx="782">
                  <c:v>-0.81144760000000005</c:v>
                </c:pt>
                <c:pt idx="783">
                  <c:v>-0.81663609999999998</c:v>
                </c:pt>
                <c:pt idx="784">
                  <c:v>-0.82151010000000002</c:v>
                </c:pt>
                <c:pt idx="785">
                  <c:v>-0.82669859999999995</c:v>
                </c:pt>
                <c:pt idx="786">
                  <c:v>-0.83172979999999996</c:v>
                </c:pt>
                <c:pt idx="787">
                  <c:v>-0.83660389999999996</c:v>
                </c:pt>
                <c:pt idx="788">
                  <c:v>-0.84163509999999997</c:v>
                </c:pt>
                <c:pt idx="789">
                  <c:v>-0.84650919999999996</c:v>
                </c:pt>
                <c:pt idx="790">
                  <c:v>-0.85154039999999998</c:v>
                </c:pt>
                <c:pt idx="791">
                  <c:v>-0.85641440000000002</c:v>
                </c:pt>
                <c:pt idx="792">
                  <c:v>-0.86144569999999998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-0.87622509999999998</c:v>
                </c:pt>
                <c:pt idx="796">
                  <c:v>-0.88125629999999999</c:v>
                </c:pt>
                <c:pt idx="797">
                  <c:v>-0.88644480000000003</c:v>
                </c:pt>
                <c:pt idx="798">
                  <c:v>-0.89147600000000005</c:v>
                </c:pt>
                <c:pt idx="799">
                  <c:v>-0.89635010000000004</c:v>
                </c:pt>
                <c:pt idx="800">
                  <c:v>-0.90138130000000005</c:v>
                </c:pt>
                <c:pt idx="801">
                  <c:v>-0.90641260000000001</c:v>
                </c:pt>
                <c:pt idx="802">
                  <c:v>-0.91128659999999995</c:v>
                </c:pt>
                <c:pt idx="803">
                  <c:v>-0.91631790000000002</c:v>
                </c:pt>
                <c:pt idx="804">
                  <c:v>-0.92150639999999995</c:v>
                </c:pt>
                <c:pt idx="805">
                  <c:v>-0.92622320000000002</c:v>
                </c:pt>
                <c:pt idx="806">
                  <c:v>-0.93125440000000004</c:v>
                </c:pt>
                <c:pt idx="807">
                  <c:v>-0.9362857</c:v>
                </c:pt>
                <c:pt idx="808">
                  <c:v>-0.94131699999999996</c:v>
                </c:pt>
                <c:pt idx="809">
                  <c:v>-0.946191</c:v>
                </c:pt>
                <c:pt idx="810">
                  <c:v>-0.95122220000000002</c:v>
                </c:pt>
                <c:pt idx="811">
                  <c:v>-0.95609630000000001</c:v>
                </c:pt>
                <c:pt idx="812">
                  <c:v>-0.96112750000000002</c:v>
                </c:pt>
                <c:pt idx="813">
                  <c:v>-0.96615870000000004</c:v>
                </c:pt>
                <c:pt idx="814">
                  <c:v>-0.97119</c:v>
                </c:pt>
                <c:pt idx="815">
                  <c:v>-0.97606409999999999</c:v>
                </c:pt>
                <c:pt idx="816">
                  <c:v>-0.98093810000000004</c:v>
                </c:pt>
                <c:pt idx="817">
                  <c:v>-0.9859694</c:v>
                </c:pt>
                <c:pt idx="818">
                  <c:v>-0.99100060000000001</c:v>
                </c:pt>
                <c:pt idx="819">
                  <c:v>-0.99587460000000005</c:v>
                </c:pt>
                <c:pt idx="820">
                  <c:v>-1.0007490000000001</c:v>
                </c:pt>
                <c:pt idx="821">
                  <c:v>-1.0057799999999999</c:v>
                </c:pt>
                <c:pt idx="822">
                  <c:v>-1.0109680000000001</c:v>
                </c:pt>
                <c:pt idx="823">
                  <c:v>-1.016</c:v>
                </c:pt>
                <c:pt idx="824">
                  <c:v>-1.021031</c:v>
                </c:pt>
                <c:pt idx="825">
                  <c:v>-1.026062</c:v>
                </c:pt>
                <c:pt idx="826">
                  <c:v>-1.031093</c:v>
                </c:pt>
                <c:pt idx="827">
                  <c:v>-1.036125</c:v>
                </c:pt>
                <c:pt idx="828">
                  <c:v>-1.0463439999999999</c:v>
                </c:pt>
                <c:pt idx="829">
                  <c:v>-1.0512189999999999</c:v>
                </c:pt>
                <c:pt idx="830">
                  <c:v>-1.0560929999999999</c:v>
                </c:pt>
                <c:pt idx="831">
                  <c:v>-1.0609660000000001</c:v>
                </c:pt>
                <c:pt idx="832">
                  <c:v>-1.065998</c:v>
                </c:pt>
                <c:pt idx="833">
                  <c:v>-1.070872</c:v>
                </c:pt>
                <c:pt idx="834">
                  <c:v>-1.07606</c:v>
                </c:pt>
                <c:pt idx="835">
                  <c:v>-1.0807770000000001</c:v>
                </c:pt>
                <c:pt idx="836">
                  <c:v>-1.0858080000000001</c:v>
                </c:pt>
                <c:pt idx="837">
                  <c:v>-1.0913109999999999</c:v>
                </c:pt>
                <c:pt idx="838">
                  <c:v>-1.096814</c:v>
                </c:pt>
                <c:pt idx="839">
                  <c:v>-1.1018460000000001</c:v>
                </c:pt>
                <c:pt idx="840">
                  <c:v>-1.1068770000000001</c:v>
                </c:pt>
                <c:pt idx="841">
                  <c:v>-1.1119079999999999</c:v>
                </c:pt>
                <c:pt idx="842">
                  <c:v>-1.122128</c:v>
                </c:pt>
                <c:pt idx="843">
                  <c:v>-1.1268450000000001</c:v>
                </c:pt>
                <c:pt idx="844">
                  <c:v>-1.1317189999999999</c:v>
                </c:pt>
                <c:pt idx="845">
                  <c:v>-1.1367499999999999</c:v>
                </c:pt>
                <c:pt idx="846">
                  <c:v>-1.1417809999999999</c:v>
                </c:pt>
                <c:pt idx="847">
                  <c:v>-1.146655</c:v>
                </c:pt>
                <c:pt idx="848">
                  <c:v>-1.151686</c:v>
                </c:pt>
                <c:pt idx="849">
                  <c:v>-1.1567179999999999</c:v>
                </c:pt>
                <c:pt idx="850">
                  <c:v>-1.161592</c:v>
                </c:pt>
                <c:pt idx="851">
                  <c:v>-1.166623</c:v>
                </c:pt>
                <c:pt idx="852">
                  <c:v>-1.171654</c:v>
                </c:pt>
                <c:pt idx="853">
                  <c:v>-1.176528</c:v>
                </c:pt>
                <c:pt idx="854">
                  <c:v>-1.181559</c:v>
                </c:pt>
                <c:pt idx="855">
                  <c:v>-1.1862760000000001</c:v>
                </c:pt>
                <c:pt idx="856">
                  <c:v>-1.191465</c:v>
                </c:pt>
                <c:pt idx="857">
                  <c:v>-1.196339</c:v>
                </c:pt>
                <c:pt idx="858">
                  <c:v>-1.2012130000000001</c:v>
                </c:pt>
                <c:pt idx="859">
                  <c:v>-1.2060869999999999</c:v>
                </c:pt>
                <c:pt idx="860">
                  <c:v>-1.2111179999999999</c:v>
                </c:pt>
                <c:pt idx="861">
                  <c:v>-1.216307</c:v>
                </c:pt>
                <c:pt idx="862">
                  <c:v>-1.221338</c:v>
                </c:pt>
                <c:pt idx="863">
                  <c:v>-1.226369</c:v>
                </c:pt>
                <c:pt idx="864">
                  <c:v>-1.2312430000000001</c:v>
                </c:pt>
                <c:pt idx="865">
                  <c:v>-1.236432</c:v>
                </c:pt>
                <c:pt idx="866">
                  <c:v>-1.2411479999999999</c:v>
                </c:pt>
                <c:pt idx="867">
                  <c:v>-1.2461800000000001</c:v>
                </c:pt>
                <c:pt idx="868">
                  <c:v>-1.2510540000000001</c:v>
                </c:pt>
                <c:pt idx="869">
                  <c:v>-1.2559279999999999</c:v>
                </c:pt>
                <c:pt idx="870">
                  <c:v>-1.2611159999999999</c:v>
                </c:pt>
                <c:pt idx="871">
                  <c:v>-1.2659899999999999</c:v>
                </c:pt>
                <c:pt idx="872">
                  <c:v>-1.2710220000000001</c:v>
                </c:pt>
                <c:pt idx="873">
                  <c:v>-1.2760530000000001</c:v>
                </c:pt>
                <c:pt idx="874">
                  <c:v>-1.2809269999999999</c:v>
                </c:pt>
                <c:pt idx="875">
                  <c:v>-1.2859579999999999</c:v>
                </c:pt>
                <c:pt idx="876">
                  <c:v>-1.2909889999999999</c:v>
                </c:pt>
                <c:pt idx="877">
                  <c:v>-1.295863</c:v>
                </c:pt>
                <c:pt idx="878">
                  <c:v>-1.3008949999999999</c:v>
                </c:pt>
                <c:pt idx="879">
                  <c:v>-1.305769</c:v>
                </c:pt>
                <c:pt idx="880">
                  <c:v>-1.3108</c:v>
                </c:pt>
                <c:pt idx="881">
                  <c:v>-1.315831</c:v>
                </c:pt>
                <c:pt idx="882">
                  <c:v>-1.320862</c:v>
                </c:pt>
                <c:pt idx="883">
                  <c:v>-1.3257369999999999</c:v>
                </c:pt>
                <c:pt idx="884">
                  <c:v>-1.330768</c:v>
                </c:pt>
                <c:pt idx="885">
                  <c:v>-1.335642</c:v>
                </c:pt>
                <c:pt idx="886">
                  <c:v>-1.340516</c:v>
                </c:pt>
                <c:pt idx="887">
                  <c:v>-1.345547</c:v>
                </c:pt>
                <c:pt idx="888">
                  <c:v>-1.3504210000000001</c:v>
                </c:pt>
                <c:pt idx="889">
                  <c:v>-1.3554520000000001</c:v>
                </c:pt>
                <c:pt idx="890">
                  <c:v>-1.360641</c:v>
                </c:pt>
                <c:pt idx="891">
                  <c:v>-1.365672</c:v>
                </c:pt>
                <c:pt idx="892">
                  <c:v>-1.370546</c:v>
                </c:pt>
                <c:pt idx="893">
                  <c:v>-1.375577</c:v>
                </c:pt>
                <c:pt idx="894">
                  <c:v>-1.380609</c:v>
                </c:pt>
                <c:pt idx="895">
                  <c:v>-1.385483</c:v>
                </c:pt>
                <c:pt idx="896">
                  <c:v>-1.390514</c:v>
                </c:pt>
                <c:pt idx="897">
                  <c:v>-1.395545</c:v>
                </c:pt>
                <c:pt idx="898">
                  <c:v>-1.4004190000000001</c:v>
                </c:pt>
                <c:pt idx="899">
                  <c:v>-1.405451</c:v>
                </c:pt>
                <c:pt idx="900">
                  <c:v>-1.411111</c:v>
                </c:pt>
                <c:pt idx="901">
                  <c:v>-1.416614</c:v>
                </c:pt>
                <c:pt idx="902">
                  <c:v>-1.421645</c:v>
                </c:pt>
                <c:pt idx="903">
                  <c:v>-1.4266760000000001</c:v>
                </c:pt>
                <c:pt idx="904">
                  <c:v>-1.431708</c:v>
                </c:pt>
                <c:pt idx="905">
                  <c:v>-1.436739</c:v>
                </c:pt>
                <c:pt idx="906">
                  <c:v>-1.44177</c:v>
                </c:pt>
                <c:pt idx="907">
                  <c:v>-1.446644</c:v>
                </c:pt>
                <c:pt idx="908">
                  <c:v>-1.451675</c:v>
                </c:pt>
                <c:pt idx="909">
                  <c:v>-1.4565490000000001</c:v>
                </c:pt>
                <c:pt idx="910">
                  <c:v>-1.4614229999999999</c:v>
                </c:pt>
                <c:pt idx="911">
                  <c:v>-1.4664550000000001</c:v>
                </c:pt>
                <c:pt idx="912">
                  <c:v>-1.4713290000000001</c:v>
                </c:pt>
                <c:pt idx="913">
                  <c:v>-1.4763599999999999</c:v>
                </c:pt>
                <c:pt idx="914">
                  <c:v>-1.481077</c:v>
                </c:pt>
                <c:pt idx="915">
                  <c:v>-1.486108</c:v>
                </c:pt>
                <c:pt idx="916">
                  <c:v>-1.491139</c:v>
                </c:pt>
                <c:pt idx="917">
                  <c:v>-1.496013</c:v>
                </c:pt>
              </c:numCache>
            </c:numRef>
          </c:xVal>
          <c:yVal>
            <c:numRef>
              <c:f>'  Cycle 21'!$AH$6:$AH$1044</c:f>
              <c:numCache>
                <c:formatCode>0.00E+00</c:formatCode>
                <c:ptCount val="1039"/>
                <c:pt idx="0">
                  <c:v>-0.46725764331210196</c:v>
                </c:pt>
                <c:pt idx="1">
                  <c:v>-0.45098917197452232</c:v>
                </c:pt>
                <c:pt idx="2">
                  <c:v>-0.43883694267515927</c:v>
                </c:pt>
                <c:pt idx="3">
                  <c:v>-0.4289875796178344</c:v>
                </c:pt>
                <c:pt idx="4">
                  <c:v>-0.41992229299363065</c:v>
                </c:pt>
                <c:pt idx="5">
                  <c:v>-0.41193535031847139</c:v>
                </c:pt>
                <c:pt idx="6">
                  <c:v>-0.40458503184713379</c:v>
                </c:pt>
                <c:pt idx="7">
                  <c:v>-0.39767579617834403</c:v>
                </c:pt>
                <c:pt idx="8">
                  <c:v>-0.39140382165605098</c:v>
                </c:pt>
                <c:pt idx="9">
                  <c:v>-0.3851805732484076</c:v>
                </c:pt>
                <c:pt idx="10">
                  <c:v>-0.37974140127388539</c:v>
                </c:pt>
                <c:pt idx="11">
                  <c:v>-0.37420445859872614</c:v>
                </c:pt>
                <c:pt idx="12">
                  <c:v>-0.36910828025477715</c:v>
                </c:pt>
                <c:pt idx="13">
                  <c:v>-0.3642079617834395</c:v>
                </c:pt>
                <c:pt idx="14">
                  <c:v>-0.35955286624203825</c:v>
                </c:pt>
                <c:pt idx="15">
                  <c:v>-0.35504490445859876</c:v>
                </c:pt>
                <c:pt idx="16">
                  <c:v>-0.35073280254777073</c:v>
                </c:pt>
                <c:pt idx="17">
                  <c:v>-0.34661656050955414</c:v>
                </c:pt>
                <c:pt idx="18">
                  <c:v>-0.34269649681528663</c:v>
                </c:pt>
                <c:pt idx="19">
                  <c:v>-0.33887452229299364</c:v>
                </c:pt>
                <c:pt idx="20">
                  <c:v>-0.33519936305732484</c:v>
                </c:pt>
                <c:pt idx="21">
                  <c:v>-0.33162229299363055</c:v>
                </c:pt>
                <c:pt idx="22">
                  <c:v>-0.32809426751592358</c:v>
                </c:pt>
                <c:pt idx="23">
                  <c:v>-0.32490923566878982</c:v>
                </c:pt>
                <c:pt idx="24">
                  <c:v>-0.32162611464968155</c:v>
                </c:pt>
                <c:pt idx="25">
                  <c:v>-0.31819598726114651</c:v>
                </c:pt>
                <c:pt idx="26">
                  <c:v>-0.31530493630573253</c:v>
                </c:pt>
                <c:pt idx="27">
                  <c:v>-0.31211987261146501</c:v>
                </c:pt>
                <c:pt idx="28">
                  <c:v>-0.30922878980891721</c:v>
                </c:pt>
                <c:pt idx="29">
                  <c:v>-0.30633770700636948</c:v>
                </c:pt>
                <c:pt idx="30">
                  <c:v>-0.30354464968152867</c:v>
                </c:pt>
                <c:pt idx="31">
                  <c:v>-0.30080060509554141</c:v>
                </c:pt>
                <c:pt idx="32">
                  <c:v>-0.29810554140127393</c:v>
                </c:pt>
                <c:pt idx="33">
                  <c:v>-0.29570449044585984</c:v>
                </c:pt>
                <c:pt idx="34">
                  <c:v>-0.29305843949044591</c:v>
                </c:pt>
                <c:pt idx="35">
                  <c:v>-0.2904613694267516</c:v>
                </c:pt>
                <c:pt idx="36">
                  <c:v>-0.28820729299363057</c:v>
                </c:pt>
                <c:pt idx="37">
                  <c:v>-0.28565926751592358</c:v>
                </c:pt>
                <c:pt idx="38">
                  <c:v>-0.28330719745222926</c:v>
                </c:pt>
                <c:pt idx="39">
                  <c:v>-0.28100414012738856</c:v>
                </c:pt>
                <c:pt idx="40">
                  <c:v>-0.27879907643312107</c:v>
                </c:pt>
                <c:pt idx="41">
                  <c:v>-0.27654500000000004</c:v>
                </c:pt>
                <c:pt idx="42">
                  <c:v>-0.27419299363057326</c:v>
                </c:pt>
                <c:pt idx="43">
                  <c:v>-0.2722819108280255</c:v>
                </c:pt>
                <c:pt idx="44">
                  <c:v>-0.27007687898089172</c:v>
                </c:pt>
                <c:pt idx="45">
                  <c:v>-0.2680678343949045</c:v>
                </c:pt>
                <c:pt idx="46">
                  <c:v>-0.26605875796178347</c:v>
                </c:pt>
                <c:pt idx="47">
                  <c:v>-0.26400073248407652</c:v>
                </c:pt>
                <c:pt idx="48">
                  <c:v>-0.2619427070063694</c:v>
                </c:pt>
                <c:pt idx="49">
                  <c:v>-0.25998264331210191</c:v>
                </c:pt>
                <c:pt idx="50">
                  <c:v>-0.25802261146496819</c:v>
                </c:pt>
                <c:pt idx="51">
                  <c:v>-0.25606254777070064</c:v>
                </c:pt>
                <c:pt idx="52">
                  <c:v>-0.25405350318471337</c:v>
                </c:pt>
                <c:pt idx="53">
                  <c:v>-0.25209343949044588</c:v>
                </c:pt>
                <c:pt idx="54">
                  <c:v>-0.25018242038216559</c:v>
                </c:pt>
                <c:pt idx="55">
                  <c:v>-0.24812436305732485</c:v>
                </c:pt>
                <c:pt idx="56">
                  <c:v>-0.24626232484076438</c:v>
                </c:pt>
                <c:pt idx="57">
                  <c:v>-0.24420426751592358</c:v>
                </c:pt>
                <c:pt idx="58">
                  <c:v>-0.24224420382165607</c:v>
                </c:pt>
                <c:pt idx="59">
                  <c:v>-0.24028417197452231</c:v>
                </c:pt>
                <c:pt idx="60">
                  <c:v>-0.23837308917197453</c:v>
                </c:pt>
                <c:pt idx="61">
                  <c:v>-0.23636407643312102</c:v>
                </c:pt>
                <c:pt idx="62">
                  <c:v>-0.2344040127388535</c:v>
                </c:pt>
                <c:pt idx="63">
                  <c:v>-0.23259098726114652</c:v>
                </c:pt>
                <c:pt idx="64">
                  <c:v>-0.23043493630573247</c:v>
                </c:pt>
                <c:pt idx="65">
                  <c:v>-0.22837687898089173</c:v>
                </c:pt>
                <c:pt idx="66">
                  <c:v>-0.22651484076433123</c:v>
                </c:pt>
                <c:pt idx="67">
                  <c:v>-0.22430977707006369</c:v>
                </c:pt>
                <c:pt idx="68">
                  <c:v>-0.2222027388535032</c:v>
                </c:pt>
                <c:pt idx="69">
                  <c:v>-0.22014468152866243</c:v>
                </c:pt>
                <c:pt idx="70">
                  <c:v>-0.21803764331210193</c:v>
                </c:pt>
                <c:pt idx="71">
                  <c:v>-0.21568557324840765</c:v>
                </c:pt>
                <c:pt idx="72">
                  <c:v>-0.21352952229299366</c:v>
                </c:pt>
                <c:pt idx="73">
                  <c:v>-0.21103047770700636</c:v>
                </c:pt>
                <c:pt idx="74">
                  <c:v>-0.20838442675159238</c:v>
                </c:pt>
                <c:pt idx="75">
                  <c:v>-0.20554235668789811</c:v>
                </c:pt>
                <c:pt idx="76">
                  <c:v>-0.20260226114649682</c:v>
                </c:pt>
                <c:pt idx="77">
                  <c:v>-0.1994171974522293</c:v>
                </c:pt>
                <c:pt idx="78">
                  <c:v>-0.19564410828025477</c:v>
                </c:pt>
                <c:pt idx="79">
                  <c:v>-0.19182200636942678</c:v>
                </c:pt>
                <c:pt idx="80">
                  <c:v>-0.18755891719745224</c:v>
                </c:pt>
                <c:pt idx="81">
                  <c:v>-0.1826587898089172</c:v>
                </c:pt>
                <c:pt idx="82">
                  <c:v>-0.17712168789808919</c:v>
                </c:pt>
                <c:pt idx="83">
                  <c:v>-0.17114353503184718</c:v>
                </c:pt>
                <c:pt idx="84">
                  <c:v>-0.16428337579617835</c:v>
                </c:pt>
                <c:pt idx="85">
                  <c:v>-0.15639417197452229</c:v>
                </c:pt>
                <c:pt idx="86">
                  <c:v>-0.14762296178343948</c:v>
                </c:pt>
                <c:pt idx="87">
                  <c:v>-0.13777375796178346</c:v>
                </c:pt>
                <c:pt idx="88">
                  <c:v>-0.12625847133757964</c:v>
                </c:pt>
                <c:pt idx="89">
                  <c:v>-0.11337117834394905</c:v>
                </c:pt>
                <c:pt idx="90">
                  <c:v>-9.8817834394904464E-2</c:v>
                </c:pt>
                <c:pt idx="91">
                  <c:v>-8.2402452229299372E-2</c:v>
                </c:pt>
                <c:pt idx="92">
                  <c:v>-6.3880000000000006E-2</c:v>
                </c:pt>
                <c:pt idx="93">
                  <c:v>-4.3005509554140134E-2</c:v>
                </c:pt>
                <c:pt idx="94">
                  <c:v>-1.8602936305732485E-2</c:v>
                </c:pt>
                <c:pt idx="95">
                  <c:v>7.5636783439490454E-3</c:v>
                </c:pt>
                <c:pt idx="96">
                  <c:v>3.6278343949044591E-2</c:v>
                </c:pt>
                <c:pt idx="97">
                  <c:v>6.6659076433121023E-2</c:v>
                </c:pt>
                <c:pt idx="98">
                  <c:v>0.10017585987261148</c:v>
                </c:pt>
                <c:pt idx="99">
                  <c:v>0.13403563694267517</c:v>
                </c:pt>
                <c:pt idx="100">
                  <c:v>0.16804248407643313</c:v>
                </c:pt>
                <c:pt idx="101">
                  <c:v>0.20410732484076438</c:v>
                </c:pt>
                <c:pt idx="102">
                  <c:v>0.24022114649681528</c:v>
                </c:pt>
                <c:pt idx="103">
                  <c:v>0.27584500000000006</c:v>
                </c:pt>
                <c:pt idx="104">
                  <c:v>0.31156684713375804</c:v>
                </c:pt>
                <c:pt idx="105">
                  <c:v>0.34518152866242041</c:v>
                </c:pt>
                <c:pt idx="106">
                  <c:v>0.37713025477707013</c:v>
                </c:pt>
                <c:pt idx="107">
                  <c:v>0.40545318471337582</c:v>
                </c:pt>
                <c:pt idx="108">
                  <c:v>0.43044363057324841</c:v>
                </c:pt>
                <c:pt idx="109">
                  <c:v>0.45043598726114653</c:v>
                </c:pt>
                <c:pt idx="110">
                  <c:v>0.46592038216560511</c:v>
                </c:pt>
                <c:pt idx="111">
                  <c:v>0.47768057324840768</c:v>
                </c:pt>
                <c:pt idx="112">
                  <c:v>0.48331592356687902</c:v>
                </c:pt>
                <c:pt idx="113">
                  <c:v>0.48552101910828033</c:v>
                </c:pt>
                <c:pt idx="114">
                  <c:v>0.48341401273885354</c:v>
                </c:pt>
                <c:pt idx="115">
                  <c:v>0.47797484076433122</c:v>
                </c:pt>
                <c:pt idx="116">
                  <c:v>0.46949745222929939</c:v>
                </c:pt>
                <c:pt idx="117">
                  <c:v>0.45837420382165611</c:v>
                </c:pt>
                <c:pt idx="118">
                  <c:v>0.44592802547770705</c:v>
                </c:pt>
                <c:pt idx="119">
                  <c:v>0.43206082802547779</c:v>
                </c:pt>
                <c:pt idx="120">
                  <c:v>0.41740923566878985</c:v>
                </c:pt>
                <c:pt idx="121">
                  <c:v>0.40256210191082809</c:v>
                </c:pt>
                <c:pt idx="122">
                  <c:v>0.38751847133757966</c:v>
                </c:pt>
                <c:pt idx="123">
                  <c:v>0.37301433121019112</c:v>
                </c:pt>
                <c:pt idx="124">
                  <c:v>0.35855891719745225</c:v>
                </c:pt>
                <c:pt idx="125">
                  <c:v>0.34498566878980896</c:v>
                </c:pt>
                <c:pt idx="126">
                  <c:v>0.33155923566878986</c:v>
                </c:pt>
                <c:pt idx="127">
                  <c:v>0.3193579617834395</c:v>
                </c:pt>
                <c:pt idx="128">
                  <c:v>0.30764675159235666</c:v>
                </c:pt>
                <c:pt idx="129">
                  <c:v>0.29662146496815295</c:v>
                </c:pt>
                <c:pt idx="130">
                  <c:v>0.28628222929936309</c:v>
                </c:pt>
                <c:pt idx="131">
                  <c:v>0.27662901273885349</c:v>
                </c:pt>
                <c:pt idx="132">
                  <c:v>0.26746576433121022</c:v>
                </c:pt>
                <c:pt idx="133">
                  <c:v>0.25898859872611468</c:v>
                </c:pt>
                <c:pt idx="134">
                  <c:v>0.25109939490445865</c:v>
                </c:pt>
                <c:pt idx="135">
                  <c:v>0.24365124203821659</c:v>
                </c:pt>
                <c:pt idx="136">
                  <c:v>0.23649707006369428</c:v>
                </c:pt>
                <c:pt idx="137">
                  <c:v>0.2301269108280255</c:v>
                </c:pt>
                <c:pt idx="138">
                  <c:v>0.22385477707006371</c:v>
                </c:pt>
                <c:pt idx="139">
                  <c:v>0.21807264331210194</c:v>
                </c:pt>
                <c:pt idx="140">
                  <c:v>0.21224149681528665</c:v>
                </c:pt>
                <c:pt idx="141">
                  <c:v>0.20709636942675161</c:v>
                </c:pt>
                <c:pt idx="142">
                  <c:v>0.20200025477707009</c:v>
                </c:pt>
                <c:pt idx="143">
                  <c:v>0.19734515923566881</c:v>
                </c:pt>
                <c:pt idx="144">
                  <c:v>0.19293506369426755</c:v>
                </c:pt>
                <c:pt idx="145">
                  <c:v>0.18872095541401276</c:v>
                </c:pt>
                <c:pt idx="146">
                  <c:v>0.18460487261146499</c:v>
                </c:pt>
                <c:pt idx="147">
                  <c:v>0.18092977707006372</c:v>
                </c:pt>
                <c:pt idx="148">
                  <c:v>0.17735267515923567</c:v>
                </c:pt>
                <c:pt idx="149">
                  <c:v>0.17392261146496815</c:v>
                </c:pt>
                <c:pt idx="150">
                  <c:v>0.17054149681528666</c:v>
                </c:pt>
                <c:pt idx="151">
                  <c:v>0.16755245222929938</c:v>
                </c:pt>
                <c:pt idx="152">
                  <c:v>0.16436738853503183</c:v>
                </c:pt>
                <c:pt idx="153">
                  <c:v>0.16157429936305734</c:v>
                </c:pt>
                <c:pt idx="154">
                  <c:v>0.15873222929936306</c:v>
                </c:pt>
                <c:pt idx="155">
                  <c:v>0.15613519108280255</c:v>
                </c:pt>
                <c:pt idx="156">
                  <c:v>0.1535381210191083</c:v>
                </c:pt>
                <c:pt idx="157">
                  <c:v>0.15118608280254778</c:v>
                </c:pt>
                <c:pt idx="158">
                  <c:v>0.14888299363057328</c:v>
                </c:pt>
                <c:pt idx="159">
                  <c:v>0.14653095541401276</c:v>
                </c:pt>
                <c:pt idx="160">
                  <c:v>0.14447292993630576</c:v>
                </c:pt>
                <c:pt idx="161">
                  <c:v>0.14226786624203824</c:v>
                </c:pt>
                <c:pt idx="162">
                  <c:v>0.14016079617834395</c:v>
                </c:pt>
                <c:pt idx="163">
                  <c:v>0.13829875796178345</c:v>
                </c:pt>
                <c:pt idx="164">
                  <c:v>0.13638773885350319</c:v>
                </c:pt>
                <c:pt idx="165">
                  <c:v>0.13457468152866242</c:v>
                </c:pt>
                <c:pt idx="166">
                  <c:v>0.13276162420382168</c:v>
                </c:pt>
                <c:pt idx="167">
                  <c:v>0.13104659235668789</c:v>
                </c:pt>
                <c:pt idx="168">
                  <c:v>0.12947853503184714</c:v>
                </c:pt>
                <c:pt idx="169">
                  <c:v>0.12776350318471338</c:v>
                </c:pt>
                <c:pt idx="170">
                  <c:v>0.12629347133757962</c:v>
                </c:pt>
                <c:pt idx="171">
                  <c:v>0.12472544585987264</c:v>
                </c:pt>
                <c:pt idx="172">
                  <c:v>0.1233043949044586</c:v>
                </c:pt>
                <c:pt idx="173">
                  <c:v>0.12183436305732484</c:v>
                </c:pt>
                <c:pt idx="174">
                  <c:v>0.12041334394904459</c:v>
                </c:pt>
                <c:pt idx="175">
                  <c:v>0.11913929936305732</c:v>
                </c:pt>
                <c:pt idx="176">
                  <c:v>0.11776726114649683</c:v>
                </c:pt>
                <c:pt idx="177">
                  <c:v>0.11659124203821657</c:v>
                </c:pt>
                <c:pt idx="178">
                  <c:v>0.11531722929936307</c:v>
                </c:pt>
                <c:pt idx="179">
                  <c:v>0.11423920382165606</c:v>
                </c:pt>
                <c:pt idx="180">
                  <c:v>0.11301417197452231</c:v>
                </c:pt>
                <c:pt idx="181">
                  <c:v>0.11183815286624205</c:v>
                </c:pt>
                <c:pt idx="182">
                  <c:v>0.11071111464968153</c:v>
                </c:pt>
                <c:pt idx="183">
                  <c:v>0.10963308917197453</c:v>
                </c:pt>
                <c:pt idx="184">
                  <c:v>0.10865305732484078</c:v>
                </c:pt>
                <c:pt idx="185">
                  <c:v>0.10752601910828027</c:v>
                </c:pt>
                <c:pt idx="186">
                  <c:v>0.10664401273885352</c:v>
                </c:pt>
                <c:pt idx="187">
                  <c:v>0.10566398089171976</c:v>
                </c:pt>
                <c:pt idx="188">
                  <c:v>0.10468398089171975</c:v>
                </c:pt>
                <c:pt idx="189">
                  <c:v>0.10385095541401275</c:v>
                </c:pt>
                <c:pt idx="190">
                  <c:v>0.10296891719745224</c:v>
                </c:pt>
                <c:pt idx="191">
                  <c:v>0.10208691082802548</c:v>
                </c:pt>
                <c:pt idx="192">
                  <c:v>0.10120490445859874</c:v>
                </c:pt>
                <c:pt idx="193">
                  <c:v>0.10046987261146498</c:v>
                </c:pt>
                <c:pt idx="194">
                  <c:v>9.958783439490447E-2</c:v>
                </c:pt>
                <c:pt idx="195">
                  <c:v>9.8852834394904457E-2</c:v>
                </c:pt>
                <c:pt idx="196">
                  <c:v>9.8117802547770722E-2</c:v>
                </c:pt>
                <c:pt idx="197">
                  <c:v>9.7480796178343959E-2</c:v>
                </c:pt>
                <c:pt idx="198">
                  <c:v>9.6696783439490466E-2</c:v>
                </c:pt>
                <c:pt idx="199">
                  <c:v>9.6010764331210197E-2</c:v>
                </c:pt>
                <c:pt idx="200">
                  <c:v>9.5373757961783448E-2</c:v>
                </c:pt>
                <c:pt idx="201">
                  <c:v>9.4785732484076443E-2</c:v>
                </c:pt>
                <c:pt idx="202">
                  <c:v>9.4001719745222936E-2</c:v>
                </c:pt>
                <c:pt idx="203">
                  <c:v>9.3609713375796197E-2</c:v>
                </c:pt>
                <c:pt idx="204">
                  <c:v>9.2923694267515927E-2</c:v>
                </c:pt>
                <c:pt idx="205">
                  <c:v>9.2286687898089179E-2</c:v>
                </c:pt>
                <c:pt idx="206">
                  <c:v>9.1845668789808918E-2</c:v>
                </c:pt>
                <c:pt idx="207">
                  <c:v>9.1208662420382169E-2</c:v>
                </c:pt>
                <c:pt idx="208">
                  <c:v>9.0620636942675178E-2</c:v>
                </c:pt>
                <c:pt idx="209">
                  <c:v>9.013063694267516E-2</c:v>
                </c:pt>
                <c:pt idx="210">
                  <c:v>8.964060509554142E-2</c:v>
                </c:pt>
                <c:pt idx="211">
                  <c:v>8.9052611464968179E-2</c:v>
                </c:pt>
                <c:pt idx="212">
                  <c:v>8.8611592356687904E-2</c:v>
                </c:pt>
                <c:pt idx="213">
                  <c:v>8.8268566878980909E-2</c:v>
                </c:pt>
                <c:pt idx="214">
                  <c:v>8.7778566878980904E-2</c:v>
                </c:pt>
                <c:pt idx="215">
                  <c:v>8.7435573248407644E-2</c:v>
                </c:pt>
                <c:pt idx="216">
                  <c:v>8.6994554140127398E-2</c:v>
                </c:pt>
                <c:pt idx="217">
                  <c:v>8.6700541401273895E-2</c:v>
                </c:pt>
                <c:pt idx="218">
                  <c:v>8.6210541401273891E-2</c:v>
                </c:pt>
                <c:pt idx="219">
                  <c:v>8.5867515923566881E-2</c:v>
                </c:pt>
                <c:pt idx="220">
                  <c:v>8.5524522292993649E-2</c:v>
                </c:pt>
                <c:pt idx="221">
                  <c:v>8.5083503184713388E-2</c:v>
                </c:pt>
                <c:pt idx="222">
                  <c:v>8.4838503184713393E-2</c:v>
                </c:pt>
                <c:pt idx="223">
                  <c:v>8.4495509554140147E-2</c:v>
                </c:pt>
                <c:pt idx="224">
                  <c:v>8.4250477707006374E-2</c:v>
                </c:pt>
                <c:pt idx="225">
                  <c:v>8.3907484076433128E-2</c:v>
                </c:pt>
                <c:pt idx="226">
                  <c:v>8.3711464968152877E-2</c:v>
                </c:pt>
                <c:pt idx="227">
                  <c:v>8.341745222929936E-2</c:v>
                </c:pt>
                <c:pt idx="228">
                  <c:v>8.3172452229299365E-2</c:v>
                </c:pt>
                <c:pt idx="229">
                  <c:v>8.2976464968152863E-2</c:v>
                </c:pt>
                <c:pt idx="230">
                  <c:v>8.2682452229299361E-2</c:v>
                </c:pt>
                <c:pt idx="231">
                  <c:v>8.2584458598726124E-2</c:v>
                </c:pt>
                <c:pt idx="232">
                  <c:v>8.2290445859872621E-2</c:v>
                </c:pt>
                <c:pt idx="233">
                  <c:v>8.219245222929937E-2</c:v>
                </c:pt>
                <c:pt idx="234">
                  <c:v>8.1947420382165612E-2</c:v>
                </c:pt>
                <c:pt idx="235">
                  <c:v>8.1898439490445868E-2</c:v>
                </c:pt>
                <c:pt idx="236">
                  <c:v>8.1702420382165603E-2</c:v>
                </c:pt>
                <c:pt idx="237">
                  <c:v>8.1604426751592365E-2</c:v>
                </c:pt>
                <c:pt idx="238">
                  <c:v>8.1457420382165607E-2</c:v>
                </c:pt>
                <c:pt idx="239">
                  <c:v>8.1310414012738863E-2</c:v>
                </c:pt>
                <c:pt idx="240">
                  <c:v>8.1212420382165598E-2</c:v>
                </c:pt>
                <c:pt idx="241">
                  <c:v>8.1114426751592361E-2</c:v>
                </c:pt>
                <c:pt idx="242">
                  <c:v>8.0967388535031867E-2</c:v>
                </c:pt>
                <c:pt idx="243">
                  <c:v>8.1016401273885361E-2</c:v>
                </c:pt>
                <c:pt idx="244">
                  <c:v>8.091840764331211E-2</c:v>
                </c:pt>
                <c:pt idx="245">
                  <c:v>8.0869394904458602E-2</c:v>
                </c:pt>
                <c:pt idx="246">
                  <c:v>8.0771401273885365E-2</c:v>
                </c:pt>
                <c:pt idx="247">
                  <c:v>8.0673407643312114E-2</c:v>
                </c:pt>
                <c:pt idx="248">
                  <c:v>8.0673407643312114E-2</c:v>
                </c:pt>
                <c:pt idx="249">
                  <c:v>8.0624394904458607E-2</c:v>
                </c:pt>
                <c:pt idx="250">
                  <c:v>8.0624394904458607E-2</c:v>
                </c:pt>
                <c:pt idx="251">
                  <c:v>8.0624394904458607E-2</c:v>
                </c:pt>
                <c:pt idx="252">
                  <c:v>8.0379394904458612E-2</c:v>
                </c:pt>
                <c:pt idx="253">
                  <c:v>8.052640127388537E-2</c:v>
                </c:pt>
                <c:pt idx="254">
                  <c:v>8.0428407643312105E-2</c:v>
                </c:pt>
                <c:pt idx="255">
                  <c:v>8.0428407643312105E-2</c:v>
                </c:pt>
                <c:pt idx="256">
                  <c:v>8.0428407643312105E-2</c:v>
                </c:pt>
                <c:pt idx="257">
                  <c:v>8.0624394904458607E-2</c:v>
                </c:pt>
                <c:pt idx="258">
                  <c:v>8.0575414012738864E-2</c:v>
                </c:pt>
                <c:pt idx="259">
                  <c:v>8.0673407643312114E-2</c:v>
                </c:pt>
                <c:pt idx="260">
                  <c:v>8.0673407643312114E-2</c:v>
                </c:pt>
                <c:pt idx="261">
                  <c:v>8.0869394904458602E-2</c:v>
                </c:pt>
                <c:pt idx="262">
                  <c:v>8.0673407643312114E-2</c:v>
                </c:pt>
                <c:pt idx="263">
                  <c:v>8.0722420382165622E-2</c:v>
                </c:pt>
                <c:pt idx="264">
                  <c:v>8.0624394904458607E-2</c:v>
                </c:pt>
                <c:pt idx="265">
                  <c:v>8.0624394904458607E-2</c:v>
                </c:pt>
                <c:pt idx="266">
                  <c:v>8.0722420382165622E-2</c:v>
                </c:pt>
                <c:pt idx="267">
                  <c:v>8.0722420382165622E-2</c:v>
                </c:pt>
                <c:pt idx="268">
                  <c:v>8.0673407643312114E-2</c:v>
                </c:pt>
                <c:pt idx="269">
                  <c:v>8.0820414012738859E-2</c:v>
                </c:pt>
                <c:pt idx="270">
                  <c:v>8.091840764331211E-2</c:v>
                </c:pt>
                <c:pt idx="271">
                  <c:v>8.091840764331211E-2</c:v>
                </c:pt>
                <c:pt idx="272">
                  <c:v>8.0967388535031867E-2</c:v>
                </c:pt>
                <c:pt idx="273">
                  <c:v>8.1065414012738854E-2</c:v>
                </c:pt>
                <c:pt idx="274">
                  <c:v>8.1114426751592361E-2</c:v>
                </c:pt>
                <c:pt idx="275">
                  <c:v>8.1114426751592361E-2</c:v>
                </c:pt>
                <c:pt idx="276">
                  <c:v>8.1163407643312119E-2</c:v>
                </c:pt>
                <c:pt idx="277">
                  <c:v>8.1261433121019105E-2</c:v>
                </c:pt>
                <c:pt idx="278">
                  <c:v>8.1212420382165598E-2</c:v>
                </c:pt>
                <c:pt idx="279">
                  <c:v>8.1408407643312114E-2</c:v>
                </c:pt>
                <c:pt idx="280">
                  <c:v>8.1310414012738863E-2</c:v>
                </c:pt>
                <c:pt idx="281">
                  <c:v>8.1555414012738858E-2</c:v>
                </c:pt>
                <c:pt idx="282">
                  <c:v>8.1506433121019115E-2</c:v>
                </c:pt>
                <c:pt idx="283">
                  <c:v>8.1653439490445873E-2</c:v>
                </c:pt>
                <c:pt idx="284">
                  <c:v>8.1604426751592365E-2</c:v>
                </c:pt>
                <c:pt idx="285">
                  <c:v>8.1653439490445873E-2</c:v>
                </c:pt>
                <c:pt idx="286">
                  <c:v>8.1653439490445873E-2</c:v>
                </c:pt>
                <c:pt idx="287">
                  <c:v>8.1800445859872631E-2</c:v>
                </c:pt>
                <c:pt idx="288">
                  <c:v>8.175143312101911E-2</c:v>
                </c:pt>
                <c:pt idx="289">
                  <c:v>8.1849426751592347E-2</c:v>
                </c:pt>
                <c:pt idx="290">
                  <c:v>8.1849426751592347E-2</c:v>
                </c:pt>
                <c:pt idx="291">
                  <c:v>8.1996433121019119E-2</c:v>
                </c:pt>
                <c:pt idx="292">
                  <c:v>8.2045445859872612E-2</c:v>
                </c:pt>
                <c:pt idx="293">
                  <c:v>8.219245222929937E-2</c:v>
                </c:pt>
                <c:pt idx="294">
                  <c:v>8.1849426751592347E-2</c:v>
                </c:pt>
                <c:pt idx="295">
                  <c:v>8.2388439490445872E-2</c:v>
                </c:pt>
                <c:pt idx="296">
                  <c:v>8.2388439490445872E-2</c:v>
                </c:pt>
                <c:pt idx="297">
                  <c:v>8.2486433121019109E-2</c:v>
                </c:pt>
                <c:pt idx="298">
                  <c:v>8.2682452229299361E-2</c:v>
                </c:pt>
                <c:pt idx="299">
                  <c:v>8.2829458598726119E-2</c:v>
                </c:pt>
                <c:pt idx="300">
                  <c:v>8.2976464968152863E-2</c:v>
                </c:pt>
                <c:pt idx="301">
                  <c:v>8.3319458598726109E-2</c:v>
                </c:pt>
                <c:pt idx="302">
                  <c:v>8.3466464968152881E-2</c:v>
                </c:pt>
                <c:pt idx="303">
                  <c:v>8.341745222929936E-2</c:v>
                </c:pt>
                <c:pt idx="304">
                  <c:v>8.3711464968152877E-2</c:v>
                </c:pt>
                <c:pt idx="305">
                  <c:v>8.4152484076433123E-2</c:v>
                </c:pt>
                <c:pt idx="306">
                  <c:v>8.410350318471338E-2</c:v>
                </c:pt>
                <c:pt idx="307">
                  <c:v>8.4348471337579625E-2</c:v>
                </c:pt>
                <c:pt idx="308">
                  <c:v>8.459350318471337E-2</c:v>
                </c:pt>
                <c:pt idx="309">
                  <c:v>8.4936496815286644E-2</c:v>
                </c:pt>
                <c:pt idx="310">
                  <c:v>8.527952229299364E-2</c:v>
                </c:pt>
                <c:pt idx="311">
                  <c:v>8.5622515923566886E-2</c:v>
                </c:pt>
                <c:pt idx="312">
                  <c:v>8.611251592356689E-2</c:v>
                </c:pt>
                <c:pt idx="313">
                  <c:v>8.6406528662420379E-2</c:v>
                </c:pt>
                <c:pt idx="314">
                  <c:v>8.694554140127389E-2</c:v>
                </c:pt>
                <c:pt idx="315">
                  <c:v>8.7435573248407644E-2</c:v>
                </c:pt>
                <c:pt idx="316">
                  <c:v>8.8072579617834407E-2</c:v>
                </c:pt>
                <c:pt idx="317">
                  <c:v>8.8660605095541398E-2</c:v>
                </c:pt>
                <c:pt idx="318">
                  <c:v>8.929761146496816E-2</c:v>
                </c:pt>
                <c:pt idx="319">
                  <c:v>9.013063694267516E-2</c:v>
                </c:pt>
                <c:pt idx="320">
                  <c:v>9.0816624203821653E-2</c:v>
                </c:pt>
                <c:pt idx="321">
                  <c:v>9.1894681528662439E-2</c:v>
                </c:pt>
                <c:pt idx="322">
                  <c:v>9.2825700636942676E-2</c:v>
                </c:pt>
                <c:pt idx="323">
                  <c:v>9.3756719745222941E-2</c:v>
                </c:pt>
                <c:pt idx="324">
                  <c:v>9.4932738853503187E-2</c:v>
                </c:pt>
                <c:pt idx="325">
                  <c:v>9.6108757961783448E-2</c:v>
                </c:pt>
                <c:pt idx="326">
                  <c:v>9.7431815286624202E-2</c:v>
                </c:pt>
                <c:pt idx="327">
                  <c:v>9.8705828025477713E-2</c:v>
                </c:pt>
                <c:pt idx="328">
                  <c:v>0.10022487261146498</c:v>
                </c:pt>
                <c:pt idx="329">
                  <c:v>0.10159687898089173</c:v>
                </c:pt>
                <c:pt idx="330">
                  <c:v>0.10301792993630574</c:v>
                </c:pt>
                <c:pt idx="331">
                  <c:v>0.104781974522293</c:v>
                </c:pt>
                <c:pt idx="332">
                  <c:v>0.10644799363057325</c:v>
                </c:pt>
                <c:pt idx="333">
                  <c:v>0.10816305732484077</c:v>
                </c:pt>
                <c:pt idx="334">
                  <c:v>0.11012308917197454</c:v>
                </c:pt>
                <c:pt idx="335">
                  <c:v>0.11203414012738855</c:v>
                </c:pt>
                <c:pt idx="336">
                  <c:v>0.11409219745222932</c:v>
                </c:pt>
                <c:pt idx="337">
                  <c:v>0.11615022292993632</c:v>
                </c:pt>
                <c:pt idx="338">
                  <c:v>0.11874729299363058</c:v>
                </c:pt>
                <c:pt idx="339">
                  <c:v>0.12124633757961784</c:v>
                </c:pt>
                <c:pt idx="340">
                  <c:v>0.1239414331210191</c:v>
                </c:pt>
                <c:pt idx="341">
                  <c:v>0.1269794904458599</c:v>
                </c:pt>
                <c:pt idx="342">
                  <c:v>0.13036057324840766</c:v>
                </c:pt>
                <c:pt idx="343">
                  <c:v>0.13374165605095542</c:v>
                </c:pt>
                <c:pt idx="344">
                  <c:v>0.13756375796178347</c:v>
                </c:pt>
                <c:pt idx="345">
                  <c:v>0.14167984076433121</c:v>
                </c:pt>
                <c:pt idx="346">
                  <c:v>0.14618796178343951</c:v>
                </c:pt>
                <c:pt idx="347">
                  <c:v>0.15138207006369428</c:v>
                </c:pt>
                <c:pt idx="348">
                  <c:v>0.15740920382165605</c:v>
                </c:pt>
                <c:pt idx="349">
                  <c:v>0.16397538216560512</c:v>
                </c:pt>
                <c:pt idx="350">
                  <c:v>0.17147254777070065</c:v>
                </c:pt>
                <c:pt idx="351">
                  <c:v>0.1798517515923567</c:v>
                </c:pt>
                <c:pt idx="352">
                  <c:v>0.18965197452229299</c:v>
                </c:pt>
                <c:pt idx="353">
                  <c:v>0.20008920382165604</c:v>
                </c:pt>
                <c:pt idx="354">
                  <c:v>0.21214350318471339</c:v>
                </c:pt>
                <c:pt idx="355">
                  <c:v>0.2255698089171975</c:v>
                </c:pt>
                <c:pt idx="356">
                  <c:v>0.2402701592356688</c:v>
                </c:pt>
                <c:pt idx="357">
                  <c:v>0.25673452229299371</c:v>
                </c:pt>
                <c:pt idx="358">
                  <c:v>0.27491394904458599</c:v>
                </c:pt>
                <c:pt idx="359">
                  <c:v>0.29485742038216567</c:v>
                </c:pt>
                <c:pt idx="360">
                  <c:v>0.31607493630573252</c:v>
                </c:pt>
                <c:pt idx="361">
                  <c:v>0.33959554140127396</c:v>
                </c:pt>
                <c:pt idx="362">
                  <c:v>0.37345541401273891</c:v>
                </c:pt>
                <c:pt idx="363">
                  <c:v>0.39075254777070068</c:v>
                </c:pt>
                <c:pt idx="364">
                  <c:v>0.41789936305732489</c:v>
                </c:pt>
                <c:pt idx="365">
                  <c:v>0.4452420382165605</c:v>
                </c:pt>
                <c:pt idx="366">
                  <c:v>0.47346656050955416</c:v>
                </c:pt>
                <c:pt idx="367">
                  <c:v>0.50080923566878988</c:v>
                </c:pt>
                <c:pt idx="368">
                  <c:v>0.52771082802547775</c:v>
                </c:pt>
                <c:pt idx="369">
                  <c:v>0.55191751592356686</c:v>
                </c:pt>
                <c:pt idx="370">
                  <c:v>0.57485000000000008</c:v>
                </c:pt>
                <c:pt idx="371">
                  <c:v>0.5949404458598726</c:v>
                </c:pt>
                <c:pt idx="372">
                  <c:v>0.6112579617834395</c:v>
                </c:pt>
                <c:pt idx="373">
                  <c:v>0.62571337579617847</c:v>
                </c:pt>
                <c:pt idx="374">
                  <c:v>0.63600350318471344</c:v>
                </c:pt>
                <c:pt idx="375">
                  <c:v>0.64345159235668803</c:v>
                </c:pt>
                <c:pt idx="376">
                  <c:v>0.64693057324840775</c:v>
                </c:pt>
                <c:pt idx="377">
                  <c:v>0.64781273885350321</c:v>
                </c:pt>
                <c:pt idx="378">
                  <c:v>0.64550955414012745</c:v>
                </c:pt>
                <c:pt idx="379">
                  <c:v>0.64085445859872614</c:v>
                </c:pt>
                <c:pt idx="380">
                  <c:v>0.63423949044585992</c:v>
                </c:pt>
                <c:pt idx="381">
                  <c:v>0.62576210191082804</c:v>
                </c:pt>
                <c:pt idx="382">
                  <c:v>0.61615796178343962</c:v>
                </c:pt>
                <c:pt idx="383">
                  <c:v>0.60581878980891735</c:v>
                </c:pt>
                <c:pt idx="384">
                  <c:v>0.59449936305732487</c:v>
                </c:pt>
                <c:pt idx="385">
                  <c:v>0.58288630573248412</c:v>
                </c:pt>
                <c:pt idx="386">
                  <c:v>0.57142006369426745</c:v>
                </c:pt>
                <c:pt idx="387">
                  <c:v>0.5601496815286624</c:v>
                </c:pt>
                <c:pt idx="388">
                  <c:v>0.54902643312101918</c:v>
                </c:pt>
                <c:pt idx="389">
                  <c:v>0.53849108280254776</c:v>
                </c:pt>
                <c:pt idx="390">
                  <c:v>0.5284458598726115</c:v>
                </c:pt>
                <c:pt idx="391">
                  <c:v>0.51864585987261158</c:v>
                </c:pt>
                <c:pt idx="392">
                  <c:v>0.50938439490445864</c:v>
                </c:pt>
                <c:pt idx="393">
                  <c:v>0.50051528662420386</c:v>
                </c:pt>
                <c:pt idx="394">
                  <c:v>0.49238121019108283</c:v>
                </c:pt>
                <c:pt idx="395">
                  <c:v>0.48449203821656056</c:v>
                </c:pt>
                <c:pt idx="396">
                  <c:v>0.47704363057324844</c:v>
                </c:pt>
                <c:pt idx="397">
                  <c:v>0.47023248407643314</c:v>
                </c:pt>
                <c:pt idx="398">
                  <c:v>0.46351942675159241</c:v>
                </c:pt>
                <c:pt idx="399">
                  <c:v>0.4573942675159236</c:v>
                </c:pt>
                <c:pt idx="400">
                  <c:v>0.45151401273885355</c:v>
                </c:pt>
                <c:pt idx="401">
                  <c:v>0.44607515923566882</c:v>
                </c:pt>
                <c:pt idx="402">
                  <c:v>0.44088089171974526</c:v>
                </c:pt>
                <c:pt idx="403">
                  <c:v>0.43598089171974524</c:v>
                </c:pt>
                <c:pt idx="404">
                  <c:v>0.43142356687898092</c:v>
                </c:pt>
                <c:pt idx="405">
                  <c:v>0.42706242038216563</c:v>
                </c:pt>
                <c:pt idx="406">
                  <c:v>0.42289745222929936</c:v>
                </c:pt>
                <c:pt idx="407">
                  <c:v>0.41907547770700643</c:v>
                </c:pt>
                <c:pt idx="408">
                  <c:v>0.41540031847133757</c:v>
                </c:pt>
                <c:pt idx="409">
                  <c:v>0.41192133757961785</c:v>
                </c:pt>
                <c:pt idx="410">
                  <c:v>0.40858917197452232</c:v>
                </c:pt>
                <c:pt idx="411">
                  <c:v>0.4055019108280255</c:v>
                </c:pt>
                <c:pt idx="412">
                  <c:v>0.402365923566879</c:v>
                </c:pt>
                <c:pt idx="413">
                  <c:v>0.39967101910828029</c:v>
                </c:pt>
                <c:pt idx="414">
                  <c:v>0.39692675159235674</c:v>
                </c:pt>
                <c:pt idx="415">
                  <c:v>0.39437866242038222</c:v>
                </c:pt>
                <c:pt idx="416">
                  <c:v>0.39192866242038221</c:v>
                </c:pt>
                <c:pt idx="417">
                  <c:v>0.38972356687898091</c:v>
                </c:pt>
                <c:pt idx="418">
                  <c:v>0.38756751592356686</c:v>
                </c:pt>
                <c:pt idx="419">
                  <c:v>0.38546050955414018</c:v>
                </c:pt>
                <c:pt idx="420">
                  <c:v>0.38354968152866242</c:v>
                </c:pt>
                <c:pt idx="421">
                  <c:v>0.3818834394904459</c:v>
                </c:pt>
                <c:pt idx="422">
                  <c:v>0.37997261146496819</c:v>
                </c:pt>
                <c:pt idx="423">
                  <c:v>0.37845350318471344</c:v>
                </c:pt>
                <c:pt idx="424">
                  <c:v>0.37678726114649685</c:v>
                </c:pt>
                <c:pt idx="425">
                  <c:v>0.37512133757961791</c:v>
                </c:pt>
                <c:pt idx="426">
                  <c:v>0.37370031847133761</c:v>
                </c:pt>
                <c:pt idx="427">
                  <c:v>0.37227929936305737</c:v>
                </c:pt>
                <c:pt idx="428">
                  <c:v>0.37100509554140132</c:v>
                </c:pt>
                <c:pt idx="429">
                  <c:v>0.36963312101910833</c:v>
                </c:pt>
                <c:pt idx="430">
                  <c:v>0.368506050955414</c:v>
                </c:pt>
                <c:pt idx="431">
                  <c:v>0.3673302547770701</c:v>
                </c:pt>
                <c:pt idx="432">
                  <c:v>0.36635000000000006</c:v>
                </c:pt>
                <c:pt idx="433">
                  <c:v>0.3653210191082803</c:v>
                </c:pt>
                <c:pt idx="434">
                  <c:v>0.36443917197452236</c:v>
                </c:pt>
                <c:pt idx="435">
                  <c:v>0.36350796178343953</c:v>
                </c:pt>
                <c:pt idx="436">
                  <c:v>0.36277292993630578</c:v>
                </c:pt>
                <c:pt idx="437">
                  <c:v>0.36194012738853509</c:v>
                </c:pt>
                <c:pt idx="438">
                  <c:v>0.36115605095541409</c:v>
                </c:pt>
                <c:pt idx="439">
                  <c:v>0.36056783439490447</c:v>
                </c:pt>
                <c:pt idx="440">
                  <c:v>0.3599799363057325</c:v>
                </c:pt>
                <c:pt idx="441">
                  <c:v>0.35934299363057332</c:v>
                </c:pt>
                <c:pt idx="442">
                  <c:v>0.35895095541401273</c:v>
                </c:pt>
                <c:pt idx="443">
                  <c:v>0.35841178343949043</c:v>
                </c:pt>
                <c:pt idx="444">
                  <c:v>0.35811783439490452</c:v>
                </c:pt>
                <c:pt idx="445">
                  <c:v>0.35767707006369431</c:v>
                </c:pt>
                <c:pt idx="446">
                  <c:v>0.35738280254777072</c:v>
                </c:pt>
                <c:pt idx="447">
                  <c:v>0.35708885350318476</c:v>
                </c:pt>
                <c:pt idx="448">
                  <c:v>0.35684394904458605</c:v>
                </c:pt>
                <c:pt idx="449">
                  <c:v>0.35664777070063691</c:v>
                </c:pt>
                <c:pt idx="450">
                  <c:v>0.35645191082802546</c:v>
                </c:pt>
                <c:pt idx="451">
                  <c:v>0.35635382165605095</c:v>
                </c:pt>
                <c:pt idx="452">
                  <c:v>0.35620700636942682</c:v>
                </c:pt>
                <c:pt idx="453">
                  <c:v>0.3561579617834395</c:v>
                </c:pt>
                <c:pt idx="454">
                  <c:v>0.3561579617834395</c:v>
                </c:pt>
                <c:pt idx="455">
                  <c:v>0.35620700636942682</c:v>
                </c:pt>
                <c:pt idx="456">
                  <c:v>0.35630477707006375</c:v>
                </c:pt>
                <c:pt idx="457">
                  <c:v>0.35645191082802546</c:v>
                </c:pt>
                <c:pt idx="458">
                  <c:v>0.35659872611464977</c:v>
                </c:pt>
                <c:pt idx="459">
                  <c:v>0.35684394904458605</c:v>
                </c:pt>
                <c:pt idx="460">
                  <c:v>0.3478767515923567</c:v>
                </c:pt>
                <c:pt idx="461">
                  <c:v>0.34077165605095544</c:v>
                </c:pt>
                <c:pt idx="462">
                  <c:v>0.33508726114649684</c:v>
                </c:pt>
                <c:pt idx="463">
                  <c:v>0.33008917197452226</c:v>
                </c:pt>
                <c:pt idx="464">
                  <c:v>0.32548312101910831</c:v>
                </c:pt>
                <c:pt idx="465">
                  <c:v>0.32112197452229302</c:v>
                </c:pt>
                <c:pt idx="466">
                  <c:v>0.31705496815286627</c:v>
                </c:pt>
                <c:pt idx="467">
                  <c:v>0.31323286624203828</c:v>
                </c:pt>
                <c:pt idx="468">
                  <c:v>0.30945977707006372</c:v>
                </c:pt>
                <c:pt idx="469">
                  <c:v>0.30598070063694266</c:v>
                </c:pt>
                <c:pt idx="470">
                  <c:v>0.30250162420382171</c:v>
                </c:pt>
                <c:pt idx="471">
                  <c:v>0.29916952229299365</c:v>
                </c:pt>
                <c:pt idx="472">
                  <c:v>0.29608245222929935</c:v>
                </c:pt>
                <c:pt idx="473">
                  <c:v>0.29299541401273888</c:v>
                </c:pt>
                <c:pt idx="474">
                  <c:v>0.29000630573248415</c:v>
                </c:pt>
                <c:pt idx="475">
                  <c:v>0.28701726114649684</c:v>
                </c:pt>
                <c:pt idx="476">
                  <c:v>0.28417519108280259</c:v>
                </c:pt>
                <c:pt idx="477">
                  <c:v>0.28143111464968151</c:v>
                </c:pt>
                <c:pt idx="478">
                  <c:v>0.27868707006369425</c:v>
                </c:pt>
                <c:pt idx="479">
                  <c:v>0.2760409554140128</c:v>
                </c:pt>
                <c:pt idx="480">
                  <c:v>0.27339490445859876</c:v>
                </c:pt>
                <c:pt idx="481">
                  <c:v>0.2708958598726115</c:v>
                </c:pt>
                <c:pt idx="482">
                  <c:v>0.26829878980891719</c:v>
                </c:pt>
                <c:pt idx="483">
                  <c:v>0.2659467515923567</c:v>
                </c:pt>
                <c:pt idx="484">
                  <c:v>0.26344767515923567</c:v>
                </c:pt>
                <c:pt idx="485">
                  <c:v>0.26104665605095545</c:v>
                </c:pt>
                <c:pt idx="486">
                  <c:v>0.25869455414012738</c:v>
                </c:pt>
                <c:pt idx="487">
                  <c:v>0.25644050955414011</c:v>
                </c:pt>
                <c:pt idx="488">
                  <c:v>0.25408847133757961</c:v>
                </c:pt>
                <c:pt idx="489">
                  <c:v>0.25178544585987261</c:v>
                </c:pt>
                <c:pt idx="490">
                  <c:v>0.2495803821656051</c:v>
                </c:pt>
                <c:pt idx="491">
                  <c:v>0.2473263057324841</c:v>
                </c:pt>
                <c:pt idx="492">
                  <c:v>0.24512127388535038</c:v>
                </c:pt>
                <c:pt idx="493">
                  <c:v>0.24296522292993633</c:v>
                </c:pt>
                <c:pt idx="494">
                  <c:v>0.24080917197452231</c:v>
                </c:pt>
                <c:pt idx="495">
                  <c:v>0.23855512738853504</c:v>
                </c:pt>
                <c:pt idx="496">
                  <c:v>0.23630105095541401</c:v>
                </c:pt>
                <c:pt idx="497">
                  <c:v>0.23424302547770703</c:v>
                </c:pt>
                <c:pt idx="498">
                  <c:v>0.23203796178343949</c:v>
                </c:pt>
                <c:pt idx="499">
                  <c:v>0.22993092356687897</c:v>
                </c:pt>
                <c:pt idx="500">
                  <c:v>0.22782385350318471</c:v>
                </c:pt>
                <c:pt idx="501">
                  <c:v>0.22581480891719746</c:v>
                </c:pt>
                <c:pt idx="502">
                  <c:v>0.22375678343949046</c:v>
                </c:pt>
                <c:pt idx="503">
                  <c:v>0.2216497133757962</c:v>
                </c:pt>
                <c:pt idx="504">
                  <c:v>0.21964066878980895</c:v>
                </c:pt>
                <c:pt idx="505">
                  <c:v>0.21763162420382168</c:v>
                </c:pt>
                <c:pt idx="506">
                  <c:v>0.21557356687898091</c:v>
                </c:pt>
                <c:pt idx="507">
                  <c:v>0.21366254777070062</c:v>
                </c:pt>
                <c:pt idx="508">
                  <c:v>0.21155547770700639</c:v>
                </c:pt>
                <c:pt idx="509">
                  <c:v>0.20964442675159237</c:v>
                </c:pt>
                <c:pt idx="510">
                  <c:v>0.20743939490445862</c:v>
                </c:pt>
                <c:pt idx="511">
                  <c:v>0.20538133757961788</c:v>
                </c:pt>
                <c:pt idx="512">
                  <c:v>0.20332331210191082</c:v>
                </c:pt>
                <c:pt idx="513">
                  <c:v>0.20111821656050957</c:v>
                </c:pt>
                <c:pt idx="514">
                  <c:v>0.19906019108280257</c:v>
                </c:pt>
                <c:pt idx="515">
                  <c:v>0.19685512738853503</c:v>
                </c:pt>
                <c:pt idx="516">
                  <c:v>0.19469910828025477</c:v>
                </c:pt>
                <c:pt idx="517">
                  <c:v>0.19244503184713377</c:v>
                </c:pt>
                <c:pt idx="518">
                  <c:v>0.19014197452229301</c:v>
                </c:pt>
                <c:pt idx="519">
                  <c:v>0.18769194267515926</c:v>
                </c:pt>
                <c:pt idx="520">
                  <c:v>0.18504585987261149</c:v>
                </c:pt>
                <c:pt idx="521">
                  <c:v>0.18235079617834396</c:v>
                </c:pt>
                <c:pt idx="522">
                  <c:v>0.17941073248407644</c:v>
                </c:pt>
                <c:pt idx="523">
                  <c:v>0.17642165605095542</c:v>
                </c:pt>
                <c:pt idx="524">
                  <c:v>0.17284458598726116</c:v>
                </c:pt>
                <c:pt idx="525">
                  <c:v>0.16941449044585988</c:v>
                </c:pt>
                <c:pt idx="526">
                  <c:v>0.16524939490445861</c:v>
                </c:pt>
                <c:pt idx="527">
                  <c:v>0.16079028662420383</c:v>
                </c:pt>
                <c:pt idx="528">
                  <c:v>0.15593917197452231</c:v>
                </c:pt>
                <c:pt idx="529">
                  <c:v>0.15040203821656051</c:v>
                </c:pt>
                <c:pt idx="530">
                  <c:v>0.14437490445859874</c:v>
                </c:pt>
                <c:pt idx="531">
                  <c:v>0.1373677388535032</c:v>
                </c:pt>
                <c:pt idx="532">
                  <c:v>0.12967455414012741</c:v>
                </c:pt>
                <c:pt idx="533">
                  <c:v>0.12095235668789811</c:v>
                </c:pt>
                <c:pt idx="534">
                  <c:v>0.11105410828025478</c:v>
                </c:pt>
                <c:pt idx="535">
                  <c:v>0.10027385350318473</c:v>
                </c:pt>
                <c:pt idx="536">
                  <c:v>8.7043566878980891E-2</c:v>
                </c:pt>
                <c:pt idx="537">
                  <c:v>7.2882229299363069E-2</c:v>
                </c:pt>
                <c:pt idx="538">
                  <c:v>5.7152834394904456E-2</c:v>
                </c:pt>
                <c:pt idx="539">
                  <c:v>4.0247452229299367E-2</c:v>
                </c:pt>
                <c:pt idx="540">
                  <c:v>2.0548984076433123E-2</c:v>
                </c:pt>
                <c:pt idx="541">
                  <c:v>-1.7850280254777073E-4</c:v>
                </c:pt>
                <c:pt idx="542">
                  <c:v>-2.281703821656051E-2</c:v>
                </c:pt>
                <c:pt idx="543">
                  <c:v>-4.6778598726114652E-2</c:v>
                </c:pt>
                <c:pt idx="544">
                  <c:v>-7.1573184713375801E-2</c:v>
                </c:pt>
                <c:pt idx="545">
                  <c:v>-9.8376815286624217E-2</c:v>
                </c:pt>
                <c:pt idx="546">
                  <c:v>-0.12537646496815288</c:v>
                </c:pt>
                <c:pt idx="547">
                  <c:v>-0.15281710191082803</c:v>
                </c:pt>
                <c:pt idx="548">
                  <c:v>-0.17976773885350322</c:v>
                </c:pt>
                <c:pt idx="549">
                  <c:v>-0.20598334394904461</c:v>
                </c:pt>
                <c:pt idx="550">
                  <c:v>-0.23116993630573252</c:v>
                </c:pt>
                <c:pt idx="551">
                  <c:v>-0.25459251592356691</c:v>
                </c:pt>
                <c:pt idx="552">
                  <c:v>-0.27649601910828031</c:v>
                </c:pt>
                <c:pt idx="553">
                  <c:v>-0.2939894267515924</c:v>
                </c:pt>
                <c:pt idx="554">
                  <c:v>-0.30913079617834399</c:v>
                </c:pt>
                <c:pt idx="555">
                  <c:v>-0.3199601910828026</c:v>
                </c:pt>
                <c:pt idx="556">
                  <c:v>-0.32775127388535036</c:v>
                </c:pt>
                <c:pt idx="557">
                  <c:v>-0.33191624203821657</c:v>
                </c:pt>
                <c:pt idx="558">
                  <c:v>-0.33240636942675161</c:v>
                </c:pt>
                <c:pt idx="559">
                  <c:v>-0.33044617834394907</c:v>
                </c:pt>
                <c:pt idx="560">
                  <c:v>-0.3257420382165605</c:v>
                </c:pt>
                <c:pt idx="561">
                  <c:v>-0.3191761146496816</c:v>
                </c:pt>
                <c:pt idx="562">
                  <c:v>-0.31084585987261149</c:v>
                </c:pt>
                <c:pt idx="563">
                  <c:v>-0.30119261146496817</c:v>
                </c:pt>
                <c:pt idx="564">
                  <c:v>-0.29144136942675164</c:v>
                </c:pt>
                <c:pt idx="565">
                  <c:v>-0.28046509554140131</c:v>
                </c:pt>
                <c:pt idx="566">
                  <c:v>-0.26968487261146501</c:v>
                </c:pt>
                <c:pt idx="567">
                  <c:v>-0.25875761146496817</c:v>
                </c:pt>
                <c:pt idx="568">
                  <c:v>-0.24832038216560509</c:v>
                </c:pt>
                <c:pt idx="569">
                  <c:v>-0.2381281210191083</c:v>
                </c:pt>
                <c:pt idx="570">
                  <c:v>-0.22798487261146497</c:v>
                </c:pt>
                <c:pt idx="571">
                  <c:v>-0.21877264331210194</c:v>
                </c:pt>
                <c:pt idx="572">
                  <c:v>-0.20887439490445864</c:v>
                </c:pt>
                <c:pt idx="573">
                  <c:v>-0.20142624203821657</c:v>
                </c:pt>
                <c:pt idx="574">
                  <c:v>-0.19378207006369427</c:v>
                </c:pt>
                <c:pt idx="575">
                  <c:v>-0.18623589171974525</c:v>
                </c:pt>
                <c:pt idx="576">
                  <c:v>-0.17932671974522296</c:v>
                </c:pt>
                <c:pt idx="577">
                  <c:v>-0.17310356687898093</c:v>
                </c:pt>
                <c:pt idx="578">
                  <c:v>-0.16717442675159239</c:v>
                </c:pt>
                <c:pt idx="579">
                  <c:v>-0.16144130573248408</c:v>
                </c:pt>
                <c:pt idx="580">
                  <c:v>-0.15634519108280256</c:v>
                </c:pt>
                <c:pt idx="581">
                  <c:v>-0.15149407643312104</c:v>
                </c:pt>
                <c:pt idx="582">
                  <c:v>-0.14678996815286624</c:v>
                </c:pt>
                <c:pt idx="583">
                  <c:v>-0.1424778343949045</c:v>
                </c:pt>
                <c:pt idx="584">
                  <c:v>-0.13845977707006368</c:v>
                </c:pt>
                <c:pt idx="585">
                  <c:v>-0.13463767515923569</c:v>
                </c:pt>
                <c:pt idx="586">
                  <c:v>-0.13106057324840764</c:v>
                </c:pt>
                <c:pt idx="587">
                  <c:v>-0.12792452229299364</c:v>
                </c:pt>
                <c:pt idx="588">
                  <c:v>-0.12469044585987263</c:v>
                </c:pt>
                <c:pt idx="589">
                  <c:v>-0.1217013694267516</c:v>
                </c:pt>
                <c:pt idx="590">
                  <c:v>-0.11910429936305733</c:v>
                </c:pt>
                <c:pt idx="591">
                  <c:v>-0.1164092356687898</c:v>
                </c:pt>
                <c:pt idx="592">
                  <c:v>-0.11405719745222931</c:v>
                </c:pt>
                <c:pt idx="593">
                  <c:v>-0.11170512738853504</c:v>
                </c:pt>
                <c:pt idx="594">
                  <c:v>-0.10954907643312103</c:v>
                </c:pt>
                <c:pt idx="595">
                  <c:v>-0.10749101910828027</c:v>
                </c:pt>
                <c:pt idx="596">
                  <c:v>-0.10553098726114651</c:v>
                </c:pt>
                <c:pt idx="597">
                  <c:v>-0.10381592356687898</c:v>
                </c:pt>
                <c:pt idx="598">
                  <c:v>-0.10190490445859872</c:v>
                </c:pt>
                <c:pt idx="599">
                  <c:v>-0.10014085987261147</c:v>
                </c:pt>
                <c:pt idx="600">
                  <c:v>-9.8670828025477705E-2</c:v>
                </c:pt>
                <c:pt idx="601">
                  <c:v>-9.7151783439490449E-2</c:v>
                </c:pt>
                <c:pt idx="602">
                  <c:v>-9.5681751592356701E-2</c:v>
                </c:pt>
                <c:pt idx="603">
                  <c:v>-9.4260732484076432E-2</c:v>
                </c:pt>
                <c:pt idx="604">
                  <c:v>-9.3035700636942678E-2</c:v>
                </c:pt>
                <c:pt idx="605">
                  <c:v>-9.1663662420382166E-2</c:v>
                </c:pt>
                <c:pt idx="606">
                  <c:v>-9.053662420382165E-2</c:v>
                </c:pt>
                <c:pt idx="607">
                  <c:v>-8.9409617834394911E-2</c:v>
                </c:pt>
                <c:pt idx="608">
                  <c:v>-8.8282579617834395E-2</c:v>
                </c:pt>
                <c:pt idx="609">
                  <c:v>-8.7204554140127385E-2</c:v>
                </c:pt>
                <c:pt idx="610">
                  <c:v>-8.6175541401273897E-2</c:v>
                </c:pt>
                <c:pt idx="611">
                  <c:v>-8.5244490445859883E-2</c:v>
                </c:pt>
                <c:pt idx="612">
                  <c:v>-8.4264490445859874E-2</c:v>
                </c:pt>
                <c:pt idx="613">
                  <c:v>-8.3382452229299367E-2</c:v>
                </c:pt>
                <c:pt idx="614">
                  <c:v>-8.2647452229299367E-2</c:v>
                </c:pt>
                <c:pt idx="615">
                  <c:v>-8.1324394904458613E-2</c:v>
                </c:pt>
                <c:pt idx="616">
                  <c:v>-8.0981401273885367E-2</c:v>
                </c:pt>
                <c:pt idx="617">
                  <c:v>-8.0197388535031847E-2</c:v>
                </c:pt>
                <c:pt idx="618">
                  <c:v>-7.9511369426751605E-2</c:v>
                </c:pt>
                <c:pt idx="619">
                  <c:v>-7.8825350318471335E-2</c:v>
                </c:pt>
                <c:pt idx="620">
                  <c:v>-7.8139331210191093E-2</c:v>
                </c:pt>
                <c:pt idx="621">
                  <c:v>-7.7502324840764344E-2</c:v>
                </c:pt>
                <c:pt idx="622">
                  <c:v>-7.6865318471337582E-2</c:v>
                </c:pt>
                <c:pt idx="623">
                  <c:v>-7.6326305732484084E-2</c:v>
                </c:pt>
                <c:pt idx="624">
                  <c:v>-7.5640286624203815E-2</c:v>
                </c:pt>
                <c:pt idx="625">
                  <c:v>-7.5003280254777066E-2</c:v>
                </c:pt>
                <c:pt idx="626">
                  <c:v>-7.4170254777070066E-2</c:v>
                </c:pt>
                <c:pt idx="627">
                  <c:v>-7.3974235668789814E-2</c:v>
                </c:pt>
                <c:pt idx="628">
                  <c:v>-7.3386210191082796E-2</c:v>
                </c:pt>
                <c:pt idx="629">
                  <c:v>-7.2798216560509554E-2</c:v>
                </c:pt>
                <c:pt idx="630">
                  <c:v>-7.2357197452229308E-2</c:v>
                </c:pt>
                <c:pt idx="631">
                  <c:v>-7.1916178343949033E-2</c:v>
                </c:pt>
                <c:pt idx="632">
                  <c:v>-7.1426178343949057E-2</c:v>
                </c:pt>
                <c:pt idx="633">
                  <c:v>-7.1083184713375797E-2</c:v>
                </c:pt>
                <c:pt idx="634">
                  <c:v>-7.0544171974522299E-2</c:v>
                </c:pt>
                <c:pt idx="635">
                  <c:v>-7.0054140127388531E-2</c:v>
                </c:pt>
                <c:pt idx="636">
                  <c:v>-6.9613152866242034E-2</c:v>
                </c:pt>
                <c:pt idx="637">
                  <c:v>-6.9319140127388545E-2</c:v>
                </c:pt>
                <c:pt idx="638">
                  <c:v>-6.8878121019108299E-2</c:v>
                </c:pt>
                <c:pt idx="639">
                  <c:v>-6.8486114649681532E-2</c:v>
                </c:pt>
                <c:pt idx="640">
                  <c:v>-6.8143089171974536E-2</c:v>
                </c:pt>
                <c:pt idx="641">
                  <c:v>-6.7800095541401276E-2</c:v>
                </c:pt>
                <c:pt idx="642">
                  <c:v>-6.7359076433121015E-2</c:v>
                </c:pt>
                <c:pt idx="643">
                  <c:v>-6.7016082802547769E-2</c:v>
                </c:pt>
                <c:pt idx="644">
                  <c:v>-6.6673057324840773E-2</c:v>
                </c:pt>
                <c:pt idx="645">
                  <c:v>-6.6281050955414034E-2</c:v>
                </c:pt>
                <c:pt idx="646">
                  <c:v>-6.5987038216560504E-2</c:v>
                </c:pt>
                <c:pt idx="647">
                  <c:v>-6.5644044585987271E-2</c:v>
                </c:pt>
                <c:pt idx="648">
                  <c:v>-6.5301050955414011E-2</c:v>
                </c:pt>
                <c:pt idx="649">
                  <c:v>-6.5007038216560523E-2</c:v>
                </c:pt>
                <c:pt idx="650">
                  <c:v>-6.4811019108280271E-2</c:v>
                </c:pt>
                <c:pt idx="651">
                  <c:v>-6.4468025477707011E-2</c:v>
                </c:pt>
                <c:pt idx="652">
                  <c:v>-6.4223025477707016E-2</c:v>
                </c:pt>
                <c:pt idx="653">
                  <c:v>-6.3929012738853513E-2</c:v>
                </c:pt>
                <c:pt idx="654">
                  <c:v>-6.3634999999999997E-2</c:v>
                </c:pt>
                <c:pt idx="655">
                  <c:v>-6.3242993630573258E-2</c:v>
                </c:pt>
                <c:pt idx="656">
                  <c:v>-6.2997993630573249E-2</c:v>
                </c:pt>
                <c:pt idx="657">
                  <c:v>-6.2752961783439504E-2</c:v>
                </c:pt>
                <c:pt idx="658">
                  <c:v>-6.2654968152866239E-2</c:v>
                </c:pt>
                <c:pt idx="659">
                  <c:v>-6.2556974522292988E-2</c:v>
                </c:pt>
                <c:pt idx="660">
                  <c:v>-6.2262961783439499E-2</c:v>
                </c:pt>
                <c:pt idx="661">
                  <c:v>-6.2066974522292997E-2</c:v>
                </c:pt>
                <c:pt idx="662">
                  <c:v>-6.1919968152866246E-2</c:v>
                </c:pt>
                <c:pt idx="663">
                  <c:v>-6.1772961783439495E-2</c:v>
                </c:pt>
                <c:pt idx="664">
                  <c:v>-6.1478949044586E-2</c:v>
                </c:pt>
                <c:pt idx="665">
                  <c:v>-6.113592356687899E-2</c:v>
                </c:pt>
                <c:pt idx="666">
                  <c:v>-6.1037929936305739E-2</c:v>
                </c:pt>
                <c:pt idx="667">
                  <c:v>-6.0841942675159237E-2</c:v>
                </c:pt>
                <c:pt idx="668">
                  <c:v>-6.0498917197452234E-2</c:v>
                </c:pt>
                <c:pt idx="669">
                  <c:v>-6.040092356687899E-2</c:v>
                </c:pt>
                <c:pt idx="670">
                  <c:v>-6.0155923566878981E-2</c:v>
                </c:pt>
                <c:pt idx="671">
                  <c:v>-6.000891719745223E-2</c:v>
                </c:pt>
                <c:pt idx="672">
                  <c:v>-5.991089171974523E-2</c:v>
                </c:pt>
                <c:pt idx="673">
                  <c:v>-5.9714904458598735E-2</c:v>
                </c:pt>
                <c:pt idx="674">
                  <c:v>-5.9616910828025484E-2</c:v>
                </c:pt>
                <c:pt idx="675">
                  <c:v>-5.9518885350318476E-2</c:v>
                </c:pt>
                <c:pt idx="676">
                  <c:v>-5.9420891719745225E-2</c:v>
                </c:pt>
                <c:pt idx="677">
                  <c:v>-5.922490445859873E-2</c:v>
                </c:pt>
                <c:pt idx="678">
                  <c:v>-5.917589171974523E-2</c:v>
                </c:pt>
                <c:pt idx="679">
                  <c:v>-5.8979872611464979E-2</c:v>
                </c:pt>
                <c:pt idx="680">
                  <c:v>-5.8930891719745235E-2</c:v>
                </c:pt>
                <c:pt idx="681">
                  <c:v>-5.8734872611464976E-2</c:v>
                </c:pt>
                <c:pt idx="682">
                  <c:v>-5.8636878980891725E-2</c:v>
                </c:pt>
                <c:pt idx="683">
                  <c:v>-5.8538885350318481E-2</c:v>
                </c:pt>
                <c:pt idx="684">
                  <c:v>-5.8391878980891723E-2</c:v>
                </c:pt>
                <c:pt idx="685">
                  <c:v>-5.8391878980891723E-2</c:v>
                </c:pt>
                <c:pt idx="686">
                  <c:v>-5.8244872611464972E-2</c:v>
                </c:pt>
                <c:pt idx="687">
                  <c:v>-5.8244872611464972E-2</c:v>
                </c:pt>
                <c:pt idx="688">
                  <c:v>-5.8048853503184721E-2</c:v>
                </c:pt>
                <c:pt idx="689">
                  <c:v>-5.799987261146497E-2</c:v>
                </c:pt>
                <c:pt idx="690">
                  <c:v>-5.795085987261147E-2</c:v>
                </c:pt>
                <c:pt idx="691">
                  <c:v>-5.7754872611464975E-2</c:v>
                </c:pt>
                <c:pt idx="692">
                  <c:v>-5.7754872611464975E-2</c:v>
                </c:pt>
                <c:pt idx="693">
                  <c:v>-5.7705859872611474E-2</c:v>
                </c:pt>
                <c:pt idx="694">
                  <c:v>-5.7558853503184723E-2</c:v>
                </c:pt>
                <c:pt idx="695">
                  <c:v>-5.7509840764331216E-2</c:v>
                </c:pt>
                <c:pt idx="696">
                  <c:v>-5.7460859872611472E-2</c:v>
                </c:pt>
                <c:pt idx="697">
                  <c:v>-5.7558853503184723E-2</c:v>
                </c:pt>
                <c:pt idx="698">
                  <c:v>-5.7362866242038221E-2</c:v>
                </c:pt>
                <c:pt idx="699">
                  <c:v>-5.7362866242038221E-2</c:v>
                </c:pt>
                <c:pt idx="700">
                  <c:v>-5.7313853503184714E-2</c:v>
                </c:pt>
                <c:pt idx="701">
                  <c:v>-5.7215828025477714E-2</c:v>
                </c:pt>
                <c:pt idx="702">
                  <c:v>-5.716684713375797E-2</c:v>
                </c:pt>
                <c:pt idx="703">
                  <c:v>-5.716684713375797E-2</c:v>
                </c:pt>
                <c:pt idx="704">
                  <c:v>-5.7215828025477714E-2</c:v>
                </c:pt>
                <c:pt idx="705">
                  <c:v>-5.711783439490447E-2</c:v>
                </c:pt>
                <c:pt idx="706">
                  <c:v>-5.7215828025477714E-2</c:v>
                </c:pt>
                <c:pt idx="707">
                  <c:v>-5.716684713375797E-2</c:v>
                </c:pt>
                <c:pt idx="708">
                  <c:v>-5.7068821656050955E-2</c:v>
                </c:pt>
                <c:pt idx="709">
                  <c:v>-5.716684713375797E-2</c:v>
                </c:pt>
                <c:pt idx="710">
                  <c:v>-5.711783439490447E-2</c:v>
                </c:pt>
                <c:pt idx="711">
                  <c:v>-5.711783439490447E-2</c:v>
                </c:pt>
                <c:pt idx="712">
                  <c:v>-5.711783439490447E-2</c:v>
                </c:pt>
                <c:pt idx="713">
                  <c:v>-5.7215828025477714E-2</c:v>
                </c:pt>
                <c:pt idx="714">
                  <c:v>-5.7215828025477714E-2</c:v>
                </c:pt>
                <c:pt idx="715">
                  <c:v>-5.7264840764331214E-2</c:v>
                </c:pt>
                <c:pt idx="716">
                  <c:v>-5.7411847133757965E-2</c:v>
                </c:pt>
                <c:pt idx="717">
                  <c:v>-5.7460859872611472E-2</c:v>
                </c:pt>
                <c:pt idx="718">
                  <c:v>-5.7509840764331216E-2</c:v>
                </c:pt>
                <c:pt idx="719">
                  <c:v>-5.7558853503184723E-2</c:v>
                </c:pt>
                <c:pt idx="720">
                  <c:v>-5.765684713375796E-2</c:v>
                </c:pt>
                <c:pt idx="721">
                  <c:v>-5.7754872611464975E-2</c:v>
                </c:pt>
                <c:pt idx="722">
                  <c:v>-5.7705859872611474E-2</c:v>
                </c:pt>
                <c:pt idx="723">
                  <c:v>-5.795085987261147E-2</c:v>
                </c:pt>
                <c:pt idx="724">
                  <c:v>-5.7901878980891726E-2</c:v>
                </c:pt>
                <c:pt idx="725">
                  <c:v>-5.799987261146497E-2</c:v>
                </c:pt>
                <c:pt idx="726">
                  <c:v>-5.8048853503184721E-2</c:v>
                </c:pt>
                <c:pt idx="727">
                  <c:v>-5.8195859872611465E-2</c:v>
                </c:pt>
                <c:pt idx="728">
                  <c:v>-5.8342866242038223E-2</c:v>
                </c:pt>
                <c:pt idx="729">
                  <c:v>-5.8440859872611467E-2</c:v>
                </c:pt>
                <c:pt idx="730">
                  <c:v>-5.8587866242038218E-2</c:v>
                </c:pt>
                <c:pt idx="731">
                  <c:v>-5.8587866242038218E-2</c:v>
                </c:pt>
                <c:pt idx="732">
                  <c:v>-5.8881878980891721E-2</c:v>
                </c:pt>
                <c:pt idx="733">
                  <c:v>-5.9028885350318472E-2</c:v>
                </c:pt>
                <c:pt idx="734">
                  <c:v>-5.9077898089171979E-2</c:v>
                </c:pt>
                <c:pt idx="735">
                  <c:v>-5.9322898089171981E-2</c:v>
                </c:pt>
                <c:pt idx="736">
                  <c:v>-5.9420891719745225E-2</c:v>
                </c:pt>
                <c:pt idx="737">
                  <c:v>-5.9616910828025484E-2</c:v>
                </c:pt>
                <c:pt idx="738">
                  <c:v>-5.9812898089171979E-2</c:v>
                </c:pt>
                <c:pt idx="739">
                  <c:v>-6.0106910828025488E-2</c:v>
                </c:pt>
                <c:pt idx="740">
                  <c:v>-6.040092356687899E-2</c:v>
                </c:pt>
                <c:pt idx="741">
                  <c:v>-6.0694936305732493E-2</c:v>
                </c:pt>
                <c:pt idx="742">
                  <c:v>-6.1037929936305739E-2</c:v>
                </c:pt>
                <c:pt idx="743">
                  <c:v>-6.1478949044586E-2</c:v>
                </c:pt>
                <c:pt idx="744">
                  <c:v>-6.1772961783439495E-2</c:v>
                </c:pt>
                <c:pt idx="745">
                  <c:v>-6.2115955414012748E-2</c:v>
                </c:pt>
                <c:pt idx="746">
                  <c:v>-6.2507961783439495E-2</c:v>
                </c:pt>
                <c:pt idx="747">
                  <c:v>-6.2899968152866248E-2</c:v>
                </c:pt>
                <c:pt idx="748">
                  <c:v>-6.3242993630573258E-2</c:v>
                </c:pt>
                <c:pt idx="749">
                  <c:v>-6.3929012738853513E-2</c:v>
                </c:pt>
                <c:pt idx="750">
                  <c:v>-6.4370031847133774E-2</c:v>
                </c:pt>
                <c:pt idx="751">
                  <c:v>-6.5007038216560523E-2</c:v>
                </c:pt>
                <c:pt idx="752">
                  <c:v>-6.5644044585987271E-2</c:v>
                </c:pt>
                <c:pt idx="753">
                  <c:v>-6.6379044585987271E-2</c:v>
                </c:pt>
                <c:pt idx="754">
                  <c:v>-6.6967070063694262E-2</c:v>
                </c:pt>
                <c:pt idx="755">
                  <c:v>-6.7800095541401276E-2</c:v>
                </c:pt>
                <c:pt idx="756">
                  <c:v>-6.8682101910828033E-2</c:v>
                </c:pt>
                <c:pt idx="757">
                  <c:v>-6.9417133757961783E-2</c:v>
                </c:pt>
                <c:pt idx="758">
                  <c:v>-7.0544171974522299E-2</c:v>
                </c:pt>
                <c:pt idx="759">
                  <c:v>-7.1377165605095549E-2</c:v>
                </c:pt>
                <c:pt idx="760">
                  <c:v>-7.2455191082802559E-2</c:v>
                </c:pt>
                <c:pt idx="761">
                  <c:v>-7.3533248407643317E-2</c:v>
                </c:pt>
                <c:pt idx="762">
                  <c:v>-7.4709267515923578E-2</c:v>
                </c:pt>
                <c:pt idx="763">
                  <c:v>-7.5934299363057345E-2</c:v>
                </c:pt>
                <c:pt idx="764">
                  <c:v>-7.706130573248407E-2</c:v>
                </c:pt>
                <c:pt idx="765">
                  <c:v>-7.8433343949044596E-2</c:v>
                </c:pt>
                <c:pt idx="766">
                  <c:v>-7.9707356687898107E-2</c:v>
                </c:pt>
                <c:pt idx="767">
                  <c:v>-8.0981401273885367E-2</c:v>
                </c:pt>
                <c:pt idx="768">
                  <c:v>-8.2451433121019116E-2</c:v>
                </c:pt>
                <c:pt idx="769">
                  <c:v>-8.3823471337579628E-2</c:v>
                </c:pt>
                <c:pt idx="770">
                  <c:v>-8.5342515923566883E-2</c:v>
                </c:pt>
                <c:pt idx="771">
                  <c:v>-8.6763535031847153E-2</c:v>
                </c:pt>
                <c:pt idx="772">
                  <c:v>-8.8429585987261139E-2</c:v>
                </c:pt>
                <c:pt idx="773">
                  <c:v>-8.9997611464968152E-2</c:v>
                </c:pt>
                <c:pt idx="774">
                  <c:v>-9.156563694267518E-2</c:v>
                </c:pt>
                <c:pt idx="775">
                  <c:v>-9.3378694267515924E-2</c:v>
                </c:pt>
                <c:pt idx="776">
                  <c:v>-9.5142738853503189E-2</c:v>
                </c:pt>
                <c:pt idx="777">
                  <c:v>-9.6906783439490454E-2</c:v>
                </c:pt>
                <c:pt idx="778">
                  <c:v>-9.9013821656050965E-2</c:v>
                </c:pt>
                <c:pt idx="779">
                  <c:v>-0.10107187898089172</c:v>
                </c:pt>
                <c:pt idx="780">
                  <c:v>-0.103668949044586</c:v>
                </c:pt>
                <c:pt idx="781">
                  <c:v>-0.10651101910828027</c:v>
                </c:pt>
                <c:pt idx="782">
                  <c:v>-0.10930407643312104</c:v>
                </c:pt>
                <c:pt idx="783">
                  <c:v>-0.11224414012738855</c:v>
                </c:pt>
                <c:pt idx="784">
                  <c:v>-0.11582121019108281</c:v>
                </c:pt>
                <c:pt idx="785">
                  <c:v>-0.11949633757961785</c:v>
                </c:pt>
                <c:pt idx="786">
                  <c:v>-0.12356340764331213</c:v>
                </c:pt>
                <c:pt idx="787">
                  <c:v>-0.12782649681528663</c:v>
                </c:pt>
                <c:pt idx="788">
                  <c:v>-0.13287363057324841</c:v>
                </c:pt>
                <c:pt idx="789">
                  <c:v>-0.13836175159235672</c:v>
                </c:pt>
                <c:pt idx="790">
                  <c:v>-0.14433990445859873</c:v>
                </c:pt>
                <c:pt idx="791">
                  <c:v>-0.15149407643312104</c:v>
                </c:pt>
                <c:pt idx="792">
                  <c:v>-0.15889324840764332</c:v>
                </c:pt>
                <c:pt idx="793">
                  <c:v>-0.16771347133757966</c:v>
                </c:pt>
                <c:pt idx="794">
                  <c:v>-0.17736668789808921</c:v>
                </c:pt>
                <c:pt idx="795">
                  <c:v>-0.1882449363057325</c:v>
                </c:pt>
                <c:pt idx="796">
                  <c:v>-0.20044621019108283</c:v>
                </c:pt>
                <c:pt idx="797">
                  <c:v>-0.21416652866242039</c:v>
                </c:pt>
                <c:pt idx="798">
                  <c:v>-0.22930789808917199</c:v>
                </c:pt>
                <c:pt idx="799">
                  <c:v>-0.24587028662420385</c:v>
                </c:pt>
                <c:pt idx="800">
                  <c:v>-0.26488273885350322</c:v>
                </c:pt>
                <c:pt idx="801">
                  <c:v>-0.2857082165605096</c:v>
                </c:pt>
                <c:pt idx="802">
                  <c:v>-0.30849375796178341</c:v>
                </c:pt>
                <c:pt idx="803">
                  <c:v>-0.33358248407643321</c:v>
                </c:pt>
                <c:pt idx="804">
                  <c:v>-0.36097388535031849</c:v>
                </c:pt>
                <c:pt idx="805">
                  <c:v>-0.39037484076433121</c:v>
                </c:pt>
                <c:pt idx="806">
                  <c:v>-0.42217643312101916</c:v>
                </c:pt>
                <c:pt idx="807">
                  <c:v>-0.45628121019108281</c:v>
                </c:pt>
                <c:pt idx="808">
                  <c:v>-0.49195414012738858</c:v>
                </c:pt>
                <c:pt idx="809">
                  <c:v>-0.52880286624203832</c:v>
                </c:pt>
                <c:pt idx="810">
                  <c:v>-0.5665337579617834</c:v>
                </c:pt>
                <c:pt idx="811">
                  <c:v>-0.60529363057324848</c:v>
                </c:pt>
                <c:pt idx="812">
                  <c:v>-0.6431716560509555</c:v>
                </c:pt>
                <c:pt idx="813">
                  <c:v>-0.67938343949044588</c:v>
                </c:pt>
                <c:pt idx="814">
                  <c:v>-0.71437038216560511</c:v>
                </c:pt>
                <c:pt idx="815">
                  <c:v>-0.74597611464968161</c:v>
                </c:pt>
                <c:pt idx="816">
                  <c:v>-0.77488662420382182</c:v>
                </c:pt>
                <c:pt idx="817">
                  <c:v>-0.79982834394904467</c:v>
                </c:pt>
                <c:pt idx="818">
                  <c:v>-0.81996783439490439</c:v>
                </c:pt>
                <c:pt idx="819">
                  <c:v>-0.83613821656050968</c:v>
                </c:pt>
                <c:pt idx="820">
                  <c:v>-0.8467226114649683</c:v>
                </c:pt>
                <c:pt idx="821">
                  <c:v>-0.8562286624203822</c:v>
                </c:pt>
                <c:pt idx="822">
                  <c:v>-0.85911974522292989</c:v>
                </c:pt>
                <c:pt idx="823">
                  <c:v>-0.85647356687898102</c:v>
                </c:pt>
                <c:pt idx="824">
                  <c:v>-0.85064267515923575</c:v>
                </c:pt>
                <c:pt idx="825">
                  <c:v>-0.84192038216560516</c:v>
                </c:pt>
                <c:pt idx="826">
                  <c:v>-0.82976815286624206</c:v>
                </c:pt>
                <c:pt idx="827">
                  <c:v>-0.81531273885350319</c:v>
                </c:pt>
                <c:pt idx="828">
                  <c:v>-0.7757168789808917</c:v>
                </c:pt>
                <c:pt idx="829">
                  <c:v>-0.76055000000000006</c:v>
                </c:pt>
                <c:pt idx="830">
                  <c:v>-0.74538312101910831</c:v>
                </c:pt>
                <c:pt idx="831">
                  <c:v>-0.72972675159235678</c:v>
                </c:pt>
                <c:pt idx="832">
                  <c:v>-0.71407038216560514</c:v>
                </c:pt>
                <c:pt idx="833">
                  <c:v>-0.70037133757961789</c:v>
                </c:pt>
                <c:pt idx="834">
                  <c:v>-0.68667229299363075</c:v>
                </c:pt>
                <c:pt idx="835">
                  <c:v>-0.673951592356688</c:v>
                </c:pt>
                <c:pt idx="836">
                  <c:v>-0.66123089171974525</c:v>
                </c:pt>
                <c:pt idx="837">
                  <c:v>-0.64899936305732486</c:v>
                </c:pt>
                <c:pt idx="838">
                  <c:v>-0.63872484076433134</c:v>
                </c:pt>
                <c:pt idx="839">
                  <c:v>-0.62845063694267522</c:v>
                </c:pt>
                <c:pt idx="840">
                  <c:v>-0.61866528662420384</c:v>
                </c:pt>
                <c:pt idx="841">
                  <c:v>-0.60985891719745222</c:v>
                </c:pt>
                <c:pt idx="842">
                  <c:v>-0.59715955414012745</c:v>
                </c:pt>
                <c:pt idx="843">
                  <c:v>-0.59005445859872618</c:v>
                </c:pt>
                <c:pt idx="844">
                  <c:v>-0.58280222929936309</c:v>
                </c:pt>
                <c:pt idx="845">
                  <c:v>-0.57589299363057322</c:v>
                </c:pt>
                <c:pt idx="846">
                  <c:v>-0.56942484076433131</c:v>
                </c:pt>
                <c:pt idx="847">
                  <c:v>-0.5633977707006369</c:v>
                </c:pt>
                <c:pt idx="848">
                  <c:v>-0.55741974522293003</c:v>
                </c:pt>
                <c:pt idx="849">
                  <c:v>-0.55188248407643326</c:v>
                </c:pt>
                <c:pt idx="850">
                  <c:v>-0.54659044585987271</c:v>
                </c:pt>
                <c:pt idx="851">
                  <c:v>-0.54164140127388538</c:v>
                </c:pt>
                <c:pt idx="852">
                  <c:v>-0.53688821656050967</c:v>
                </c:pt>
                <c:pt idx="853">
                  <c:v>-0.53242898089171975</c:v>
                </c:pt>
                <c:pt idx="854">
                  <c:v>-0.52801910828025478</c:v>
                </c:pt>
                <c:pt idx="855">
                  <c:v>-0.52405000000000002</c:v>
                </c:pt>
                <c:pt idx="856">
                  <c:v>-0.51998280254777074</c:v>
                </c:pt>
                <c:pt idx="857">
                  <c:v>-0.51635668789808931</c:v>
                </c:pt>
                <c:pt idx="858">
                  <c:v>-0.51277961783439496</c:v>
                </c:pt>
                <c:pt idx="859">
                  <c:v>-0.50939840764331212</c:v>
                </c:pt>
                <c:pt idx="860">
                  <c:v>-0.50631146496815294</c:v>
                </c:pt>
                <c:pt idx="861">
                  <c:v>-0.50332229299363063</c:v>
                </c:pt>
                <c:pt idx="862">
                  <c:v>-0.50048025477707003</c:v>
                </c:pt>
                <c:pt idx="863">
                  <c:v>-0.49773630573248417</c:v>
                </c:pt>
                <c:pt idx="864">
                  <c:v>-0.4951391719745224</c:v>
                </c:pt>
                <c:pt idx="865">
                  <c:v>-0.49273821656050953</c:v>
                </c:pt>
                <c:pt idx="866">
                  <c:v>-0.49019012738853507</c:v>
                </c:pt>
                <c:pt idx="867">
                  <c:v>-0.48813184713375801</c:v>
                </c:pt>
                <c:pt idx="868">
                  <c:v>-0.48607388535031854</c:v>
                </c:pt>
                <c:pt idx="869">
                  <c:v>-0.48396687898089175</c:v>
                </c:pt>
                <c:pt idx="870">
                  <c:v>-0.48215382165605097</c:v>
                </c:pt>
                <c:pt idx="871">
                  <c:v>-0.48024267515923569</c:v>
                </c:pt>
                <c:pt idx="872">
                  <c:v>-0.478625796178344</c:v>
                </c:pt>
                <c:pt idx="873">
                  <c:v>-0.47700859872611467</c:v>
                </c:pt>
                <c:pt idx="874">
                  <c:v>-0.47568566878980895</c:v>
                </c:pt>
                <c:pt idx="875">
                  <c:v>-0.47436273885350322</c:v>
                </c:pt>
                <c:pt idx="876">
                  <c:v>-0.47303980891719744</c:v>
                </c:pt>
                <c:pt idx="877">
                  <c:v>-0.47196146496815294</c:v>
                </c:pt>
                <c:pt idx="878">
                  <c:v>-0.47093248407643318</c:v>
                </c:pt>
                <c:pt idx="879">
                  <c:v>-0.46990350318471341</c:v>
                </c:pt>
                <c:pt idx="880">
                  <c:v>-0.46911942675159241</c:v>
                </c:pt>
                <c:pt idx="881">
                  <c:v>-0.46818853503184715</c:v>
                </c:pt>
                <c:pt idx="882">
                  <c:v>-0.4674535031847134</c:v>
                </c:pt>
                <c:pt idx="883">
                  <c:v>-0.46681656050955422</c:v>
                </c:pt>
                <c:pt idx="884">
                  <c:v>-0.46617961783439493</c:v>
                </c:pt>
                <c:pt idx="885">
                  <c:v>-0.46568949044585989</c:v>
                </c:pt>
                <c:pt idx="886">
                  <c:v>-0.46524840764331216</c:v>
                </c:pt>
                <c:pt idx="887">
                  <c:v>-0.46490541401273888</c:v>
                </c:pt>
                <c:pt idx="888">
                  <c:v>-0.46456242038216566</c:v>
                </c:pt>
                <c:pt idx="889">
                  <c:v>-0.46441560509554147</c:v>
                </c:pt>
                <c:pt idx="890">
                  <c:v>-0.46426847133757965</c:v>
                </c:pt>
                <c:pt idx="891">
                  <c:v>-0.46421942675159239</c:v>
                </c:pt>
                <c:pt idx="892">
                  <c:v>-0.46421942675159239</c:v>
                </c:pt>
                <c:pt idx="893">
                  <c:v>-0.46421942675159239</c:v>
                </c:pt>
                <c:pt idx="894">
                  <c:v>-0.4643175159235669</c:v>
                </c:pt>
                <c:pt idx="895">
                  <c:v>-0.46466050955414012</c:v>
                </c:pt>
                <c:pt idx="896">
                  <c:v>-0.46475859872611469</c:v>
                </c:pt>
                <c:pt idx="897">
                  <c:v>-0.46500350318471345</c:v>
                </c:pt>
                <c:pt idx="898">
                  <c:v>-0.46549331210191092</c:v>
                </c:pt>
                <c:pt idx="899">
                  <c:v>-0.46583662420382166</c:v>
                </c:pt>
                <c:pt idx="900">
                  <c:v>-0.46637547770700638</c:v>
                </c:pt>
                <c:pt idx="901">
                  <c:v>-0.46720859872611464</c:v>
                </c:pt>
                <c:pt idx="902">
                  <c:v>-0.46774745222929942</c:v>
                </c:pt>
                <c:pt idx="903">
                  <c:v>-0.46853152866242043</c:v>
                </c:pt>
                <c:pt idx="904">
                  <c:v>-0.46931560509554143</c:v>
                </c:pt>
                <c:pt idx="905">
                  <c:v>-0.47029554140127394</c:v>
                </c:pt>
                <c:pt idx="906">
                  <c:v>-0.47107961783439495</c:v>
                </c:pt>
                <c:pt idx="907">
                  <c:v>-0.47196146496815294</c:v>
                </c:pt>
                <c:pt idx="908">
                  <c:v>-0.47289267515923572</c:v>
                </c:pt>
                <c:pt idx="909">
                  <c:v>-0.47387261146496823</c:v>
                </c:pt>
                <c:pt idx="910">
                  <c:v>-0.47499968152866245</c:v>
                </c:pt>
                <c:pt idx="911">
                  <c:v>-0.47602866242038222</c:v>
                </c:pt>
                <c:pt idx="912">
                  <c:v>-0.47730286624203827</c:v>
                </c:pt>
                <c:pt idx="913">
                  <c:v>-0.47842993630573249</c:v>
                </c:pt>
                <c:pt idx="914">
                  <c:v>-0.47965477707006371</c:v>
                </c:pt>
                <c:pt idx="915">
                  <c:v>-0.48112484076433126</c:v>
                </c:pt>
                <c:pt idx="916">
                  <c:v>-0.48235</c:v>
                </c:pt>
                <c:pt idx="917">
                  <c:v>-0.48396687898089175</c:v>
                </c:pt>
                <c:pt idx="918">
                  <c:v>0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F4-4FCC-AECE-9B72F642A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45920"/>
        <c:axId val="53784576"/>
      </c:scatterChart>
      <c:valAx>
        <c:axId val="53745920"/>
        <c:scaling>
          <c:orientation val="minMax"/>
          <c:max val="1.2"/>
          <c:min val="-1.5"/>
        </c:scaling>
        <c:delete val="1"/>
        <c:axPos val="b"/>
        <c:numFmt formatCode="#,##0.0" sourceLinked="0"/>
        <c:majorTickMark val="in"/>
        <c:minorTickMark val="none"/>
        <c:tickLblPos val="nextTo"/>
        <c:crossAx val="53784576"/>
        <c:crossesAt val="-1.5"/>
        <c:crossBetween val="midCat"/>
      </c:valAx>
      <c:valAx>
        <c:axId val="53784576"/>
        <c:scaling>
          <c:orientation val="minMax"/>
          <c:max val="1"/>
        </c:scaling>
        <c:delete val="1"/>
        <c:axPos val="l"/>
        <c:numFmt formatCode="#,##0.0" sourceLinked="0"/>
        <c:majorTickMark val="in"/>
        <c:minorTickMark val="none"/>
        <c:tickLblPos val="nextTo"/>
        <c:crossAx val="53745920"/>
        <c:crossesAt val="-1.5"/>
        <c:crossBetween val="midCat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06320937396882E-2"/>
          <c:y val="7.3516596131252346E-2"/>
          <c:w val="0.78940507868589538"/>
          <c:h val="0.822936417469596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 mV/sec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Sheet1!$B$5:$B$924</c:f>
              <c:numCache>
                <c:formatCode>General</c:formatCode>
                <c:ptCount val="920"/>
                <c:pt idx="0">
                  <c:v>-1.496013</c:v>
                </c:pt>
                <c:pt idx="1">
                  <c:v>-1.490982</c:v>
                </c:pt>
                <c:pt idx="2">
                  <c:v>-1.485951</c:v>
                </c:pt>
                <c:pt idx="3">
                  <c:v>-1.4809190000000001</c:v>
                </c:pt>
                <c:pt idx="4">
                  <c:v>-1.4760450000000001</c:v>
                </c:pt>
                <c:pt idx="5">
                  <c:v>-1.4713290000000001</c:v>
                </c:pt>
                <c:pt idx="6">
                  <c:v>-1.46614</c:v>
                </c:pt>
                <c:pt idx="7">
                  <c:v>-1.461109</c:v>
                </c:pt>
                <c:pt idx="8">
                  <c:v>-1.4562349999999999</c:v>
                </c:pt>
                <c:pt idx="9">
                  <c:v>-1.4512039999999999</c:v>
                </c:pt>
                <c:pt idx="10">
                  <c:v>-1.446172</c:v>
                </c:pt>
                <c:pt idx="11">
                  <c:v>-1.441298</c:v>
                </c:pt>
                <c:pt idx="12">
                  <c:v>-1.4364239999999999</c:v>
                </c:pt>
                <c:pt idx="13">
                  <c:v>-1.431236</c:v>
                </c:pt>
                <c:pt idx="14">
                  <c:v>-1.426204</c:v>
                </c:pt>
                <c:pt idx="15">
                  <c:v>-1.42133</c:v>
                </c:pt>
                <c:pt idx="16">
                  <c:v>-1.416299</c:v>
                </c:pt>
                <c:pt idx="17">
                  <c:v>-1.4107959999999999</c:v>
                </c:pt>
                <c:pt idx="18">
                  <c:v>-1.4051359999999999</c:v>
                </c:pt>
                <c:pt idx="19">
                  <c:v>-1.4001049999999999</c:v>
                </c:pt>
                <c:pt idx="20">
                  <c:v>-1.3952310000000001</c:v>
                </c:pt>
                <c:pt idx="21">
                  <c:v>-1.3902000000000001</c:v>
                </c:pt>
                <c:pt idx="22">
                  <c:v>-1.3853260000000001</c:v>
                </c:pt>
                <c:pt idx="23">
                  <c:v>-1.3802939999999999</c:v>
                </c:pt>
                <c:pt idx="24">
                  <c:v>-1.3752629999999999</c:v>
                </c:pt>
                <c:pt idx="25">
                  <c:v>-1.3703890000000001</c:v>
                </c:pt>
                <c:pt idx="26">
                  <c:v>-1.365515</c:v>
                </c:pt>
                <c:pt idx="27">
                  <c:v>-1.360641</c:v>
                </c:pt>
                <c:pt idx="28">
                  <c:v>-1.35561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-1.340673</c:v>
                </c:pt>
                <c:pt idx="32">
                  <c:v>-1.335642</c:v>
                </c:pt>
                <c:pt idx="33">
                  <c:v>-1.330768</c:v>
                </c:pt>
                <c:pt idx="34">
                  <c:v>-1.3257369999999999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-1.305769</c:v>
                </c:pt>
                <c:pt idx="39">
                  <c:v>-1.300737</c:v>
                </c:pt>
                <c:pt idx="40">
                  <c:v>-1.295706</c:v>
                </c:pt>
                <c:pt idx="41">
                  <c:v>-1.290832</c:v>
                </c:pt>
                <c:pt idx="42">
                  <c:v>-1.2859579999999999</c:v>
                </c:pt>
                <c:pt idx="43">
                  <c:v>-1.2810839999999999</c:v>
                </c:pt>
                <c:pt idx="44">
                  <c:v>-1.2760530000000001</c:v>
                </c:pt>
                <c:pt idx="45">
                  <c:v>-1.2711790000000001</c:v>
                </c:pt>
                <c:pt idx="46">
                  <c:v>-1.2661480000000001</c:v>
                </c:pt>
                <c:pt idx="47">
                  <c:v>-1.2611159999999999</c:v>
                </c:pt>
                <c:pt idx="48">
                  <c:v>-1.2562420000000001</c:v>
                </c:pt>
                <c:pt idx="49">
                  <c:v>-1.2512110000000001</c:v>
                </c:pt>
                <c:pt idx="50">
                  <c:v>-1.246337</c:v>
                </c:pt>
                <c:pt idx="51">
                  <c:v>-1.2416199999999999</c:v>
                </c:pt>
                <c:pt idx="52">
                  <c:v>-1.2365889999999999</c:v>
                </c:pt>
                <c:pt idx="53">
                  <c:v>-1.2315579999999999</c:v>
                </c:pt>
                <c:pt idx="54">
                  <c:v>-1.226369</c:v>
                </c:pt>
                <c:pt idx="55">
                  <c:v>-1.221338</c:v>
                </c:pt>
                <c:pt idx="56">
                  <c:v>-1.216464</c:v>
                </c:pt>
                <c:pt idx="57">
                  <c:v>-1.2112750000000001</c:v>
                </c:pt>
                <c:pt idx="58">
                  <c:v>-1.2064010000000001</c:v>
                </c:pt>
                <c:pt idx="59">
                  <c:v>-1.201527</c:v>
                </c:pt>
                <c:pt idx="60">
                  <c:v>-1.196496</c:v>
                </c:pt>
                <c:pt idx="61">
                  <c:v>-1.191465</c:v>
                </c:pt>
                <c:pt idx="62">
                  <c:v>-1.186591</c:v>
                </c:pt>
                <c:pt idx="63">
                  <c:v>-1.181559</c:v>
                </c:pt>
                <c:pt idx="64">
                  <c:v>-1.176528</c:v>
                </c:pt>
                <c:pt idx="65">
                  <c:v>-1.171654</c:v>
                </c:pt>
                <c:pt idx="66">
                  <c:v>-1.166623</c:v>
                </c:pt>
                <c:pt idx="67">
                  <c:v>-1.161592</c:v>
                </c:pt>
                <c:pt idx="68">
                  <c:v>-1.1567179999999999</c:v>
                </c:pt>
                <c:pt idx="69">
                  <c:v>-1.151686</c:v>
                </c:pt>
                <c:pt idx="70">
                  <c:v>-1.1468119999999999</c:v>
                </c:pt>
                <c:pt idx="71">
                  <c:v>-1.1417809999999999</c:v>
                </c:pt>
                <c:pt idx="72">
                  <c:v>-1.1367499999999999</c:v>
                </c:pt>
                <c:pt idx="73">
                  <c:v>-1.1318760000000001</c:v>
                </c:pt>
                <c:pt idx="74">
                  <c:v>-1.1268450000000001</c:v>
                </c:pt>
                <c:pt idx="75">
                  <c:v>-1.1219710000000001</c:v>
                </c:pt>
                <c:pt idx="76">
                  <c:v>-1.1169389999999999</c:v>
                </c:pt>
                <c:pt idx="77">
                  <c:v>-1.1119079999999999</c:v>
                </c:pt>
                <c:pt idx="78">
                  <c:v>-1.1068770000000001</c:v>
                </c:pt>
                <c:pt idx="79">
                  <c:v>-1.1018460000000001</c:v>
                </c:pt>
                <c:pt idx="80">
                  <c:v>-1.096814</c:v>
                </c:pt>
                <c:pt idx="81">
                  <c:v>-1.0913109999999999</c:v>
                </c:pt>
                <c:pt idx="82">
                  <c:v>-1.0858080000000001</c:v>
                </c:pt>
                <c:pt idx="83">
                  <c:v>-1.0807770000000001</c:v>
                </c:pt>
                <c:pt idx="84">
                  <c:v>-1.07606</c:v>
                </c:pt>
                <c:pt idx="85">
                  <c:v>-1.071029</c:v>
                </c:pt>
                <c:pt idx="86">
                  <c:v>-1.065998</c:v>
                </c:pt>
                <c:pt idx="87">
                  <c:v>-1.061124</c:v>
                </c:pt>
                <c:pt idx="88">
                  <c:v>-1.0560929999999999</c:v>
                </c:pt>
                <c:pt idx="89">
                  <c:v>-1.0512189999999999</c:v>
                </c:pt>
                <c:pt idx="90">
                  <c:v>-1.046187</c:v>
                </c:pt>
                <c:pt idx="91">
                  <c:v>-1.041156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-1.021031</c:v>
                </c:pt>
                <c:pt idx="96">
                  <c:v>-1.016</c:v>
                </c:pt>
                <c:pt idx="97">
                  <c:v>-1.0108109999999999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-0.99587460000000005</c:v>
                </c:pt>
                <c:pt idx="101">
                  <c:v>-0.99084340000000004</c:v>
                </c:pt>
                <c:pt idx="102">
                  <c:v>-0.9859694</c:v>
                </c:pt>
                <c:pt idx="103">
                  <c:v>-0.98093810000000004</c:v>
                </c:pt>
                <c:pt idx="104">
                  <c:v>-0.97606409999999999</c:v>
                </c:pt>
                <c:pt idx="105">
                  <c:v>-0.97103280000000003</c:v>
                </c:pt>
                <c:pt idx="106">
                  <c:v>-0.96600160000000002</c:v>
                </c:pt>
                <c:pt idx="107">
                  <c:v>-0.96112750000000002</c:v>
                </c:pt>
                <c:pt idx="108">
                  <c:v>-0.95609630000000001</c:v>
                </c:pt>
                <c:pt idx="109">
                  <c:v>-0.95106500000000005</c:v>
                </c:pt>
                <c:pt idx="110">
                  <c:v>-0.946191</c:v>
                </c:pt>
                <c:pt idx="111">
                  <c:v>-0.94115970000000004</c:v>
                </c:pt>
                <c:pt idx="112">
                  <c:v>-0.93612850000000003</c:v>
                </c:pt>
                <c:pt idx="113">
                  <c:v>-0.93125440000000004</c:v>
                </c:pt>
                <c:pt idx="114">
                  <c:v>-0.92622320000000002</c:v>
                </c:pt>
                <c:pt idx="115">
                  <c:v>-0.92119189999999995</c:v>
                </c:pt>
                <c:pt idx="116">
                  <c:v>-0.91631790000000002</c:v>
                </c:pt>
                <c:pt idx="117">
                  <c:v>-0.91128659999999995</c:v>
                </c:pt>
                <c:pt idx="118">
                  <c:v>-0.90625540000000004</c:v>
                </c:pt>
                <c:pt idx="119">
                  <c:v>-0.9010669</c:v>
                </c:pt>
                <c:pt idx="120">
                  <c:v>-0.89619280000000001</c:v>
                </c:pt>
                <c:pt idx="121">
                  <c:v>-0.89131879999999997</c:v>
                </c:pt>
                <c:pt idx="122">
                  <c:v>-0.88613030000000004</c:v>
                </c:pt>
                <c:pt idx="123">
                  <c:v>-0.88109910000000002</c:v>
                </c:pt>
                <c:pt idx="124">
                  <c:v>-0.87622509999999998</c:v>
                </c:pt>
                <c:pt idx="125">
                  <c:v>-0.87119380000000002</c:v>
                </c:pt>
                <c:pt idx="126">
                  <c:v>-0.86631979999999997</c:v>
                </c:pt>
                <c:pt idx="127">
                  <c:v>-0.86128850000000001</c:v>
                </c:pt>
                <c:pt idx="128">
                  <c:v>-0.85625720000000005</c:v>
                </c:pt>
                <c:pt idx="129">
                  <c:v>-0.85154039999999998</c:v>
                </c:pt>
                <c:pt idx="130">
                  <c:v>-0.84650919999999996</c:v>
                </c:pt>
                <c:pt idx="131">
                  <c:v>-0.84163509999999997</c:v>
                </c:pt>
                <c:pt idx="132">
                  <c:v>-0.83660389999999996</c:v>
                </c:pt>
                <c:pt idx="133">
                  <c:v>-0.83172979999999996</c:v>
                </c:pt>
                <c:pt idx="134">
                  <c:v>-0.82654139999999998</c:v>
                </c:pt>
                <c:pt idx="135">
                  <c:v>-0.82151010000000002</c:v>
                </c:pt>
                <c:pt idx="136">
                  <c:v>-0.81647879999999995</c:v>
                </c:pt>
                <c:pt idx="137">
                  <c:v>-0.81144760000000005</c:v>
                </c:pt>
                <c:pt idx="138">
                  <c:v>-0.80625910000000001</c:v>
                </c:pt>
                <c:pt idx="139">
                  <c:v>-0.80107059999999997</c:v>
                </c:pt>
                <c:pt idx="140">
                  <c:v>-0.79619660000000003</c:v>
                </c:pt>
                <c:pt idx="141">
                  <c:v>-0.79132250000000004</c:v>
                </c:pt>
                <c:pt idx="142">
                  <c:v>-0.78644849999999999</c:v>
                </c:pt>
                <c:pt idx="143">
                  <c:v>-0.78157449999999995</c:v>
                </c:pt>
                <c:pt idx="144">
                  <c:v>-0.77622880000000005</c:v>
                </c:pt>
                <c:pt idx="145">
                  <c:v>-0.77072580000000002</c:v>
                </c:pt>
                <c:pt idx="146">
                  <c:v>-0.7656946</c:v>
                </c:pt>
                <c:pt idx="147">
                  <c:v>-0.76066330000000004</c:v>
                </c:pt>
                <c:pt idx="148">
                  <c:v>-0.7557893</c:v>
                </c:pt>
                <c:pt idx="149">
                  <c:v>-0.75075809999999998</c:v>
                </c:pt>
                <c:pt idx="150">
                  <c:v>-0.7455695</c:v>
                </c:pt>
                <c:pt idx="151">
                  <c:v>-0.74053829999999998</c:v>
                </c:pt>
                <c:pt idx="152">
                  <c:v>-0.73566419999999999</c:v>
                </c:pt>
                <c:pt idx="153">
                  <c:v>-0.73063299999999998</c:v>
                </c:pt>
                <c:pt idx="154">
                  <c:v>-0.72560179999999996</c:v>
                </c:pt>
                <c:pt idx="155">
                  <c:v>-0.7205705</c:v>
                </c:pt>
                <c:pt idx="156">
                  <c:v>-0.71569649999999996</c:v>
                </c:pt>
                <c:pt idx="157">
                  <c:v>-0.7106652</c:v>
                </c:pt>
                <c:pt idx="158">
                  <c:v>-0.70563390000000004</c:v>
                </c:pt>
                <c:pt idx="159">
                  <c:v>-0.70060270000000002</c:v>
                </c:pt>
                <c:pt idx="160">
                  <c:v>-0.69572869999999998</c:v>
                </c:pt>
                <c:pt idx="161">
                  <c:v>-0.69085459999999999</c:v>
                </c:pt>
                <c:pt idx="162">
                  <c:v>-0.68566609999999995</c:v>
                </c:pt>
                <c:pt idx="163">
                  <c:v>-0.68079210000000001</c:v>
                </c:pt>
                <c:pt idx="164">
                  <c:v>-0.6757609</c:v>
                </c:pt>
                <c:pt idx="165">
                  <c:v>-0.67057239999999996</c:v>
                </c:pt>
                <c:pt idx="166">
                  <c:v>-0.66569829999999997</c:v>
                </c:pt>
                <c:pt idx="167">
                  <c:v>-0.66066709999999995</c:v>
                </c:pt>
                <c:pt idx="168">
                  <c:v>-0.65579310000000002</c:v>
                </c:pt>
                <c:pt idx="169">
                  <c:v>-0.65091900000000003</c:v>
                </c:pt>
                <c:pt idx="170">
                  <c:v>-0.64604499999999998</c:v>
                </c:pt>
                <c:pt idx="171">
                  <c:v>-0.64117100000000005</c:v>
                </c:pt>
                <c:pt idx="172">
                  <c:v>-0.63613969999999997</c:v>
                </c:pt>
                <c:pt idx="173">
                  <c:v>-0.63110849999999996</c:v>
                </c:pt>
                <c:pt idx="174">
                  <c:v>-0.6260772</c:v>
                </c:pt>
                <c:pt idx="175">
                  <c:v>-0.62104590000000004</c:v>
                </c:pt>
                <c:pt idx="176">
                  <c:v>-0.61601470000000003</c:v>
                </c:pt>
                <c:pt idx="177">
                  <c:v>-0.61114060000000003</c:v>
                </c:pt>
                <c:pt idx="178">
                  <c:v>-0.60595209999999999</c:v>
                </c:pt>
                <c:pt idx="179">
                  <c:v>-0.60092089999999998</c:v>
                </c:pt>
                <c:pt idx="180">
                  <c:v>-0.59588960000000002</c:v>
                </c:pt>
                <c:pt idx="181">
                  <c:v>-0.59101559999999997</c:v>
                </c:pt>
                <c:pt idx="182">
                  <c:v>-0.58598430000000001</c:v>
                </c:pt>
                <c:pt idx="183">
                  <c:v>-0.58111029999999997</c:v>
                </c:pt>
                <c:pt idx="184">
                  <c:v>-0.57607909999999996</c:v>
                </c:pt>
                <c:pt idx="185">
                  <c:v>-0.57104779999999999</c:v>
                </c:pt>
                <c:pt idx="186">
                  <c:v>-0.5661737</c:v>
                </c:pt>
                <c:pt idx="187">
                  <c:v>-0.56114240000000004</c:v>
                </c:pt>
                <c:pt idx="188">
                  <c:v>-0.55611120000000003</c:v>
                </c:pt>
                <c:pt idx="189">
                  <c:v>-0.55123719999999998</c:v>
                </c:pt>
                <c:pt idx="190">
                  <c:v>-0.54620590000000002</c:v>
                </c:pt>
                <c:pt idx="191">
                  <c:v>-0.54133189999999998</c:v>
                </c:pt>
                <c:pt idx="192">
                  <c:v>-0.53630069999999996</c:v>
                </c:pt>
                <c:pt idx="193">
                  <c:v>-0.5312694</c:v>
                </c:pt>
                <c:pt idx="194">
                  <c:v>-0.52639539999999996</c:v>
                </c:pt>
                <c:pt idx="195">
                  <c:v>-0.5213641</c:v>
                </c:pt>
                <c:pt idx="196">
                  <c:v>-0.51649009999999995</c:v>
                </c:pt>
                <c:pt idx="197">
                  <c:v>-0.51161610000000002</c:v>
                </c:pt>
                <c:pt idx="198">
                  <c:v>-0.50642759999999998</c:v>
                </c:pt>
                <c:pt idx="199">
                  <c:v>-0.50139630000000002</c:v>
                </c:pt>
                <c:pt idx="200">
                  <c:v>-0.49652230000000003</c:v>
                </c:pt>
                <c:pt idx="201">
                  <c:v>-0.49164829999999998</c:v>
                </c:pt>
                <c:pt idx="202">
                  <c:v>-0.48661700000000002</c:v>
                </c:pt>
                <c:pt idx="203">
                  <c:v>-0.48158570000000001</c:v>
                </c:pt>
                <c:pt idx="204">
                  <c:v>-0.47624</c:v>
                </c:pt>
                <c:pt idx="205">
                  <c:v>-0.47120879999999998</c:v>
                </c:pt>
                <c:pt idx="206">
                  <c:v>-0.46649200000000002</c:v>
                </c:pt>
                <c:pt idx="207">
                  <c:v>-0.46114630000000001</c:v>
                </c:pt>
                <c:pt idx="208">
                  <c:v>-0.4558006</c:v>
                </c:pt>
                <c:pt idx="209">
                  <c:v>-0.45076929999999998</c:v>
                </c:pt>
                <c:pt idx="210">
                  <c:v>-0.44573800000000002</c:v>
                </c:pt>
                <c:pt idx="211">
                  <c:v>-0.44086399999999998</c:v>
                </c:pt>
                <c:pt idx="212">
                  <c:v>-0.43583270000000002</c:v>
                </c:pt>
                <c:pt idx="213">
                  <c:v>-0.43095869999999997</c:v>
                </c:pt>
                <c:pt idx="214">
                  <c:v>-0.42592750000000001</c:v>
                </c:pt>
                <c:pt idx="215">
                  <c:v>-0.4208962</c:v>
                </c:pt>
                <c:pt idx="216">
                  <c:v>-0.41586489999999998</c:v>
                </c:pt>
                <c:pt idx="217">
                  <c:v>-0.41099089999999999</c:v>
                </c:pt>
                <c:pt idx="218">
                  <c:v>-0.40595959999999998</c:v>
                </c:pt>
                <c:pt idx="219">
                  <c:v>-0.40092840000000002</c:v>
                </c:pt>
                <c:pt idx="220">
                  <c:v>-0.3958972</c:v>
                </c:pt>
                <c:pt idx="221">
                  <c:v>-0.39070860000000002</c:v>
                </c:pt>
                <c:pt idx="222">
                  <c:v>-0.38583460000000003</c:v>
                </c:pt>
                <c:pt idx="223">
                  <c:v>-0.38080330000000001</c:v>
                </c:pt>
                <c:pt idx="224">
                  <c:v>-0.3757721</c:v>
                </c:pt>
                <c:pt idx="225">
                  <c:v>-0.37089810000000001</c:v>
                </c:pt>
                <c:pt idx="226">
                  <c:v>-0.36586679999999999</c:v>
                </c:pt>
                <c:pt idx="227">
                  <c:v>-0.36083559999999998</c:v>
                </c:pt>
                <c:pt idx="228">
                  <c:v>-0.35596149999999999</c:v>
                </c:pt>
                <c:pt idx="229">
                  <c:v>-0.35124470000000002</c:v>
                </c:pt>
                <c:pt idx="230">
                  <c:v>-0.34621350000000001</c:v>
                </c:pt>
                <c:pt idx="231">
                  <c:v>-0.34118219999999999</c:v>
                </c:pt>
                <c:pt idx="232">
                  <c:v>-0.3363082</c:v>
                </c:pt>
                <c:pt idx="233">
                  <c:v>-0.33127689999999999</c:v>
                </c:pt>
                <c:pt idx="234">
                  <c:v>-0.32624560000000002</c:v>
                </c:pt>
                <c:pt idx="235">
                  <c:v>-0.32137159999999998</c:v>
                </c:pt>
                <c:pt idx="236">
                  <c:v>-0.31634040000000002</c:v>
                </c:pt>
                <c:pt idx="237">
                  <c:v>-0.31146629999999997</c:v>
                </c:pt>
                <c:pt idx="238">
                  <c:v>-0.30643510000000002</c:v>
                </c:pt>
                <c:pt idx="239">
                  <c:v>-0.3014038</c:v>
                </c:pt>
                <c:pt idx="240">
                  <c:v>-0.29637249999999998</c:v>
                </c:pt>
                <c:pt idx="241">
                  <c:v>-0.29134130000000003</c:v>
                </c:pt>
                <c:pt idx="242">
                  <c:v>-0.28646729999999998</c:v>
                </c:pt>
                <c:pt idx="243">
                  <c:v>-0.28143600000000002</c:v>
                </c:pt>
                <c:pt idx="244">
                  <c:v>-0.27656199999999997</c:v>
                </c:pt>
                <c:pt idx="245">
                  <c:v>-0.27168799999999999</c:v>
                </c:pt>
                <c:pt idx="246">
                  <c:v>-0.26665670000000002</c:v>
                </c:pt>
                <c:pt idx="247">
                  <c:v>-0.26162540000000001</c:v>
                </c:pt>
                <c:pt idx="248">
                  <c:v>-0.25675140000000002</c:v>
                </c:pt>
                <c:pt idx="249">
                  <c:v>-0.25187739999999997</c:v>
                </c:pt>
                <c:pt idx="250">
                  <c:v>-0.24700330000000001</c:v>
                </c:pt>
                <c:pt idx="251">
                  <c:v>-0.23913019999999999</c:v>
                </c:pt>
                <c:pt idx="252">
                  <c:v>-0.23602129999999999</c:v>
                </c:pt>
                <c:pt idx="253">
                  <c:v>-0.23101269999999999</c:v>
                </c:pt>
                <c:pt idx="254">
                  <c:v>-0.2260511</c:v>
                </c:pt>
                <c:pt idx="255">
                  <c:v>-0.2210896</c:v>
                </c:pt>
                <c:pt idx="256">
                  <c:v>-0.2160966</c:v>
                </c:pt>
                <c:pt idx="257">
                  <c:v>-0.2110409</c:v>
                </c:pt>
                <c:pt idx="258">
                  <c:v>-0.2059223</c:v>
                </c:pt>
                <c:pt idx="259">
                  <c:v>-0.20081940000000001</c:v>
                </c:pt>
                <c:pt idx="260">
                  <c:v>-0.19576370000000001</c:v>
                </c:pt>
                <c:pt idx="261">
                  <c:v>-0.19066079999999999</c:v>
                </c:pt>
                <c:pt idx="262">
                  <c:v>-0.18565219999999999</c:v>
                </c:pt>
                <c:pt idx="263">
                  <c:v>-0.18069060000000001</c:v>
                </c:pt>
                <c:pt idx="264">
                  <c:v>-0.17571339999999999</c:v>
                </c:pt>
                <c:pt idx="265">
                  <c:v>-0.17068900000000001</c:v>
                </c:pt>
                <c:pt idx="266">
                  <c:v>-0.1657275</c:v>
                </c:pt>
                <c:pt idx="267">
                  <c:v>-0.16076589999999999</c:v>
                </c:pt>
                <c:pt idx="268">
                  <c:v>-0.1557887</c:v>
                </c:pt>
                <c:pt idx="269">
                  <c:v>-0.15081140000000001</c:v>
                </c:pt>
                <c:pt idx="270">
                  <c:v>-0.1458499</c:v>
                </c:pt>
                <c:pt idx="271">
                  <c:v>-0.14080980000000001</c:v>
                </c:pt>
                <c:pt idx="272">
                  <c:v>-0.1357854</c:v>
                </c:pt>
                <c:pt idx="273">
                  <c:v>-0.13080820000000001</c:v>
                </c:pt>
                <c:pt idx="274">
                  <c:v>-0.12581519999999999</c:v>
                </c:pt>
                <c:pt idx="275">
                  <c:v>-0.120838</c:v>
                </c:pt>
                <c:pt idx="276">
                  <c:v>-0.1158764</c:v>
                </c:pt>
                <c:pt idx="277">
                  <c:v>-0.1108364</c:v>
                </c:pt>
                <c:pt idx="278">
                  <c:v>-0.105812</c:v>
                </c:pt>
                <c:pt idx="279">
                  <c:v>-0.1008034</c:v>
                </c:pt>
                <c:pt idx="280">
                  <c:v>-9.5841819999999994E-2</c:v>
                </c:pt>
                <c:pt idx="281">
                  <c:v>-9.0848869999999998E-2</c:v>
                </c:pt>
                <c:pt idx="282">
                  <c:v>-8.584021E-2</c:v>
                </c:pt>
                <c:pt idx="283">
                  <c:v>-8.0847260000000004E-2</c:v>
                </c:pt>
                <c:pt idx="284">
                  <c:v>-7.5775800000000004E-2</c:v>
                </c:pt>
                <c:pt idx="285">
                  <c:v>-7.0767150000000001E-2</c:v>
                </c:pt>
                <c:pt idx="286">
                  <c:v>-6.5774189999999996E-2</c:v>
                </c:pt>
                <c:pt idx="287">
                  <c:v>-6.076554E-2</c:v>
                </c:pt>
                <c:pt idx="288">
                  <c:v>-5.5819689999999998E-2</c:v>
                </c:pt>
                <c:pt idx="289">
                  <c:v>-5.0842440000000003E-2</c:v>
                </c:pt>
                <c:pt idx="290">
                  <c:v>-4.5818079999999997E-2</c:v>
                </c:pt>
                <c:pt idx="291">
                  <c:v>-3.5172729999999999E-2</c:v>
                </c:pt>
                <c:pt idx="292">
                  <c:v>-3.0917730000000001E-2</c:v>
                </c:pt>
                <c:pt idx="293">
                  <c:v>-2.3723169999999998E-2</c:v>
                </c:pt>
                <c:pt idx="294">
                  <c:v>-2.0935970000000002E-2</c:v>
                </c:pt>
                <c:pt idx="295">
                  <c:v>-1.594112E-2</c:v>
                </c:pt>
                <c:pt idx="296">
                  <c:v>-1.0941609999999999E-2</c:v>
                </c:pt>
                <c:pt idx="297">
                  <c:v>-5.8844429999999996E-3</c:v>
                </c:pt>
                <c:pt idx="298">
                  <c:v>-8.3974449999999997E-4</c:v>
                </c:pt>
                <c:pt idx="299">
                  <c:v>4.2345560000000004E-3</c:v>
                </c:pt>
                <c:pt idx="300">
                  <c:v>9.2963909999999993E-3</c:v>
                </c:pt>
                <c:pt idx="301">
                  <c:v>1.43816E-2</c:v>
                </c:pt>
                <c:pt idx="302">
                  <c:v>1.9349959999999999E-2</c:v>
                </c:pt>
                <c:pt idx="303">
                  <c:v>2.43261E-2</c:v>
                </c:pt>
                <c:pt idx="304">
                  <c:v>3.1604090000000001E-2</c:v>
                </c:pt>
                <c:pt idx="305">
                  <c:v>3.4194769999999999E-2</c:v>
                </c:pt>
                <c:pt idx="306">
                  <c:v>3.9172029999999997E-2</c:v>
                </c:pt>
                <c:pt idx="307">
                  <c:v>4.4117879999999998E-2</c:v>
                </c:pt>
                <c:pt idx="308">
                  <c:v>4.9126530000000002E-2</c:v>
                </c:pt>
                <c:pt idx="309">
                  <c:v>5.4166590000000001E-2</c:v>
                </c:pt>
                <c:pt idx="310">
                  <c:v>5.9143840000000003E-2</c:v>
                </c:pt>
                <c:pt idx="311">
                  <c:v>6.4136799999999994E-2</c:v>
                </c:pt>
                <c:pt idx="312">
                  <c:v>6.9098339999999994E-2</c:v>
                </c:pt>
                <c:pt idx="313">
                  <c:v>7.4075589999999997E-2</c:v>
                </c:pt>
                <c:pt idx="314">
                  <c:v>7.9068550000000001E-2</c:v>
                </c:pt>
                <c:pt idx="315">
                  <c:v>8.4124309999999994E-2</c:v>
                </c:pt>
                <c:pt idx="316">
                  <c:v>8.9101559999999996E-2</c:v>
                </c:pt>
                <c:pt idx="317">
                  <c:v>9.4078809999999999E-2</c:v>
                </c:pt>
                <c:pt idx="318">
                  <c:v>9.9071759999999995E-2</c:v>
                </c:pt>
                <c:pt idx="319">
                  <c:v>0.1040647</c:v>
                </c:pt>
                <c:pt idx="320">
                  <c:v>0.109042</c:v>
                </c:pt>
                <c:pt idx="321">
                  <c:v>0.1140977</c:v>
                </c:pt>
                <c:pt idx="322">
                  <c:v>0.1191378</c:v>
                </c:pt>
                <c:pt idx="323">
                  <c:v>0.1241307</c:v>
                </c:pt>
                <c:pt idx="324">
                  <c:v>0.12912370000000001</c:v>
                </c:pt>
                <c:pt idx="325">
                  <c:v>0.1341166</c:v>
                </c:pt>
                <c:pt idx="326">
                  <c:v>0.13912530000000001</c:v>
                </c:pt>
                <c:pt idx="327">
                  <c:v>0.1441026</c:v>
                </c:pt>
                <c:pt idx="328">
                  <c:v>0.1491112</c:v>
                </c:pt>
                <c:pt idx="329">
                  <c:v>0.1541042</c:v>
                </c:pt>
                <c:pt idx="330">
                  <c:v>0.15905</c:v>
                </c:pt>
                <c:pt idx="331">
                  <c:v>0.16401160000000001</c:v>
                </c:pt>
                <c:pt idx="332">
                  <c:v>0.16897309999999999</c:v>
                </c:pt>
                <c:pt idx="333">
                  <c:v>0.17391899999999999</c:v>
                </c:pt>
                <c:pt idx="334">
                  <c:v>0.17895900000000001</c:v>
                </c:pt>
                <c:pt idx="335">
                  <c:v>0.18957299999999999</c:v>
                </c:pt>
                <c:pt idx="336">
                  <c:v>0.1939536</c:v>
                </c:pt>
                <c:pt idx="337">
                  <c:v>0.19897790000000001</c:v>
                </c:pt>
                <c:pt idx="338">
                  <c:v>0.2040023</c:v>
                </c:pt>
                <c:pt idx="339">
                  <c:v>0.20908950000000001</c:v>
                </c:pt>
                <c:pt idx="340">
                  <c:v>0.21420800000000001</c:v>
                </c:pt>
                <c:pt idx="341">
                  <c:v>0.21927949999999999</c:v>
                </c:pt>
                <c:pt idx="342">
                  <c:v>0.22420960000000001</c:v>
                </c:pt>
                <c:pt idx="343">
                  <c:v>0.22917119999999999</c:v>
                </c:pt>
                <c:pt idx="344">
                  <c:v>0.2341327</c:v>
                </c:pt>
                <c:pt idx="345">
                  <c:v>0.2391257</c:v>
                </c:pt>
                <c:pt idx="346">
                  <c:v>0.24415000000000001</c:v>
                </c:pt>
                <c:pt idx="347">
                  <c:v>0.24911159999999999</c:v>
                </c:pt>
                <c:pt idx="348">
                  <c:v>0.2540888</c:v>
                </c:pt>
                <c:pt idx="349">
                  <c:v>0.25905040000000001</c:v>
                </c:pt>
                <c:pt idx="350">
                  <c:v>0.26404329999999998</c:v>
                </c:pt>
                <c:pt idx="351">
                  <c:v>0.26903630000000001</c:v>
                </c:pt>
                <c:pt idx="352">
                  <c:v>0.27406059999999999</c:v>
                </c:pt>
                <c:pt idx="353">
                  <c:v>0.27906930000000002</c:v>
                </c:pt>
                <c:pt idx="354">
                  <c:v>0.28406229999999999</c:v>
                </c:pt>
                <c:pt idx="355">
                  <c:v>0.28905520000000001</c:v>
                </c:pt>
                <c:pt idx="356">
                  <c:v>0.29403249999999997</c:v>
                </c:pt>
                <c:pt idx="357">
                  <c:v>0.29899399999999998</c:v>
                </c:pt>
                <c:pt idx="358">
                  <c:v>0.30403409999999997</c:v>
                </c:pt>
                <c:pt idx="359">
                  <c:v>0.30908980000000003</c:v>
                </c:pt>
                <c:pt idx="360">
                  <c:v>0.31492530000000002</c:v>
                </c:pt>
                <c:pt idx="361">
                  <c:v>0.31822709999999998</c:v>
                </c:pt>
                <c:pt idx="362">
                  <c:v>0.32310109999999997</c:v>
                </c:pt>
                <c:pt idx="363">
                  <c:v>0.32813239999999999</c:v>
                </c:pt>
                <c:pt idx="364">
                  <c:v>0.3331636</c:v>
                </c:pt>
                <c:pt idx="365">
                  <c:v>0.33819490000000002</c:v>
                </c:pt>
                <c:pt idx="366">
                  <c:v>0.34322609999999998</c:v>
                </c:pt>
                <c:pt idx="367">
                  <c:v>0.34810020000000003</c:v>
                </c:pt>
                <c:pt idx="368">
                  <c:v>0.35313139999999998</c:v>
                </c:pt>
                <c:pt idx="369">
                  <c:v>0.3581627</c:v>
                </c:pt>
                <c:pt idx="370">
                  <c:v>0.36319390000000001</c:v>
                </c:pt>
                <c:pt idx="371">
                  <c:v>0.36806800000000001</c:v>
                </c:pt>
                <c:pt idx="372">
                  <c:v>0.372942</c:v>
                </c:pt>
                <c:pt idx="373">
                  <c:v>0.37797330000000001</c:v>
                </c:pt>
                <c:pt idx="374">
                  <c:v>0.38300450000000003</c:v>
                </c:pt>
                <c:pt idx="375">
                  <c:v>0.38787860000000002</c:v>
                </c:pt>
                <c:pt idx="376">
                  <c:v>0.39275260000000001</c:v>
                </c:pt>
                <c:pt idx="377">
                  <c:v>0.39794109999999999</c:v>
                </c:pt>
                <c:pt idx="378">
                  <c:v>0.40297230000000001</c:v>
                </c:pt>
                <c:pt idx="379">
                  <c:v>0.4078464</c:v>
                </c:pt>
                <c:pt idx="380">
                  <c:v>0.41272039999999999</c:v>
                </c:pt>
                <c:pt idx="381">
                  <c:v>0.4177516</c:v>
                </c:pt>
                <c:pt idx="382">
                  <c:v>0.42278290000000002</c:v>
                </c:pt>
                <c:pt idx="383">
                  <c:v>0.42781419999999998</c:v>
                </c:pt>
                <c:pt idx="384">
                  <c:v>0.43268820000000002</c:v>
                </c:pt>
                <c:pt idx="385">
                  <c:v>0.43771949999999998</c:v>
                </c:pt>
                <c:pt idx="386">
                  <c:v>0.4427507</c:v>
                </c:pt>
                <c:pt idx="387">
                  <c:v>0.44762469999999999</c:v>
                </c:pt>
                <c:pt idx="388">
                  <c:v>0.452656</c:v>
                </c:pt>
                <c:pt idx="389">
                  <c:v>0.45768730000000002</c:v>
                </c:pt>
                <c:pt idx="390">
                  <c:v>0.46256130000000001</c:v>
                </c:pt>
                <c:pt idx="391">
                  <c:v>0.46759260000000002</c:v>
                </c:pt>
                <c:pt idx="392">
                  <c:v>0.47246660000000001</c:v>
                </c:pt>
                <c:pt idx="393">
                  <c:v>0.47749779999999997</c:v>
                </c:pt>
                <c:pt idx="394">
                  <c:v>0.48237190000000002</c:v>
                </c:pt>
                <c:pt idx="395">
                  <c:v>0.48740309999999998</c:v>
                </c:pt>
                <c:pt idx="396">
                  <c:v>0.49243439999999999</c:v>
                </c:pt>
                <c:pt idx="397">
                  <c:v>0.49730839999999998</c:v>
                </c:pt>
                <c:pt idx="398">
                  <c:v>0.50281140000000002</c:v>
                </c:pt>
                <c:pt idx="399">
                  <c:v>0.5083143</c:v>
                </c:pt>
                <c:pt idx="400">
                  <c:v>0.51334559999999996</c:v>
                </c:pt>
                <c:pt idx="401">
                  <c:v>0.51837679999999997</c:v>
                </c:pt>
                <c:pt idx="402">
                  <c:v>0.52325089999999996</c:v>
                </c:pt>
                <c:pt idx="403">
                  <c:v>0.52828220000000004</c:v>
                </c:pt>
                <c:pt idx="404">
                  <c:v>0.53315619999999997</c:v>
                </c:pt>
                <c:pt idx="405">
                  <c:v>0.53818739999999998</c:v>
                </c:pt>
                <c:pt idx="406">
                  <c:v>0.54337590000000002</c:v>
                </c:pt>
                <c:pt idx="407">
                  <c:v>0.54824989999999996</c:v>
                </c:pt>
                <c:pt idx="408">
                  <c:v>0.55312399999999995</c:v>
                </c:pt>
                <c:pt idx="409">
                  <c:v>0.55815519999999996</c:v>
                </c:pt>
                <c:pt idx="410">
                  <c:v>0.56318650000000003</c:v>
                </c:pt>
                <c:pt idx="411">
                  <c:v>0.5682178</c:v>
                </c:pt>
                <c:pt idx="412">
                  <c:v>0.57309180000000004</c:v>
                </c:pt>
                <c:pt idx="413">
                  <c:v>0.57812300000000005</c:v>
                </c:pt>
                <c:pt idx="414">
                  <c:v>0.58315430000000001</c:v>
                </c:pt>
                <c:pt idx="415">
                  <c:v>0.58818550000000003</c:v>
                </c:pt>
                <c:pt idx="416">
                  <c:v>0.59305960000000002</c:v>
                </c:pt>
                <c:pt idx="417">
                  <c:v>0.59809080000000003</c:v>
                </c:pt>
                <c:pt idx="418">
                  <c:v>0.60312209999999999</c:v>
                </c:pt>
                <c:pt idx="419">
                  <c:v>0.60815330000000001</c:v>
                </c:pt>
                <c:pt idx="420">
                  <c:v>0.61334180000000005</c:v>
                </c:pt>
                <c:pt idx="421">
                  <c:v>0.61821590000000004</c:v>
                </c:pt>
                <c:pt idx="422">
                  <c:v>0.62340439999999997</c:v>
                </c:pt>
                <c:pt idx="423">
                  <c:v>0.62827840000000001</c:v>
                </c:pt>
                <c:pt idx="424">
                  <c:v>0.63315239999999995</c:v>
                </c:pt>
                <c:pt idx="425">
                  <c:v>0.63818370000000002</c:v>
                </c:pt>
                <c:pt idx="426">
                  <c:v>0.64321490000000003</c:v>
                </c:pt>
                <c:pt idx="427">
                  <c:v>0.64808900000000003</c:v>
                </c:pt>
                <c:pt idx="428">
                  <c:v>0.65312020000000004</c:v>
                </c:pt>
                <c:pt idx="429">
                  <c:v>0.65783700000000001</c:v>
                </c:pt>
                <c:pt idx="430">
                  <c:v>0.66302550000000005</c:v>
                </c:pt>
                <c:pt idx="431">
                  <c:v>0.66805680000000001</c:v>
                </c:pt>
                <c:pt idx="432">
                  <c:v>0.67293080000000005</c:v>
                </c:pt>
                <c:pt idx="433">
                  <c:v>0.67811929999999998</c:v>
                </c:pt>
                <c:pt idx="434">
                  <c:v>0.68346499999999999</c:v>
                </c:pt>
                <c:pt idx="435">
                  <c:v>0.68833909999999998</c:v>
                </c:pt>
                <c:pt idx="436">
                  <c:v>0.69289860000000003</c:v>
                </c:pt>
                <c:pt idx="437">
                  <c:v>0.69792989999999999</c:v>
                </c:pt>
                <c:pt idx="438">
                  <c:v>0.70280390000000004</c:v>
                </c:pt>
                <c:pt idx="439">
                  <c:v>0.7078352</c:v>
                </c:pt>
                <c:pt idx="440">
                  <c:v>0.71286640000000001</c:v>
                </c:pt>
                <c:pt idx="441">
                  <c:v>0.71789769999999997</c:v>
                </c:pt>
                <c:pt idx="442">
                  <c:v>0.72292889999999999</c:v>
                </c:pt>
                <c:pt idx="443">
                  <c:v>0.72796019999999995</c:v>
                </c:pt>
                <c:pt idx="444">
                  <c:v>0.73299150000000002</c:v>
                </c:pt>
                <c:pt idx="445">
                  <c:v>0.73802270000000003</c:v>
                </c:pt>
                <c:pt idx="446">
                  <c:v>0.74305399999999999</c:v>
                </c:pt>
                <c:pt idx="447">
                  <c:v>0.74808520000000001</c:v>
                </c:pt>
                <c:pt idx="448">
                  <c:v>0.7529593</c:v>
                </c:pt>
                <c:pt idx="449">
                  <c:v>0.75799050000000001</c:v>
                </c:pt>
                <c:pt idx="450">
                  <c:v>0.76286449999999995</c:v>
                </c:pt>
                <c:pt idx="451">
                  <c:v>0.76789580000000002</c:v>
                </c:pt>
                <c:pt idx="452">
                  <c:v>0.77276990000000001</c:v>
                </c:pt>
                <c:pt idx="453">
                  <c:v>0.77780110000000002</c:v>
                </c:pt>
                <c:pt idx="454">
                  <c:v>0.78267509999999996</c:v>
                </c:pt>
                <c:pt idx="455">
                  <c:v>0.78754919999999995</c:v>
                </c:pt>
                <c:pt idx="456">
                  <c:v>0.79258039999999996</c:v>
                </c:pt>
                <c:pt idx="457">
                  <c:v>0.79729720000000004</c:v>
                </c:pt>
                <c:pt idx="458">
                  <c:v>0.79729720000000004</c:v>
                </c:pt>
                <c:pt idx="459">
                  <c:v>0.79242319999999999</c:v>
                </c:pt>
                <c:pt idx="460">
                  <c:v>0.78754919999999995</c:v>
                </c:pt>
                <c:pt idx="461">
                  <c:v>0.78267509999999996</c:v>
                </c:pt>
                <c:pt idx="462">
                  <c:v>0.77780110000000002</c:v>
                </c:pt>
                <c:pt idx="463">
                  <c:v>0.77261259999999998</c:v>
                </c:pt>
                <c:pt idx="464">
                  <c:v>0.76773860000000005</c:v>
                </c:pt>
                <c:pt idx="465">
                  <c:v>0.76270729999999998</c:v>
                </c:pt>
                <c:pt idx="466">
                  <c:v>0.75767609999999996</c:v>
                </c:pt>
                <c:pt idx="467">
                  <c:v>0.75280199999999997</c:v>
                </c:pt>
                <c:pt idx="468">
                  <c:v>0.74792800000000004</c:v>
                </c:pt>
                <c:pt idx="469">
                  <c:v>0.74289669999999997</c:v>
                </c:pt>
                <c:pt idx="470">
                  <c:v>0.73786549999999995</c:v>
                </c:pt>
                <c:pt idx="471">
                  <c:v>0.73283419999999999</c:v>
                </c:pt>
                <c:pt idx="472">
                  <c:v>0.72607339999999998</c:v>
                </c:pt>
                <c:pt idx="473">
                  <c:v>0.72277170000000002</c:v>
                </c:pt>
                <c:pt idx="474">
                  <c:v>0.7177405</c:v>
                </c:pt>
                <c:pt idx="475">
                  <c:v>0.71286640000000001</c:v>
                </c:pt>
                <c:pt idx="476">
                  <c:v>0.7078352</c:v>
                </c:pt>
                <c:pt idx="477">
                  <c:v>0.70280390000000004</c:v>
                </c:pt>
                <c:pt idx="478">
                  <c:v>0.69792989999999999</c:v>
                </c:pt>
                <c:pt idx="479">
                  <c:v>0.69274139999999995</c:v>
                </c:pt>
                <c:pt idx="480">
                  <c:v>0.68786729999999996</c:v>
                </c:pt>
                <c:pt idx="481">
                  <c:v>0.68299330000000003</c:v>
                </c:pt>
                <c:pt idx="482">
                  <c:v>0.67780479999999999</c:v>
                </c:pt>
                <c:pt idx="483">
                  <c:v>0.67293080000000005</c:v>
                </c:pt>
                <c:pt idx="484">
                  <c:v>0.66789949999999998</c:v>
                </c:pt>
                <c:pt idx="485">
                  <c:v>0.66286829999999997</c:v>
                </c:pt>
                <c:pt idx="486">
                  <c:v>0.65783700000000001</c:v>
                </c:pt>
                <c:pt idx="487">
                  <c:v>0.65296299999999996</c:v>
                </c:pt>
                <c:pt idx="488">
                  <c:v>0.64793179999999995</c:v>
                </c:pt>
                <c:pt idx="489">
                  <c:v>0.64305780000000001</c:v>
                </c:pt>
                <c:pt idx="490">
                  <c:v>0.63802650000000005</c:v>
                </c:pt>
                <c:pt idx="491">
                  <c:v>0.63315239999999995</c:v>
                </c:pt>
                <c:pt idx="492">
                  <c:v>0.62827840000000001</c:v>
                </c:pt>
                <c:pt idx="493">
                  <c:v>0.62324710000000005</c:v>
                </c:pt>
                <c:pt idx="494">
                  <c:v>0.61805860000000001</c:v>
                </c:pt>
                <c:pt idx="495">
                  <c:v>0.6130274</c:v>
                </c:pt>
                <c:pt idx="496">
                  <c:v>0.60783889999999996</c:v>
                </c:pt>
                <c:pt idx="497">
                  <c:v>0.6028076</c:v>
                </c:pt>
                <c:pt idx="498">
                  <c:v>0.59777639999999999</c:v>
                </c:pt>
                <c:pt idx="499">
                  <c:v>0.59290240000000005</c:v>
                </c:pt>
                <c:pt idx="500">
                  <c:v>0.58787109999999998</c:v>
                </c:pt>
                <c:pt idx="501">
                  <c:v>0.58283980000000002</c:v>
                </c:pt>
                <c:pt idx="502">
                  <c:v>0.57796590000000003</c:v>
                </c:pt>
                <c:pt idx="503">
                  <c:v>0.57293450000000001</c:v>
                </c:pt>
                <c:pt idx="504">
                  <c:v>0.56806049999999997</c:v>
                </c:pt>
                <c:pt idx="505">
                  <c:v>0.56302920000000001</c:v>
                </c:pt>
                <c:pt idx="506">
                  <c:v>0.55799799999999999</c:v>
                </c:pt>
                <c:pt idx="507">
                  <c:v>0.55296670000000003</c:v>
                </c:pt>
                <c:pt idx="508">
                  <c:v>0.54809269999999999</c:v>
                </c:pt>
                <c:pt idx="509">
                  <c:v>0.54321870000000005</c:v>
                </c:pt>
                <c:pt idx="510">
                  <c:v>0.53818739999999998</c:v>
                </c:pt>
                <c:pt idx="511">
                  <c:v>0.53315619999999997</c:v>
                </c:pt>
                <c:pt idx="512">
                  <c:v>0.52828220000000004</c:v>
                </c:pt>
                <c:pt idx="513">
                  <c:v>0.52309360000000005</c:v>
                </c:pt>
                <c:pt idx="514">
                  <c:v>0.51806240000000003</c:v>
                </c:pt>
                <c:pt idx="515">
                  <c:v>0.51318839999999999</c:v>
                </c:pt>
                <c:pt idx="516">
                  <c:v>0.5079998</c:v>
                </c:pt>
                <c:pt idx="517">
                  <c:v>0.50265409999999999</c:v>
                </c:pt>
                <c:pt idx="518">
                  <c:v>0.49715120000000002</c:v>
                </c:pt>
                <c:pt idx="519">
                  <c:v>0.49227710000000002</c:v>
                </c:pt>
                <c:pt idx="520">
                  <c:v>0.48740309999999998</c:v>
                </c:pt>
                <c:pt idx="521">
                  <c:v>0.48237190000000002</c:v>
                </c:pt>
                <c:pt idx="522">
                  <c:v>0.47749779999999997</c:v>
                </c:pt>
                <c:pt idx="523">
                  <c:v>0.47246660000000001</c:v>
                </c:pt>
                <c:pt idx="524">
                  <c:v>0.4674353</c:v>
                </c:pt>
                <c:pt idx="525">
                  <c:v>0.46256130000000001</c:v>
                </c:pt>
                <c:pt idx="526">
                  <c:v>0.45752999999999999</c:v>
                </c:pt>
                <c:pt idx="527">
                  <c:v>0.45249879999999998</c:v>
                </c:pt>
                <c:pt idx="528">
                  <c:v>0.44762469999999999</c:v>
                </c:pt>
                <c:pt idx="529">
                  <c:v>0.44259349999999997</c:v>
                </c:pt>
                <c:pt idx="530">
                  <c:v>0.43771949999999998</c:v>
                </c:pt>
                <c:pt idx="531">
                  <c:v>0.43268820000000002</c:v>
                </c:pt>
                <c:pt idx="532">
                  <c:v>0.42765690000000001</c:v>
                </c:pt>
                <c:pt idx="533">
                  <c:v>0.42278290000000002</c:v>
                </c:pt>
                <c:pt idx="534">
                  <c:v>0.4177516</c:v>
                </c:pt>
                <c:pt idx="535">
                  <c:v>0.41287760000000001</c:v>
                </c:pt>
                <c:pt idx="536">
                  <c:v>0.4078464</c:v>
                </c:pt>
                <c:pt idx="537">
                  <c:v>0.40281509999999998</c:v>
                </c:pt>
                <c:pt idx="538">
                  <c:v>0.39778380000000002</c:v>
                </c:pt>
                <c:pt idx="539">
                  <c:v>0.39275260000000001</c:v>
                </c:pt>
                <c:pt idx="540">
                  <c:v>0.38787860000000002</c:v>
                </c:pt>
                <c:pt idx="541">
                  <c:v>0.3828473</c:v>
                </c:pt>
                <c:pt idx="542">
                  <c:v>0.37781599999999999</c:v>
                </c:pt>
                <c:pt idx="543">
                  <c:v>0.372942</c:v>
                </c:pt>
                <c:pt idx="544">
                  <c:v>0.36775350000000001</c:v>
                </c:pt>
                <c:pt idx="545">
                  <c:v>0.36287950000000002</c:v>
                </c:pt>
                <c:pt idx="546">
                  <c:v>0.35800549999999998</c:v>
                </c:pt>
                <c:pt idx="547">
                  <c:v>0.35297420000000002</c:v>
                </c:pt>
                <c:pt idx="548">
                  <c:v>0.3479429</c:v>
                </c:pt>
                <c:pt idx="549">
                  <c:v>0.34306890000000001</c:v>
                </c:pt>
                <c:pt idx="550">
                  <c:v>0.33803759999999999</c:v>
                </c:pt>
                <c:pt idx="551">
                  <c:v>0.33300639999999998</c:v>
                </c:pt>
                <c:pt idx="552">
                  <c:v>0.32797520000000002</c:v>
                </c:pt>
                <c:pt idx="553">
                  <c:v>0.32310109999999997</c:v>
                </c:pt>
                <c:pt idx="554">
                  <c:v>0.31822709999999998</c:v>
                </c:pt>
                <c:pt idx="555">
                  <c:v>0.31319580000000002</c:v>
                </c:pt>
                <c:pt idx="556">
                  <c:v>0.30832179999999998</c:v>
                </c:pt>
                <c:pt idx="557">
                  <c:v>0.30329050000000002</c:v>
                </c:pt>
                <c:pt idx="558">
                  <c:v>0.29810209999999998</c:v>
                </c:pt>
                <c:pt idx="559">
                  <c:v>0.29322799999999999</c:v>
                </c:pt>
                <c:pt idx="560">
                  <c:v>0.288354</c:v>
                </c:pt>
                <c:pt idx="561">
                  <c:v>0.28332269999999998</c:v>
                </c:pt>
                <c:pt idx="562">
                  <c:v>0.27844869999999999</c:v>
                </c:pt>
                <c:pt idx="563">
                  <c:v>0.27341739999999998</c:v>
                </c:pt>
                <c:pt idx="564">
                  <c:v>0.26854339999999999</c:v>
                </c:pt>
                <c:pt idx="565">
                  <c:v>0.26256879999999999</c:v>
                </c:pt>
                <c:pt idx="566">
                  <c:v>0.25848090000000001</c:v>
                </c:pt>
                <c:pt idx="567">
                  <c:v>0.2534496</c:v>
                </c:pt>
                <c:pt idx="568">
                  <c:v>0.24857560000000001</c:v>
                </c:pt>
                <c:pt idx="569">
                  <c:v>0.24354429999999999</c:v>
                </c:pt>
                <c:pt idx="570">
                  <c:v>0.23862320000000001</c:v>
                </c:pt>
                <c:pt idx="571">
                  <c:v>0.23414840000000001</c:v>
                </c:pt>
                <c:pt idx="572">
                  <c:v>0.22917119999999999</c:v>
                </c:pt>
                <c:pt idx="573">
                  <c:v>0.22420960000000001</c:v>
                </c:pt>
                <c:pt idx="574">
                  <c:v>0.21926380000000001</c:v>
                </c:pt>
                <c:pt idx="575">
                  <c:v>0.21420800000000001</c:v>
                </c:pt>
                <c:pt idx="576">
                  <c:v>0.20908950000000001</c:v>
                </c:pt>
                <c:pt idx="577">
                  <c:v>0.204018</c:v>
                </c:pt>
                <c:pt idx="578">
                  <c:v>0.1990093</c:v>
                </c:pt>
                <c:pt idx="579">
                  <c:v>0.19396930000000001</c:v>
                </c:pt>
                <c:pt idx="580">
                  <c:v>0.18897630000000001</c:v>
                </c:pt>
                <c:pt idx="581">
                  <c:v>0.18396770000000001</c:v>
                </c:pt>
                <c:pt idx="582">
                  <c:v>0.17897469999999999</c:v>
                </c:pt>
                <c:pt idx="583">
                  <c:v>0.1739347</c:v>
                </c:pt>
                <c:pt idx="584">
                  <c:v>0.16898879999999999</c:v>
                </c:pt>
                <c:pt idx="585">
                  <c:v>0.16401160000000001</c:v>
                </c:pt>
                <c:pt idx="586">
                  <c:v>0.15908140000000001</c:v>
                </c:pt>
                <c:pt idx="587">
                  <c:v>0.1541199</c:v>
                </c:pt>
                <c:pt idx="588">
                  <c:v>0.14915829999999999</c:v>
                </c:pt>
                <c:pt idx="589">
                  <c:v>0.1441183</c:v>
                </c:pt>
                <c:pt idx="590">
                  <c:v>0.1391096</c:v>
                </c:pt>
                <c:pt idx="591">
                  <c:v>0.1325308</c:v>
                </c:pt>
                <c:pt idx="592">
                  <c:v>0.129108</c:v>
                </c:pt>
                <c:pt idx="593">
                  <c:v>0.124115</c:v>
                </c:pt>
                <c:pt idx="594">
                  <c:v>0.11912209999999999</c:v>
                </c:pt>
                <c:pt idx="595">
                  <c:v>0.114082</c:v>
                </c:pt>
                <c:pt idx="596">
                  <c:v>0.10902630000000001</c:v>
                </c:pt>
                <c:pt idx="597">
                  <c:v>0.104049</c:v>
                </c:pt>
                <c:pt idx="598">
                  <c:v>9.9040370000000003E-2</c:v>
                </c:pt>
                <c:pt idx="599">
                  <c:v>9.4063110000000005E-2</c:v>
                </c:pt>
                <c:pt idx="600">
                  <c:v>8.9101559999999996E-2</c:v>
                </c:pt>
                <c:pt idx="601">
                  <c:v>8.410861E-2</c:v>
                </c:pt>
                <c:pt idx="602">
                  <c:v>7.9037140000000006E-2</c:v>
                </c:pt>
                <c:pt idx="603">
                  <c:v>7.4044200000000004E-2</c:v>
                </c:pt>
                <c:pt idx="604">
                  <c:v>6.905124E-2</c:v>
                </c:pt>
                <c:pt idx="605">
                  <c:v>6.4089690000000005E-2</c:v>
                </c:pt>
                <c:pt idx="606">
                  <c:v>5.9096740000000002E-2</c:v>
                </c:pt>
                <c:pt idx="607">
                  <c:v>5.4119489999999999E-2</c:v>
                </c:pt>
                <c:pt idx="608">
                  <c:v>4.907943E-2</c:v>
                </c:pt>
                <c:pt idx="609">
                  <c:v>4.4070770000000002E-2</c:v>
                </c:pt>
                <c:pt idx="610">
                  <c:v>3.9124920000000001E-2</c:v>
                </c:pt>
                <c:pt idx="611">
                  <c:v>3.4163369999999998E-2</c:v>
                </c:pt>
                <c:pt idx="612">
                  <c:v>2.921752E-2</c:v>
                </c:pt>
                <c:pt idx="613">
                  <c:v>2.2830449999999999E-2</c:v>
                </c:pt>
                <c:pt idx="614">
                  <c:v>1.9295429999999999E-2</c:v>
                </c:pt>
                <c:pt idx="615">
                  <c:v>1.433018E-2</c:v>
                </c:pt>
                <c:pt idx="616">
                  <c:v>9.2465370000000009E-3</c:v>
                </c:pt>
                <c:pt idx="617">
                  <c:v>4.2049540000000003E-3</c:v>
                </c:pt>
                <c:pt idx="618">
                  <c:v>-8.2728070000000003E-4</c:v>
                </c:pt>
                <c:pt idx="619">
                  <c:v>-5.8314719999999999E-3</c:v>
                </c:pt>
                <c:pt idx="620">
                  <c:v>-1.087306E-2</c:v>
                </c:pt>
                <c:pt idx="621">
                  <c:v>-1.588504E-2</c:v>
                </c:pt>
                <c:pt idx="622">
                  <c:v>-2.0892339999999999E-2</c:v>
                </c:pt>
                <c:pt idx="623">
                  <c:v>-2.587472E-2</c:v>
                </c:pt>
                <c:pt idx="624">
                  <c:v>-3.253495E-2</c:v>
                </c:pt>
                <c:pt idx="625">
                  <c:v>-3.5863579999999999E-2</c:v>
                </c:pt>
                <c:pt idx="626">
                  <c:v>-4.0840830000000002E-2</c:v>
                </c:pt>
                <c:pt idx="627">
                  <c:v>-4.5818079999999997E-2</c:v>
                </c:pt>
                <c:pt idx="628">
                  <c:v>-5.0826740000000002E-2</c:v>
                </c:pt>
                <c:pt idx="629">
                  <c:v>-5.5803989999999998E-2</c:v>
                </c:pt>
                <c:pt idx="630">
                  <c:v>-6.076554E-2</c:v>
                </c:pt>
                <c:pt idx="631">
                  <c:v>-6.5742789999999995E-2</c:v>
                </c:pt>
                <c:pt idx="632">
                  <c:v>-7.0767150000000001E-2</c:v>
                </c:pt>
                <c:pt idx="633">
                  <c:v>-7.5760099999999997E-2</c:v>
                </c:pt>
                <c:pt idx="634">
                  <c:v>-8.0815860000000003E-2</c:v>
                </c:pt>
                <c:pt idx="635">
                  <c:v>-8.5808809999999999E-2</c:v>
                </c:pt>
                <c:pt idx="636">
                  <c:v>-9.0817469999999997E-2</c:v>
                </c:pt>
                <c:pt idx="637">
                  <c:v>-9.5810419999999993E-2</c:v>
                </c:pt>
                <c:pt idx="638">
                  <c:v>-0.100772</c:v>
                </c:pt>
                <c:pt idx="639">
                  <c:v>-0.1057806</c:v>
                </c:pt>
                <c:pt idx="640">
                  <c:v>-0.1108364</c:v>
                </c:pt>
                <c:pt idx="641">
                  <c:v>-0.115845</c:v>
                </c:pt>
                <c:pt idx="642">
                  <c:v>-0.1208066</c:v>
                </c:pt>
                <c:pt idx="643">
                  <c:v>-0.1257838</c:v>
                </c:pt>
                <c:pt idx="644">
                  <c:v>-0.1307768</c:v>
                </c:pt>
                <c:pt idx="645">
                  <c:v>-0.13573840000000001</c:v>
                </c:pt>
                <c:pt idx="646">
                  <c:v>-0.1407784</c:v>
                </c:pt>
                <c:pt idx="647">
                  <c:v>-0.14581849999999999</c:v>
                </c:pt>
                <c:pt idx="648">
                  <c:v>-0.15081140000000001</c:v>
                </c:pt>
                <c:pt idx="649">
                  <c:v>-0.1557887</c:v>
                </c:pt>
                <c:pt idx="650">
                  <c:v>-0.1607816</c:v>
                </c:pt>
                <c:pt idx="651">
                  <c:v>-0.16571179999999999</c:v>
                </c:pt>
                <c:pt idx="652">
                  <c:v>-0.1706733</c:v>
                </c:pt>
                <c:pt idx="653">
                  <c:v>-0.17569770000000001</c:v>
                </c:pt>
                <c:pt idx="654">
                  <c:v>-0.18069060000000001</c:v>
                </c:pt>
                <c:pt idx="655">
                  <c:v>-0.18565219999999999</c:v>
                </c:pt>
                <c:pt idx="656">
                  <c:v>-0.19066079999999999</c:v>
                </c:pt>
                <c:pt idx="657">
                  <c:v>-0.19577939999999999</c:v>
                </c:pt>
                <c:pt idx="658">
                  <c:v>-0.20083519999999999</c:v>
                </c:pt>
                <c:pt idx="659">
                  <c:v>-0.20593800000000001</c:v>
                </c:pt>
                <c:pt idx="660">
                  <c:v>-0.2110409</c:v>
                </c:pt>
                <c:pt idx="661">
                  <c:v>-0.2160966</c:v>
                </c:pt>
                <c:pt idx="662">
                  <c:v>-0.2210896</c:v>
                </c:pt>
                <c:pt idx="663">
                  <c:v>-0.2260511</c:v>
                </c:pt>
                <c:pt idx="664">
                  <c:v>-0.23102839999999999</c:v>
                </c:pt>
                <c:pt idx="665">
                  <c:v>-0.23602129999999999</c:v>
                </c:pt>
                <c:pt idx="666">
                  <c:v>-0.2410457</c:v>
                </c:pt>
                <c:pt idx="667">
                  <c:v>-0.2459915</c:v>
                </c:pt>
                <c:pt idx="668">
                  <c:v>-0.25092170000000003</c:v>
                </c:pt>
                <c:pt idx="669">
                  <c:v>-0.25589899999999999</c:v>
                </c:pt>
                <c:pt idx="670">
                  <c:v>-0.2608605</c:v>
                </c:pt>
                <c:pt idx="671">
                  <c:v>-0.26585350000000002</c:v>
                </c:pt>
                <c:pt idx="672">
                  <c:v>-0.27094059999999998</c:v>
                </c:pt>
                <c:pt idx="673">
                  <c:v>-0.2759336</c:v>
                </c:pt>
                <c:pt idx="674">
                  <c:v>-0.28092650000000002</c:v>
                </c:pt>
                <c:pt idx="675">
                  <c:v>-0.28591949999999999</c:v>
                </c:pt>
                <c:pt idx="676">
                  <c:v>-0.29092810000000002</c:v>
                </c:pt>
                <c:pt idx="677">
                  <c:v>-0.29592109999999999</c:v>
                </c:pt>
                <c:pt idx="678">
                  <c:v>-0.30094539999999997</c:v>
                </c:pt>
                <c:pt idx="679">
                  <c:v>-0.30596980000000001</c:v>
                </c:pt>
                <c:pt idx="680">
                  <c:v>-0.31096269999999998</c:v>
                </c:pt>
                <c:pt idx="681">
                  <c:v>-0.3175982</c:v>
                </c:pt>
                <c:pt idx="682">
                  <c:v>-0.32168609999999997</c:v>
                </c:pt>
                <c:pt idx="683">
                  <c:v>-0.32671729999999999</c:v>
                </c:pt>
                <c:pt idx="684">
                  <c:v>-0.33159139999999998</c:v>
                </c:pt>
                <c:pt idx="685">
                  <c:v>-0.33646540000000003</c:v>
                </c:pt>
                <c:pt idx="686">
                  <c:v>-0.34149659999999998</c:v>
                </c:pt>
                <c:pt idx="687">
                  <c:v>-0.3465279</c:v>
                </c:pt>
                <c:pt idx="688">
                  <c:v>-0.35155920000000002</c:v>
                </c:pt>
                <c:pt idx="689">
                  <c:v>-0.35643320000000001</c:v>
                </c:pt>
                <c:pt idx="690">
                  <c:v>-0.36146450000000002</c:v>
                </c:pt>
                <c:pt idx="691">
                  <c:v>-0.36649569999999998</c:v>
                </c:pt>
                <c:pt idx="692">
                  <c:v>-0.37136970000000002</c:v>
                </c:pt>
                <c:pt idx="693">
                  <c:v>-0.37640099999999999</c:v>
                </c:pt>
                <c:pt idx="694">
                  <c:v>-0.38127499999999998</c:v>
                </c:pt>
                <c:pt idx="695">
                  <c:v>-0.38630629999999999</c:v>
                </c:pt>
                <c:pt idx="696">
                  <c:v>-0.39133760000000001</c:v>
                </c:pt>
                <c:pt idx="697">
                  <c:v>-0.39636880000000002</c:v>
                </c:pt>
                <c:pt idx="698">
                  <c:v>-0.40124290000000001</c:v>
                </c:pt>
                <c:pt idx="699">
                  <c:v>-0.40627410000000003</c:v>
                </c:pt>
                <c:pt idx="700">
                  <c:v>-0.41114810000000002</c:v>
                </c:pt>
                <c:pt idx="701">
                  <c:v>-0.41617939999999998</c:v>
                </c:pt>
                <c:pt idx="702">
                  <c:v>-0.42121059999999999</c:v>
                </c:pt>
                <c:pt idx="703">
                  <c:v>-0.42624190000000001</c:v>
                </c:pt>
                <c:pt idx="704">
                  <c:v>-0.4311159</c:v>
                </c:pt>
                <c:pt idx="705">
                  <c:v>-0.43598999999999999</c:v>
                </c:pt>
                <c:pt idx="706">
                  <c:v>-0.44086399999999998</c:v>
                </c:pt>
                <c:pt idx="707">
                  <c:v>-0.44589529999999999</c:v>
                </c:pt>
                <c:pt idx="708">
                  <c:v>-0.45092650000000001</c:v>
                </c:pt>
                <c:pt idx="709">
                  <c:v>-0.45595780000000002</c:v>
                </c:pt>
                <c:pt idx="710">
                  <c:v>-0.46130349999999998</c:v>
                </c:pt>
                <c:pt idx="711">
                  <c:v>-0.46664919999999999</c:v>
                </c:pt>
                <c:pt idx="712">
                  <c:v>-0.4716805</c:v>
                </c:pt>
                <c:pt idx="713">
                  <c:v>-0.47655449999999999</c:v>
                </c:pt>
                <c:pt idx="714">
                  <c:v>-0.48158570000000001</c:v>
                </c:pt>
                <c:pt idx="715">
                  <c:v>-0.48661700000000002</c:v>
                </c:pt>
                <c:pt idx="716">
                  <c:v>-0.49164829999999998</c:v>
                </c:pt>
                <c:pt idx="717">
                  <c:v>-0.49683680000000002</c:v>
                </c:pt>
                <c:pt idx="718">
                  <c:v>-0.50171080000000001</c:v>
                </c:pt>
                <c:pt idx="719">
                  <c:v>-0.50674200000000003</c:v>
                </c:pt>
                <c:pt idx="720">
                  <c:v>-0.51177329999999999</c:v>
                </c:pt>
                <c:pt idx="721">
                  <c:v>-0.5168045</c:v>
                </c:pt>
                <c:pt idx="722">
                  <c:v>-0.52183570000000001</c:v>
                </c:pt>
                <c:pt idx="723">
                  <c:v>-0.52686699999999997</c:v>
                </c:pt>
                <c:pt idx="724">
                  <c:v>-0.53174109999999997</c:v>
                </c:pt>
                <c:pt idx="725">
                  <c:v>-0.53677229999999998</c:v>
                </c:pt>
                <c:pt idx="726">
                  <c:v>-0.54180360000000005</c:v>
                </c:pt>
                <c:pt idx="727">
                  <c:v>-0.54667759999999999</c:v>
                </c:pt>
                <c:pt idx="728">
                  <c:v>-0.55155169999999998</c:v>
                </c:pt>
                <c:pt idx="729">
                  <c:v>-0.55674020000000002</c:v>
                </c:pt>
                <c:pt idx="730">
                  <c:v>-0.56161419999999995</c:v>
                </c:pt>
                <c:pt idx="731">
                  <c:v>-0.5664882</c:v>
                </c:pt>
                <c:pt idx="732">
                  <c:v>-0.57151949999999996</c:v>
                </c:pt>
                <c:pt idx="733">
                  <c:v>-0.5763935</c:v>
                </c:pt>
                <c:pt idx="734">
                  <c:v>-0.58142479999999996</c:v>
                </c:pt>
                <c:pt idx="735">
                  <c:v>-0.58629880000000001</c:v>
                </c:pt>
                <c:pt idx="736">
                  <c:v>-0.59133009999999997</c:v>
                </c:pt>
                <c:pt idx="737">
                  <c:v>-0.59636129999999998</c:v>
                </c:pt>
                <c:pt idx="738">
                  <c:v>-0.60139260000000005</c:v>
                </c:pt>
                <c:pt idx="739">
                  <c:v>-0.60626659999999999</c:v>
                </c:pt>
                <c:pt idx="740">
                  <c:v>-0.61145499999999997</c:v>
                </c:pt>
                <c:pt idx="741">
                  <c:v>-0.61632909999999996</c:v>
                </c:pt>
                <c:pt idx="742">
                  <c:v>-0.62136040000000003</c:v>
                </c:pt>
                <c:pt idx="743">
                  <c:v>-0.62639160000000005</c:v>
                </c:pt>
                <c:pt idx="744">
                  <c:v>-0.63142290000000001</c:v>
                </c:pt>
                <c:pt idx="745">
                  <c:v>-0.63645419999999997</c:v>
                </c:pt>
                <c:pt idx="746">
                  <c:v>-0.64148539999999998</c:v>
                </c:pt>
                <c:pt idx="747">
                  <c:v>-0.64635940000000003</c:v>
                </c:pt>
                <c:pt idx="748">
                  <c:v>-0.65123339999999996</c:v>
                </c:pt>
                <c:pt idx="749">
                  <c:v>-0.65626470000000003</c:v>
                </c:pt>
                <c:pt idx="750">
                  <c:v>-0.66113880000000003</c:v>
                </c:pt>
                <c:pt idx="751">
                  <c:v>-0.66617000000000004</c:v>
                </c:pt>
                <c:pt idx="752">
                  <c:v>-0.67120120000000005</c:v>
                </c:pt>
                <c:pt idx="753">
                  <c:v>-0.67623250000000001</c:v>
                </c:pt>
                <c:pt idx="754">
                  <c:v>-0.68110649999999995</c:v>
                </c:pt>
                <c:pt idx="755">
                  <c:v>-0.68613780000000002</c:v>
                </c:pt>
                <c:pt idx="756">
                  <c:v>-0.69116909999999998</c:v>
                </c:pt>
                <c:pt idx="757">
                  <c:v>-0.69604310000000003</c:v>
                </c:pt>
                <c:pt idx="758">
                  <c:v>-0.70107439999999999</c:v>
                </c:pt>
                <c:pt idx="759">
                  <c:v>-0.7061056</c:v>
                </c:pt>
                <c:pt idx="760">
                  <c:v>-0.71113689999999996</c:v>
                </c:pt>
                <c:pt idx="761">
                  <c:v>-0.71601090000000001</c:v>
                </c:pt>
                <c:pt idx="762">
                  <c:v>-0.72104219999999997</c:v>
                </c:pt>
                <c:pt idx="763">
                  <c:v>-0.72591620000000001</c:v>
                </c:pt>
                <c:pt idx="764">
                  <c:v>-0.73094740000000002</c:v>
                </c:pt>
                <c:pt idx="765">
                  <c:v>-0.73597869999999999</c:v>
                </c:pt>
                <c:pt idx="766">
                  <c:v>-0.74085270000000003</c:v>
                </c:pt>
                <c:pt idx="767">
                  <c:v>-0.74588399999999999</c:v>
                </c:pt>
                <c:pt idx="768">
                  <c:v>-0.75107250000000003</c:v>
                </c:pt>
                <c:pt idx="769">
                  <c:v>-0.75594649999999997</c:v>
                </c:pt>
                <c:pt idx="770">
                  <c:v>-0.76082050000000001</c:v>
                </c:pt>
                <c:pt idx="771">
                  <c:v>-0.76585190000000003</c:v>
                </c:pt>
                <c:pt idx="772">
                  <c:v>-0.77088310000000004</c:v>
                </c:pt>
                <c:pt idx="773">
                  <c:v>-0.77638600000000002</c:v>
                </c:pt>
                <c:pt idx="774">
                  <c:v>-0.78188899999999995</c:v>
                </c:pt>
                <c:pt idx="775">
                  <c:v>-0.78692019999999996</c:v>
                </c:pt>
                <c:pt idx="776">
                  <c:v>-0.79195150000000003</c:v>
                </c:pt>
                <c:pt idx="777">
                  <c:v>-0.79682549999999996</c:v>
                </c:pt>
                <c:pt idx="778">
                  <c:v>-0.80169950000000001</c:v>
                </c:pt>
                <c:pt idx="779">
                  <c:v>-0.80673079999999997</c:v>
                </c:pt>
                <c:pt idx="780">
                  <c:v>-0.81176199999999998</c:v>
                </c:pt>
                <c:pt idx="781">
                  <c:v>-0.81679330000000006</c:v>
                </c:pt>
                <c:pt idx="782">
                  <c:v>-0.82182460000000002</c:v>
                </c:pt>
                <c:pt idx="783">
                  <c:v>-0.827013</c:v>
                </c:pt>
                <c:pt idx="784">
                  <c:v>-0.83204429999999996</c:v>
                </c:pt>
                <c:pt idx="785">
                  <c:v>-0.83691839999999995</c:v>
                </c:pt>
                <c:pt idx="786">
                  <c:v>-0.8417924</c:v>
                </c:pt>
                <c:pt idx="787">
                  <c:v>-0.84682360000000001</c:v>
                </c:pt>
                <c:pt idx="788">
                  <c:v>-0.85185489999999997</c:v>
                </c:pt>
                <c:pt idx="789">
                  <c:v>-0.85672890000000002</c:v>
                </c:pt>
                <c:pt idx="790">
                  <c:v>-0.86160300000000001</c:v>
                </c:pt>
                <c:pt idx="791">
                  <c:v>-0.86663420000000002</c:v>
                </c:pt>
                <c:pt idx="792">
                  <c:v>-0.87150819999999996</c:v>
                </c:pt>
                <c:pt idx="793">
                  <c:v>-0.87653950000000003</c:v>
                </c:pt>
                <c:pt idx="794">
                  <c:v>-0.88141349999999996</c:v>
                </c:pt>
                <c:pt idx="795">
                  <c:v>-0.88644480000000003</c:v>
                </c:pt>
                <c:pt idx="796">
                  <c:v>-0.89147600000000005</c:v>
                </c:pt>
                <c:pt idx="797">
                  <c:v>-0.89635010000000004</c:v>
                </c:pt>
                <c:pt idx="798">
                  <c:v>-0.90138130000000005</c:v>
                </c:pt>
                <c:pt idx="799">
                  <c:v>-0.90641260000000001</c:v>
                </c:pt>
                <c:pt idx="800">
                  <c:v>-0.91144380000000003</c:v>
                </c:pt>
                <c:pt idx="801">
                  <c:v>-0.91631790000000002</c:v>
                </c:pt>
                <c:pt idx="802">
                  <c:v>-0.92700930000000004</c:v>
                </c:pt>
                <c:pt idx="803">
                  <c:v>-0.93141169999999995</c:v>
                </c:pt>
                <c:pt idx="804">
                  <c:v>-0.93644289999999997</c:v>
                </c:pt>
                <c:pt idx="805">
                  <c:v>-0.94131699999999996</c:v>
                </c:pt>
                <c:pt idx="806">
                  <c:v>-0.946191</c:v>
                </c:pt>
                <c:pt idx="807">
                  <c:v>-0.95122220000000002</c:v>
                </c:pt>
                <c:pt idx="808">
                  <c:v>-0.95625349999999998</c:v>
                </c:pt>
                <c:pt idx="809">
                  <c:v>-0.96128480000000005</c:v>
                </c:pt>
                <c:pt idx="810">
                  <c:v>-0.96615870000000004</c:v>
                </c:pt>
                <c:pt idx="811">
                  <c:v>-0.97119</c:v>
                </c:pt>
                <c:pt idx="812">
                  <c:v>-0.97606409999999999</c:v>
                </c:pt>
                <c:pt idx="813">
                  <c:v>-0.98093810000000004</c:v>
                </c:pt>
                <c:pt idx="814">
                  <c:v>-0.9859694</c:v>
                </c:pt>
                <c:pt idx="815">
                  <c:v>-0.99100060000000001</c:v>
                </c:pt>
                <c:pt idx="816">
                  <c:v>-0.99587460000000005</c:v>
                </c:pt>
                <c:pt idx="817">
                  <c:v>-1.0009060000000001</c:v>
                </c:pt>
                <c:pt idx="818">
                  <c:v>-1.0059370000000001</c:v>
                </c:pt>
                <c:pt idx="819">
                  <c:v>-1.011126</c:v>
                </c:pt>
                <c:pt idx="820">
                  <c:v>-1.016</c:v>
                </c:pt>
                <c:pt idx="821">
                  <c:v>-1.021031</c:v>
                </c:pt>
                <c:pt idx="822">
                  <c:v>-1.026062</c:v>
                </c:pt>
                <c:pt idx="823">
                  <c:v>-1.031093</c:v>
                </c:pt>
                <c:pt idx="824">
                  <c:v>-1.036125</c:v>
                </c:pt>
                <c:pt idx="825">
                  <c:v>-1.040999</c:v>
                </c:pt>
                <c:pt idx="826">
                  <c:v>-1.04603</c:v>
                </c:pt>
                <c:pt idx="827">
                  <c:v>-1.051061</c:v>
                </c:pt>
                <c:pt idx="828">
                  <c:v>-1.0559350000000001</c:v>
                </c:pt>
                <c:pt idx="829">
                  <c:v>-1.0608089999999999</c:v>
                </c:pt>
                <c:pt idx="830">
                  <c:v>-1.065841</c:v>
                </c:pt>
                <c:pt idx="831">
                  <c:v>-1.070872</c:v>
                </c:pt>
                <c:pt idx="832">
                  <c:v>-1.0757460000000001</c:v>
                </c:pt>
                <c:pt idx="833">
                  <c:v>-1.0807770000000001</c:v>
                </c:pt>
                <c:pt idx="834">
                  <c:v>-1.0858080000000001</c:v>
                </c:pt>
                <c:pt idx="835">
                  <c:v>-1.0913109999999999</c:v>
                </c:pt>
                <c:pt idx="836">
                  <c:v>-1.096657</c:v>
                </c:pt>
                <c:pt idx="837">
                  <c:v>-1.1020030000000001</c:v>
                </c:pt>
                <c:pt idx="838">
                  <c:v>-1.1068770000000001</c:v>
                </c:pt>
                <c:pt idx="839">
                  <c:v>-1.1117509999999999</c:v>
                </c:pt>
                <c:pt idx="840">
                  <c:v>-1.116625</c:v>
                </c:pt>
                <c:pt idx="841">
                  <c:v>-1.121656</c:v>
                </c:pt>
                <c:pt idx="842">
                  <c:v>-1.126687</c:v>
                </c:pt>
                <c:pt idx="843">
                  <c:v>-1.1317189999999999</c:v>
                </c:pt>
                <c:pt idx="844">
                  <c:v>-1.1367499999999999</c:v>
                </c:pt>
                <c:pt idx="845">
                  <c:v>-1.141624</c:v>
                </c:pt>
                <c:pt idx="846">
                  <c:v>-1.146498</c:v>
                </c:pt>
                <c:pt idx="847">
                  <c:v>-1.151686</c:v>
                </c:pt>
                <c:pt idx="848">
                  <c:v>-1.15656</c:v>
                </c:pt>
                <c:pt idx="849">
                  <c:v>-1.161592</c:v>
                </c:pt>
                <c:pt idx="850">
                  <c:v>-1.166623</c:v>
                </c:pt>
                <c:pt idx="851">
                  <c:v>-1.171654</c:v>
                </c:pt>
                <c:pt idx="852">
                  <c:v>-1.176685</c:v>
                </c:pt>
                <c:pt idx="853">
                  <c:v>-1.181559</c:v>
                </c:pt>
                <c:pt idx="854">
                  <c:v>-1.186591</c:v>
                </c:pt>
                <c:pt idx="855">
                  <c:v>-1.191465</c:v>
                </c:pt>
                <c:pt idx="856">
                  <c:v>-1.196339</c:v>
                </c:pt>
                <c:pt idx="857">
                  <c:v>-1.20137</c:v>
                </c:pt>
                <c:pt idx="858">
                  <c:v>-1.2064010000000001</c:v>
                </c:pt>
                <c:pt idx="859">
                  <c:v>-1.2112750000000001</c:v>
                </c:pt>
                <c:pt idx="860">
                  <c:v>-1.216307</c:v>
                </c:pt>
                <c:pt idx="861">
                  <c:v>-1.221338</c:v>
                </c:pt>
                <c:pt idx="862">
                  <c:v>-1.226369</c:v>
                </c:pt>
                <c:pt idx="863">
                  <c:v>-1.2314000000000001</c:v>
                </c:pt>
                <c:pt idx="864">
                  <c:v>-1.2362740000000001</c:v>
                </c:pt>
                <c:pt idx="865">
                  <c:v>-1.241306</c:v>
                </c:pt>
                <c:pt idx="866">
                  <c:v>-1.246494</c:v>
                </c:pt>
                <c:pt idx="867">
                  <c:v>-1.251525</c:v>
                </c:pt>
                <c:pt idx="868">
                  <c:v>-1.2564</c:v>
                </c:pt>
                <c:pt idx="869">
                  <c:v>-1.261431</c:v>
                </c:pt>
                <c:pt idx="870">
                  <c:v>-1.266305</c:v>
                </c:pt>
                <c:pt idx="871">
                  <c:v>-1.2711790000000001</c:v>
                </c:pt>
                <c:pt idx="872">
                  <c:v>-1.2760530000000001</c:v>
                </c:pt>
                <c:pt idx="873">
                  <c:v>-1.2810839999999999</c:v>
                </c:pt>
                <c:pt idx="874">
                  <c:v>-1.2861149999999999</c:v>
                </c:pt>
                <c:pt idx="875">
                  <c:v>-1.291147</c:v>
                </c:pt>
                <c:pt idx="876">
                  <c:v>-1.2960210000000001</c:v>
                </c:pt>
                <c:pt idx="877">
                  <c:v>-1.3008949999999999</c:v>
                </c:pt>
                <c:pt idx="878">
                  <c:v>-1.3059259999999999</c:v>
                </c:pt>
                <c:pt idx="879">
                  <c:v>-1.3109569999999999</c:v>
                </c:pt>
                <c:pt idx="880">
                  <c:v>-1.3159879999999999</c:v>
                </c:pt>
                <c:pt idx="881">
                  <c:v>-1.3210200000000001</c:v>
                </c:pt>
                <c:pt idx="882">
                  <c:v>-1.3260510000000001</c:v>
                </c:pt>
                <c:pt idx="883">
                  <c:v>-1.3310820000000001</c:v>
                </c:pt>
                <c:pt idx="884">
                  <c:v>-1.3359559999999999</c:v>
                </c:pt>
                <c:pt idx="885">
                  <c:v>-1.3409880000000001</c:v>
                </c:pt>
                <c:pt idx="886">
                  <c:v>-1.345861</c:v>
                </c:pt>
                <c:pt idx="887">
                  <c:v>-1.3508929999999999</c:v>
                </c:pt>
                <c:pt idx="888">
                  <c:v>-1.3559239999999999</c:v>
                </c:pt>
                <c:pt idx="889">
                  <c:v>-1.3609549999999999</c:v>
                </c:pt>
                <c:pt idx="890">
                  <c:v>-1.365829</c:v>
                </c:pt>
                <c:pt idx="891">
                  <c:v>-1.370703</c:v>
                </c:pt>
                <c:pt idx="892">
                  <c:v>-1.3758919999999999</c:v>
                </c:pt>
                <c:pt idx="893">
                  <c:v>-1.3807659999999999</c:v>
                </c:pt>
                <c:pt idx="894">
                  <c:v>-1.3857969999999999</c:v>
                </c:pt>
                <c:pt idx="895">
                  <c:v>-1.390671</c:v>
                </c:pt>
                <c:pt idx="896">
                  <c:v>-1.395545</c:v>
                </c:pt>
                <c:pt idx="897">
                  <c:v>-1.4004190000000001</c:v>
                </c:pt>
                <c:pt idx="898">
                  <c:v>-1.405451</c:v>
                </c:pt>
                <c:pt idx="899">
                  <c:v>-1.411268</c:v>
                </c:pt>
                <c:pt idx="900">
                  <c:v>-1.416614</c:v>
                </c:pt>
                <c:pt idx="901">
                  <c:v>-1.421645</c:v>
                </c:pt>
                <c:pt idx="902">
                  <c:v>-1.4266760000000001</c:v>
                </c:pt>
                <c:pt idx="903">
                  <c:v>-1.431708</c:v>
                </c:pt>
                <c:pt idx="904">
                  <c:v>-1.436739</c:v>
                </c:pt>
                <c:pt idx="905">
                  <c:v>-1.44177</c:v>
                </c:pt>
                <c:pt idx="906">
                  <c:v>-1.446958</c:v>
                </c:pt>
                <c:pt idx="907">
                  <c:v>-1.451832</c:v>
                </c:pt>
                <c:pt idx="908">
                  <c:v>-1.4568639999999999</c:v>
                </c:pt>
                <c:pt idx="909">
                  <c:v>-1.461581</c:v>
                </c:pt>
                <c:pt idx="910">
                  <c:v>-1.4664550000000001</c:v>
                </c:pt>
                <c:pt idx="911">
                  <c:v>-1.4713290000000001</c:v>
                </c:pt>
                <c:pt idx="912">
                  <c:v>-1.4763599999999999</c:v>
                </c:pt>
                <c:pt idx="913">
                  <c:v>-1.4813909999999999</c:v>
                </c:pt>
                <c:pt idx="914">
                  <c:v>-1.4862649999999999</c:v>
                </c:pt>
                <c:pt idx="915">
                  <c:v>-1.491296</c:v>
                </c:pt>
                <c:pt idx="916">
                  <c:v>-1.4963280000000001</c:v>
                </c:pt>
              </c:numCache>
            </c:numRef>
          </c:xVal>
          <c:yVal>
            <c:numRef>
              <c:f>Sheet1!$D$5:$D$924</c:f>
              <c:numCache>
                <c:formatCode>0.00</c:formatCode>
                <c:ptCount val="920"/>
                <c:pt idx="0">
                  <c:v>-8.8050660000000001</c:v>
                </c:pt>
                <c:pt idx="1">
                  <c:v>-8.6665890000000001</c:v>
                </c:pt>
                <c:pt idx="2">
                  <c:v>-8.5188790000000001</c:v>
                </c:pt>
                <c:pt idx="3">
                  <c:v>-8.409637</c:v>
                </c:pt>
                <c:pt idx="4">
                  <c:v>-8.2942389999999993</c:v>
                </c:pt>
                <c:pt idx="5">
                  <c:v>-8.1849959999999999</c:v>
                </c:pt>
                <c:pt idx="6">
                  <c:v>-8.089599999999999</c:v>
                </c:pt>
                <c:pt idx="7">
                  <c:v>-7.9926659999999989</c:v>
                </c:pt>
                <c:pt idx="8">
                  <c:v>-7.9003479999999993</c:v>
                </c:pt>
                <c:pt idx="9">
                  <c:v>-7.8095679999999996</c:v>
                </c:pt>
                <c:pt idx="10">
                  <c:v>-7.7203270000000002</c:v>
                </c:pt>
                <c:pt idx="11">
                  <c:v>-7.6387809999999998</c:v>
                </c:pt>
                <c:pt idx="12">
                  <c:v>-7.5633869999999996</c:v>
                </c:pt>
                <c:pt idx="13">
                  <c:v>-7.4772229999999995</c:v>
                </c:pt>
                <c:pt idx="14">
                  <c:v>-7.4018290000000002</c:v>
                </c:pt>
                <c:pt idx="15">
                  <c:v>-7.3233590000000008</c:v>
                </c:pt>
                <c:pt idx="16">
                  <c:v>-7.2510430000000001</c:v>
                </c:pt>
                <c:pt idx="17">
                  <c:v>-7.1741109999999999</c:v>
                </c:pt>
                <c:pt idx="18">
                  <c:v>-7.1033340000000003</c:v>
                </c:pt>
                <c:pt idx="19">
                  <c:v>-7.0402500000000003</c:v>
                </c:pt>
                <c:pt idx="20">
                  <c:v>-6.9694729999999998</c:v>
                </c:pt>
                <c:pt idx="21">
                  <c:v>-6.9017719999999994</c:v>
                </c:pt>
                <c:pt idx="22">
                  <c:v>-6.843305</c:v>
                </c:pt>
                <c:pt idx="23">
                  <c:v>-6.7771429999999997</c:v>
                </c:pt>
                <c:pt idx="24">
                  <c:v>-6.717136</c:v>
                </c:pt>
                <c:pt idx="25">
                  <c:v>-6.6586680000000005</c:v>
                </c:pt>
                <c:pt idx="26">
                  <c:v>-6.6002000000000001</c:v>
                </c:pt>
                <c:pt idx="27">
                  <c:v>-6.5417319999999997</c:v>
                </c:pt>
                <c:pt idx="28">
                  <c:v>-6.4924949999999999</c:v>
                </c:pt>
                <c:pt idx="29">
                  <c:v>-6.4386429999999999</c:v>
                </c:pt>
                <c:pt idx="30">
                  <c:v>-6.3894070000000003</c:v>
                </c:pt>
                <c:pt idx="31">
                  <c:v>-6.3386310000000003</c:v>
                </c:pt>
                <c:pt idx="32">
                  <c:v>-6.2863180000000005</c:v>
                </c:pt>
                <c:pt idx="33">
                  <c:v>-6.2340050000000007</c:v>
                </c:pt>
                <c:pt idx="34">
                  <c:v>-6.184768</c:v>
                </c:pt>
                <c:pt idx="35">
                  <c:v>-6.1386089999999998</c:v>
                </c:pt>
                <c:pt idx="36">
                  <c:v>-6.0893730000000001</c:v>
                </c:pt>
                <c:pt idx="37">
                  <c:v>-6.0447519999999999</c:v>
                </c:pt>
                <c:pt idx="38">
                  <c:v>-5.9970539999999994</c:v>
                </c:pt>
                <c:pt idx="39">
                  <c:v>-5.9524339999999993</c:v>
                </c:pt>
                <c:pt idx="40">
                  <c:v>-5.9108910000000003</c:v>
                </c:pt>
                <c:pt idx="41">
                  <c:v>-5.8662700000000001</c:v>
                </c:pt>
                <c:pt idx="42">
                  <c:v>-5.8231890000000002</c:v>
                </c:pt>
                <c:pt idx="43">
                  <c:v>-5.7785679999999999</c:v>
                </c:pt>
                <c:pt idx="44">
                  <c:v>-5.737025</c:v>
                </c:pt>
                <c:pt idx="45">
                  <c:v>-5.693943</c:v>
                </c:pt>
                <c:pt idx="46">
                  <c:v>-5.6493229999999999</c:v>
                </c:pt>
                <c:pt idx="47">
                  <c:v>-5.6047020000000005</c:v>
                </c:pt>
                <c:pt idx="48">
                  <c:v>-5.5631589999999997</c:v>
                </c:pt>
                <c:pt idx="49">
                  <c:v>-5.5169999999999995</c:v>
                </c:pt>
                <c:pt idx="50">
                  <c:v>-5.4708410000000001</c:v>
                </c:pt>
                <c:pt idx="51">
                  <c:v>-5.4246819999999998</c:v>
                </c:pt>
                <c:pt idx="52">
                  <c:v>-5.3785219999999994</c:v>
                </c:pt>
                <c:pt idx="53">
                  <c:v>-5.3277480000000006</c:v>
                </c:pt>
                <c:pt idx="54">
                  <c:v>-5.2754339999999997</c:v>
                </c:pt>
                <c:pt idx="55">
                  <c:v>-5.2231199999999998</c:v>
                </c:pt>
                <c:pt idx="56">
                  <c:v>-5.1631139999999993</c:v>
                </c:pt>
                <c:pt idx="57">
                  <c:v>-5.1015680000000003</c:v>
                </c:pt>
                <c:pt idx="58">
                  <c:v>-5.0384839999999995</c:v>
                </c:pt>
                <c:pt idx="59">
                  <c:v>-4.9692450000000008</c:v>
                </c:pt>
                <c:pt idx="60">
                  <c:v>-4.895391</c:v>
                </c:pt>
                <c:pt idx="61">
                  <c:v>-4.8123050000000003</c:v>
                </c:pt>
                <c:pt idx="62">
                  <c:v>-4.724602</c:v>
                </c:pt>
                <c:pt idx="63">
                  <c:v>-4.6245910000000006</c:v>
                </c:pt>
                <c:pt idx="64">
                  <c:v>-4.5122710000000001</c:v>
                </c:pt>
                <c:pt idx="65">
                  <c:v>-4.3891799999999996</c:v>
                </c:pt>
                <c:pt idx="66">
                  <c:v>-4.2476250000000002</c:v>
                </c:pt>
                <c:pt idx="67">
                  <c:v>-4.0845289999999999</c:v>
                </c:pt>
                <c:pt idx="68">
                  <c:v>-3.9091249999999995</c:v>
                </c:pt>
                <c:pt idx="69">
                  <c:v>-3.7029480000000001</c:v>
                </c:pt>
                <c:pt idx="70">
                  <c:v>-3.4675369999999996</c:v>
                </c:pt>
                <c:pt idx="71">
                  <c:v>-3.2044300000000003</c:v>
                </c:pt>
                <c:pt idx="72">
                  <c:v>-2.8997800000000002</c:v>
                </c:pt>
                <c:pt idx="73">
                  <c:v>-2.5597409999999998</c:v>
                </c:pt>
                <c:pt idx="74">
                  <c:v>-2.1627730000000001</c:v>
                </c:pt>
                <c:pt idx="75">
                  <c:v>-1.719646</c:v>
                </c:pt>
                <c:pt idx="76">
                  <c:v>-1.221128</c:v>
                </c:pt>
                <c:pt idx="77">
                  <c:v>-0.65798679999999998</c:v>
                </c:pt>
                <c:pt idx="78">
                  <c:v>-2.2530000000000001E-2</c:v>
                </c:pt>
                <c:pt idx="79">
                  <c:v>0.67293350000000007</c:v>
                </c:pt>
                <c:pt idx="80">
                  <c:v>1.4376359999999999</c:v>
                </c:pt>
                <c:pt idx="81">
                  <c:v>2.2869630000000001</c:v>
                </c:pt>
                <c:pt idx="82">
                  <c:v>3.1962969999999999</c:v>
                </c:pt>
                <c:pt idx="83">
                  <c:v>4.1733310000000001</c:v>
                </c:pt>
                <c:pt idx="84">
                  <c:v>5.1949860000000001</c:v>
                </c:pt>
                <c:pt idx="85">
                  <c:v>6.2889559999999998</c:v>
                </c:pt>
                <c:pt idx="86">
                  <c:v>7.399851</c:v>
                </c:pt>
                <c:pt idx="87">
                  <c:v>8.5353639999999995</c:v>
                </c:pt>
                <c:pt idx="88">
                  <c:v>9.7031899999999993</c:v>
                </c:pt>
                <c:pt idx="89">
                  <c:v>10.867940000000001</c:v>
                </c:pt>
                <c:pt idx="90">
                  <c:v>12.00653</c:v>
                </c:pt>
                <c:pt idx="91">
                  <c:v>13.094340000000001</c:v>
                </c:pt>
                <c:pt idx="92">
                  <c:v>14.12523</c:v>
                </c:pt>
                <c:pt idx="93">
                  <c:v>15.093030000000001</c:v>
                </c:pt>
                <c:pt idx="94">
                  <c:v>15.996209999999998</c:v>
                </c:pt>
                <c:pt idx="95">
                  <c:v>16.774760000000001</c:v>
                </c:pt>
                <c:pt idx="96">
                  <c:v>17.388680000000001</c:v>
                </c:pt>
                <c:pt idx="97">
                  <c:v>17.861039999999999</c:v>
                </c:pt>
                <c:pt idx="98">
                  <c:v>18.21339</c:v>
                </c:pt>
                <c:pt idx="99">
                  <c:v>18.36571</c:v>
                </c:pt>
                <c:pt idx="100">
                  <c:v>18.367249999999999</c:v>
                </c:pt>
                <c:pt idx="101">
                  <c:v>18.296470000000003</c:v>
                </c:pt>
                <c:pt idx="102">
                  <c:v>18.124140000000001</c:v>
                </c:pt>
                <c:pt idx="103">
                  <c:v>17.877960000000002</c:v>
                </c:pt>
                <c:pt idx="104">
                  <c:v>17.58409</c:v>
                </c:pt>
                <c:pt idx="105">
                  <c:v>17.248660000000001</c:v>
                </c:pt>
                <c:pt idx="106">
                  <c:v>16.893239999999999</c:v>
                </c:pt>
                <c:pt idx="107">
                  <c:v>16.511649999999999</c:v>
                </c:pt>
                <c:pt idx="108">
                  <c:v>16.13777</c:v>
                </c:pt>
                <c:pt idx="109">
                  <c:v>15.756179999999999</c:v>
                </c:pt>
                <c:pt idx="110">
                  <c:v>15.388450000000001</c:v>
                </c:pt>
                <c:pt idx="111">
                  <c:v>15.03303</c:v>
                </c:pt>
                <c:pt idx="112">
                  <c:v>14.6776</c:v>
                </c:pt>
                <c:pt idx="113">
                  <c:v>14.342180000000001</c:v>
                </c:pt>
                <c:pt idx="114">
                  <c:v>14.01906</c:v>
                </c:pt>
                <c:pt idx="115">
                  <c:v>13.70518</c:v>
                </c:pt>
                <c:pt idx="116">
                  <c:v>13.406689999999999</c:v>
                </c:pt>
                <c:pt idx="117">
                  <c:v>13.117420000000001</c:v>
                </c:pt>
                <c:pt idx="118">
                  <c:v>12.831239999999999</c:v>
                </c:pt>
                <c:pt idx="119">
                  <c:v>12.54659</c:v>
                </c:pt>
                <c:pt idx="120">
                  <c:v>12.27425</c:v>
                </c:pt>
                <c:pt idx="121">
                  <c:v>12.003449999999999</c:v>
                </c:pt>
                <c:pt idx="122">
                  <c:v>11.74188</c:v>
                </c:pt>
                <c:pt idx="123">
                  <c:v>11.4757</c:v>
                </c:pt>
                <c:pt idx="124">
                  <c:v>11.206439999999999</c:v>
                </c:pt>
                <c:pt idx="125">
                  <c:v>10.940250000000001</c:v>
                </c:pt>
                <c:pt idx="126">
                  <c:v>10.67407</c:v>
                </c:pt>
                <c:pt idx="127">
                  <c:v>10.410959999999999</c:v>
                </c:pt>
                <c:pt idx="128">
                  <c:v>10.14786</c:v>
                </c:pt>
                <c:pt idx="129">
                  <c:v>9.8909029999999998</c:v>
                </c:pt>
                <c:pt idx="130">
                  <c:v>9.6416439999999994</c:v>
                </c:pt>
                <c:pt idx="131">
                  <c:v>9.3923850000000009</c:v>
                </c:pt>
                <c:pt idx="132">
                  <c:v>9.1538959999999996</c:v>
                </c:pt>
                <c:pt idx="133">
                  <c:v>8.9200230000000005</c:v>
                </c:pt>
                <c:pt idx="134">
                  <c:v>8.6984600000000007</c:v>
                </c:pt>
                <c:pt idx="135">
                  <c:v>8.4892050000000001</c:v>
                </c:pt>
                <c:pt idx="136">
                  <c:v>8.2722569999999997</c:v>
                </c:pt>
                <c:pt idx="137">
                  <c:v>8.0830059999999992</c:v>
                </c:pt>
                <c:pt idx="138">
                  <c:v>7.8968309999999997</c:v>
                </c:pt>
                <c:pt idx="139">
                  <c:v>7.718348999999999</c:v>
                </c:pt>
                <c:pt idx="140">
                  <c:v>7.5444829999999996</c:v>
                </c:pt>
                <c:pt idx="141">
                  <c:v>7.3783099999999999</c:v>
                </c:pt>
                <c:pt idx="142">
                  <c:v>7.2213699999999994</c:v>
                </c:pt>
                <c:pt idx="143">
                  <c:v>7.0659679999999998</c:v>
                </c:pt>
                <c:pt idx="144">
                  <c:v>6.9244119999999993</c:v>
                </c:pt>
                <c:pt idx="145">
                  <c:v>6.7859359999999995</c:v>
                </c:pt>
                <c:pt idx="146">
                  <c:v>6.6489970000000005</c:v>
                </c:pt>
                <c:pt idx="147">
                  <c:v>6.5197510000000003</c:v>
                </c:pt>
                <c:pt idx="148">
                  <c:v>6.3920449999999995</c:v>
                </c:pt>
                <c:pt idx="149">
                  <c:v>6.2751079999999995</c:v>
                </c:pt>
                <c:pt idx="150">
                  <c:v>6.1566330000000002</c:v>
                </c:pt>
                <c:pt idx="151">
                  <c:v>6.0427739999999996</c:v>
                </c:pt>
                <c:pt idx="152">
                  <c:v>5.9335309999999994</c:v>
                </c:pt>
                <c:pt idx="153">
                  <c:v>5.822749</c:v>
                </c:pt>
                <c:pt idx="154">
                  <c:v>5.7211990000000004</c:v>
                </c:pt>
                <c:pt idx="155">
                  <c:v>5.6242649999999994</c:v>
                </c:pt>
                <c:pt idx="156">
                  <c:v>5.5288700000000004</c:v>
                </c:pt>
                <c:pt idx="157">
                  <c:v>5.439629</c:v>
                </c:pt>
                <c:pt idx="158">
                  <c:v>5.3519269999999999</c:v>
                </c:pt>
                <c:pt idx="159">
                  <c:v>5.2611469999999994</c:v>
                </c:pt>
                <c:pt idx="160">
                  <c:v>5.1765219999999994</c:v>
                </c:pt>
                <c:pt idx="161">
                  <c:v>5.0903590000000003</c:v>
                </c:pt>
                <c:pt idx="162">
                  <c:v>5.0088110000000006</c:v>
                </c:pt>
                <c:pt idx="163">
                  <c:v>4.9272629999999999</c:v>
                </c:pt>
                <c:pt idx="164">
                  <c:v>4.8564860000000003</c:v>
                </c:pt>
                <c:pt idx="165">
                  <c:v>4.7826310000000003</c:v>
                </c:pt>
                <c:pt idx="166">
                  <c:v>4.7087760000000003</c:v>
                </c:pt>
                <c:pt idx="167">
                  <c:v>4.6349219999999995</c:v>
                </c:pt>
                <c:pt idx="168">
                  <c:v>4.5656829999999999</c:v>
                </c:pt>
                <c:pt idx="169">
                  <c:v>4.4949059999999994</c:v>
                </c:pt>
                <c:pt idx="170">
                  <c:v>4.4302830000000002</c:v>
                </c:pt>
                <c:pt idx="171">
                  <c:v>4.3610449999999998</c:v>
                </c:pt>
                <c:pt idx="172">
                  <c:v>4.2979599999999998</c:v>
                </c:pt>
                <c:pt idx="173">
                  <c:v>4.2379540000000002</c:v>
                </c:pt>
                <c:pt idx="174">
                  <c:v>4.1671759999999995</c:v>
                </c:pt>
                <c:pt idx="175">
                  <c:v>4.1025540000000005</c:v>
                </c:pt>
                <c:pt idx="176">
                  <c:v>4.0410079999999997</c:v>
                </c:pt>
                <c:pt idx="177">
                  <c:v>3.9825399999999997</c:v>
                </c:pt>
                <c:pt idx="178">
                  <c:v>3.9240720000000002</c:v>
                </c:pt>
                <c:pt idx="179">
                  <c:v>3.8656039999999998</c:v>
                </c:pt>
                <c:pt idx="180">
                  <c:v>3.8194439999999998</c:v>
                </c:pt>
                <c:pt idx="181">
                  <c:v>3.7625150000000001</c:v>
                </c:pt>
                <c:pt idx="182">
                  <c:v>3.708663</c:v>
                </c:pt>
                <c:pt idx="183">
                  <c:v>3.660965</c:v>
                </c:pt>
                <c:pt idx="184">
                  <c:v>3.6101899999999998</c:v>
                </c:pt>
                <c:pt idx="185">
                  <c:v>3.5655699999999997</c:v>
                </c:pt>
                <c:pt idx="186">
                  <c:v>3.5178719999999997</c:v>
                </c:pt>
                <c:pt idx="187">
                  <c:v>3.4717129999999998</c:v>
                </c:pt>
                <c:pt idx="188">
                  <c:v>3.4347860000000003</c:v>
                </c:pt>
                <c:pt idx="189">
                  <c:v>3.3917040000000003</c:v>
                </c:pt>
                <c:pt idx="190">
                  <c:v>3.351699</c:v>
                </c:pt>
                <c:pt idx="191">
                  <c:v>3.3101560000000001</c:v>
                </c:pt>
                <c:pt idx="192">
                  <c:v>3.2701519999999999</c:v>
                </c:pt>
                <c:pt idx="193">
                  <c:v>3.2378399999999998</c:v>
                </c:pt>
                <c:pt idx="194">
                  <c:v>3.1978359999999997</c:v>
                </c:pt>
                <c:pt idx="195">
                  <c:v>3.1609080000000001</c:v>
                </c:pt>
                <c:pt idx="196">
                  <c:v>3.1224419999999999</c:v>
                </c:pt>
                <c:pt idx="197">
                  <c:v>3.0870540000000002</c:v>
                </c:pt>
                <c:pt idx="198">
                  <c:v>3.0547429999999998</c:v>
                </c:pt>
                <c:pt idx="199">
                  <c:v>3.0193539999999999</c:v>
                </c:pt>
                <c:pt idx="200">
                  <c:v>2.9885810000000004</c:v>
                </c:pt>
                <c:pt idx="201">
                  <c:v>2.9593470000000002</c:v>
                </c:pt>
                <c:pt idx="202">
                  <c:v>2.925497</c:v>
                </c:pt>
                <c:pt idx="203">
                  <c:v>2.89934</c:v>
                </c:pt>
                <c:pt idx="204">
                  <c:v>2.8701059999999998</c:v>
                </c:pt>
                <c:pt idx="205">
                  <c:v>2.8424110000000002</c:v>
                </c:pt>
                <c:pt idx="206">
                  <c:v>2.8162540000000003</c:v>
                </c:pt>
                <c:pt idx="207">
                  <c:v>2.7870200000000001</c:v>
                </c:pt>
                <c:pt idx="208">
                  <c:v>2.7685560000000002</c:v>
                </c:pt>
                <c:pt idx="209">
                  <c:v>2.7408609999999998</c:v>
                </c:pt>
                <c:pt idx="210">
                  <c:v>2.7131649999999996</c:v>
                </c:pt>
                <c:pt idx="211">
                  <c:v>2.691624</c:v>
                </c:pt>
                <c:pt idx="212">
                  <c:v>2.6700840000000001</c:v>
                </c:pt>
                <c:pt idx="213">
                  <c:v>2.6500810000000001</c:v>
                </c:pt>
                <c:pt idx="214">
                  <c:v>2.6254630000000003</c:v>
                </c:pt>
                <c:pt idx="215">
                  <c:v>2.605461</c:v>
                </c:pt>
                <c:pt idx="216">
                  <c:v>2.58392</c:v>
                </c:pt>
                <c:pt idx="217">
                  <c:v>2.562379</c:v>
                </c:pt>
                <c:pt idx="218">
                  <c:v>2.5408379999999999</c:v>
                </c:pt>
                <c:pt idx="219">
                  <c:v>2.5177590000000003</c:v>
                </c:pt>
                <c:pt idx="220">
                  <c:v>2.4977560000000003</c:v>
                </c:pt>
                <c:pt idx="221">
                  <c:v>2.477754</c:v>
                </c:pt>
                <c:pt idx="222">
                  <c:v>2.4608289999999999</c:v>
                </c:pt>
                <c:pt idx="223">
                  <c:v>2.4423650000000001</c:v>
                </c:pt>
                <c:pt idx="224">
                  <c:v>2.4223629999999998</c:v>
                </c:pt>
                <c:pt idx="225">
                  <c:v>2.403899</c:v>
                </c:pt>
                <c:pt idx="226">
                  <c:v>2.382358</c:v>
                </c:pt>
                <c:pt idx="227">
                  <c:v>2.3669720000000001</c:v>
                </c:pt>
                <c:pt idx="228">
                  <c:v>2.3515860000000002</c:v>
                </c:pt>
                <c:pt idx="229">
                  <c:v>2.3346609999999997</c:v>
                </c:pt>
                <c:pt idx="230">
                  <c:v>2.3161970000000003</c:v>
                </c:pt>
                <c:pt idx="231">
                  <c:v>2.3008109999999999</c:v>
                </c:pt>
                <c:pt idx="232">
                  <c:v>2.2838859999999999</c:v>
                </c:pt>
                <c:pt idx="233">
                  <c:v>2.2684990000000003</c:v>
                </c:pt>
                <c:pt idx="234">
                  <c:v>2.2531129999999999</c:v>
                </c:pt>
                <c:pt idx="235">
                  <c:v>2.2392650000000001</c:v>
                </c:pt>
                <c:pt idx="236">
                  <c:v>2.2238790000000002</c:v>
                </c:pt>
                <c:pt idx="237">
                  <c:v>2.2069539999999996</c:v>
                </c:pt>
                <c:pt idx="238">
                  <c:v>2.196183</c:v>
                </c:pt>
                <c:pt idx="239">
                  <c:v>2.1807970000000001</c:v>
                </c:pt>
                <c:pt idx="240">
                  <c:v>2.163872</c:v>
                </c:pt>
                <c:pt idx="241">
                  <c:v>2.1515629999999999</c:v>
                </c:pt>
                <c:pt idx="242">
                  <c:v>2.1392540000000002</c:v>
                </c:pt>
                <c:pt idx="243">
                  <c:v>2.1284830000000001</c:v>
                </c:pt>
                <c:pt idx="244">
                  <c:v>2.1130969999999998</c:v>
                </c:pt>
                <c:pt idx="245">
                  <c:v>2.1023269999999998</c:v>
                </c:pt>
                <c:pt idx="246">
                  <c:v>2.0930949999999999</c:v>
                </c:pt>
                <c:pt idx="247">
                  <c:v>2.077709</c:v>
                </c:pt>
                <c:pt idx="248">
                  <c:v>2.0684770000000001</c:v>
                </c:pt>
                <c:pt idx="249">
                  <c:v>2.0546289999999998</c:v>
                </c:pt>
                <c:pt idx="250">
                  <c:v>2.0438580000000002</c:v>
                </c:pt>
                <c:pt idx="251">
                  <c:v>2.0253950000000001</c:v>
                </c:pt>
                <c:pt idx="252">
                  <c:v>2.0238559999999999</c:v>
                </c:pt>
                <c:pt idx="253">
                  <c:v>2.0115469999999998</c:v>
                </c:pt>
                <c:pt idx="254">
                  <c:v>2.0023150000000003</c:v>
                </c:pt>
                <c:pt idx="255">
                  <c:v>1.9930840000000001</c:v>
                </c:pt>
                <c:pt idx="256">
                  <c:v>1.9823130000000002</c:v>
                </c:pt>
                <c:pt idx="257">
                  <c:v>1.9761590000000002</c:v>
                </c:pt>
                <c:pt idx="258">
                  <c:v>1.963849</c:v>
                </c:pt>
                <c:pt idx="259">
                  <c:v>1.956156</c:v>
                </c:pt>
                <c:pt idx="260">
                  <c:v>1.9484630000000001</c:v>
                </c:pt>
                <c:pt idx="261">
                  <c:v>1.9438470000000001</c:v>
                </c:pt>
                <c:pt idx="262">
                  <c:v>1.9315379999999998</c:v>
                </c:pt>
                <c:pt idx="263">
                  <c:v>1.9238449999999998</c:v>
                </c:pt>
                <c:pt idx="264">
                  <c:v>1.9176900000000001</c:v>
                </c:pt>
                <c:pt idx="265">
                  <c:v>1.9084580000000002</c:v>
                </c:pt>
                <c:pt idx="266">
                  <c:v>1.902304</c:v>
                </c:pt>
                <c:pt idx="267">
                  <c:v>1.8961490000000001</c:v>
                </c:pt>
                <c:pt idx="268">
                  <c:v>1.8869179999999999</c:v>
                </c:pt>
                <c:pt idx="269">
                  <c:v>1.8823019999999999</c:v>
                </c:pt>
                <c:pt idx="270">
                  <c:v>1.8746080000000001</c:v>
                </c:pt>
                <c:pt idx="271">
                  <c:v>1.8715310000000001</c:v>
                </c:pt>
                <c:pt idx="272">
                  <c:v>1.8638380000000001</c:v>
                </c:pt>
                <c:pt idx="273">
                  <c:v>1.8592220000000002</c:v>
                </c:pt>
                <c:pt idx="274">
                  <c:v>1.854606</c:v>
                </c:pt>
                <c:pt idx="275">
                  <c:v>1.846913</c:v>
                </c:pt>
                <c:pt idx="276">
                  <c:v>1.845375</c:v>
                </c:pt>
                <c:pt idx="277">
                  <c:v>1.8407579999999999</c:v>
                </c:pt>
                <c:pt idx="278">
                  <c:v>1.8330649999999999</c:v>
                </c:pt>
                <c:pt idx="279">
                  <c:v>1.8346040000000001</c:v>
                </c:pt>
                <c:pt idx="280">
                  <c:v>1.826911</c:v>
                </c:pt>
                <c:pt idx="281">
                  <c:v>1.825372</c:v>
                </c:pt>
                <c:pt idx="282">
                  <c:v>1.820756</c:v>
                </c:pt>
                <c:pt idx="283">
                  <c:v>1.817679</c:v>
                </c:pt>
                <c:pt idx="284">
                  <c:v>1.814602</c:v>
                </c:pt>
                <c:pt idx="285">
                  <c:v>1.8115239999999999</c:v>
                </c:pt>
                <c:pt idx="286">
                  <c:v>1.8099860000000001</c:v>
                </c:pt>
                <c:pt idx="287">
                  <c:v>1.8053699999999999</c:v>
                </c:pt>
                <c:pt idx="288">
                  <c:v>1.803831</c:v>
                </c:pt>
                <c:pt idx="289">
                  <c:v>1.800754</c:v>
                </c:pt>
                <c:pt idx="290">
                  <c:v>1.796138</c:v>
                </c:pt>
                <c:pt idx="291">
                  <c:v>1.779693</c:v>
                </c:pt>
                <c:pt idx="292">
                  <c:v>1.779539</c:v>
                </c:pt>
                <c:pt idx="293">
                  <c:v>1.7781549999999999</c:v>
                </c:pt>
                <c:pt idx="294">
                  <c:v>1.7752319999999999</c:v>
                </c:pt>
                <c:pt idx="295">
                  <c:v>1.7752319999999999</c:v>
                </c:pt>
                <c:pt idx="296">
                  <c:v>1.7738479999999999</c:v>
                </c:pt>
                <c:pt idx="297">
                  <c:v>1.7733860000000001</c:v>
                </c:pt>
                <c:pt idx="298">
                  <c:v>1.7726170000000001</c:v>
                </c:pt>
                <c:pt idx="299">
                  <c:v>1.7758480000000001</c:v>
                </c:pt>
                <c:pt idx="300">
                  <c:v>1.7749250000000001</c:v>
                </c:pt>
                <c:pt idx="301">
                  <c:v>1.7726170000000001</c:v>
                </c:pt>
                <c:pt idx="302">
                  <c:v>1.7735400000000001</c:v>
                </c:pt>
                <c:pt idx="303">
                  <c:v>1.7715399999999999</c:v>
                </c:pt>
                <c:pt idx="304">
                  <c:v>1.7716939999999999</c:v>
                </c:pt>
                <c:pt idx="305">
                  <c:v>1.7730790000000001</c:v>
                </c:pt>
                <c:pt idx="306">
                  <c:v>1.7763090000000001</c:v>
                </c:pt>
                <c:pt idx="307">
                  <c:v>1.7800009999999999</c:v>
                </c:pt>
                <c:pt idx="308">
                  <c:v>1.7836920000000001</c:v>
                </c:pt>
                <c:pt idx="309">
                  <c:v>1.788923</c:v>
                </c:pt>
                <c:pt idx="310">
                  <c:v>1.7935369999999999</c:v>
                </c:pt>
                <c:pt idx="311">
                  <c:v>1.800767</c:v>
                </c:pt>
                <c:pt idx="312">
                  <c:v>1.8067659999999999</c:v>
                </c:pt>
                <c:pt idx="313">
                  <c:v>1.816611</c:v>
                </c:pt>
                <c:pt idx="314">
                  <c:v>1.828301</c:v>
                </c:pt>
                <c:pt idx="315">
                  <c:v>1.84276</c:v>
                </c:pt>
                <c:pt idx="316">
                  <c:v>1.8558349999999999</c:v>
                </c:pt>
                <c:pt idx="317">
                  <c:v>1.8713710000000001</c:v>
                </c:pt>
                <c:pt idx="318">
                  <c:v>1.894137</c:v>
                </c:pt>
                <c:pt idx="319">
                  <c:v>1.914903</c:v>
                </c:pt>
                <c:pt idx="320">
                  <c:v>1.9428989999999999</c:v>
                </c:pt>
                <c:pt idx="321">
                  <c:v>1.9702790000000001</c:v>
                </c:pt>
                <c:pt idx="322">
                  <c:v>2.0024280000000001</c:v>
                </c:pt>
                <c:pt idx="323">
                  <c:v>2.0378070000000004</c:v>
                </c:pt>
                <c:pt idx="324">
                  <c:v>2.0739559999999999</c:v>
                </c:pt>
                <c:pt idx="325">
                  <c:v>2.1145650000000002</c:v>
                </c:pt>
                <c:pt idx="326">
                  <c:v>2.16025</c:v>
                </c:pt>
                <c:pt idx="327">
                  <c:v>2.2080890000000002</c:v>
                </c:pt>
                <c:pt idx="328">
                  <c:v>2.2525430000000002</c:v>
                </c:pt>
                <c:pt idx="329">
                  <c:v>2.2948449999999996</c:v>
                </c:pt>
                <c:pt idx="330">
                  <c:v>2.3452989999999998</c:v>
                </c:pt>
                <c:pt idx="331">
                  <c:v>2.38883</c:v>
                </c:pt>
                <c:pt idx="332">
                  <c:v>2.4374379999999998</c:v>
                </c:pt>
                <c:pt idx="333">
                  <c:v>2.4802</c:v>
                </c:pt>
                <c:pt idx="334">
                  <c:v>2.5300389999999999</c:v>
                </c:pt>
                <c:pt idx="335">
                  <c:v>2.6885469999999998</c:v>
                </c:pt>
                <c:pt idx="336">
                  <c:v>2.7423989999999998</c:v>
                </c:pt>
                <c:pt idx="337">
                  <c:v>2.8054829999999997</c:v>
                </c:pt>
                <c:pt idx="338">
                  <c:v>2.876261</c:v>
                </c:pt>
                <c:pt idx="339">
                  <c:v>2.9531930000000002</c:v>
                </c:pt>
                <c:pt idx="340">
                  <c:v>3.0470489999999999</c:v>
                </c:pt>
                <c:pt idx="341">
                  <c:v>3.1455220000000002</c:v>
                </c:pt>
                <c:pt idx="342">
                  <c:v>3.2470719999999997</c:v>
                </c:pt>
                <c:pt idx="343">
                  <c:v>3.3655469999999998</c:v>
                </c:pt>
                <c:pt idx="344">
                  <c:v>3.4978699999999998</c:v>
                </c:pt>
                <c:pt idx="345">
                  <c:v>3.6455790000000001</c:v>
                </c:pt>
                <c:pt idx="346">
                  <c:v>3.8071349999999997</c:v>
                </c:pt>
                <c:pt idx="347">
                  <c:v>3.9825399999999997</c:v>
                </c:pt>
                <c:pt idx="348">
                  <c:v>4.1702539999999999</c:v>
                </c:pt>
                <c:pt idx="349">
                  <c:v>4.3656610000000002</c:v>
                </c:pt>
                <c:pt idx="350">
                  <c:v>4.5718379999999996</c:v>
                </c:pt>
                <c:pt idx="351">
                  <c:v>4.7733989999999995</c:v>
                </c:pt>
                <c:pt idx="352">
                  <c:v>4.9688060000000007</c:v>
                </c:pt>
                <c:pt idx="353">
                  <c:v>5.1611359999999999</c:v>
                </c:pt>
                <c:pt idx="354">
                  <c:v>5.3380789999999996</c:v>
                </c:pt>
                <c:pt idx="355">
                  <c:v>5.4950199999999993</c:v>
                </c:pt>
                <c:pt idx="356">
                  <c:v>5.6304189999999998</c:v>
                </c:pt>
                <c:pt idx="357">
                  <c:v>5.7412019999999995</c:v>
                </c:pt>
                <c:pt idx="358">
                  <c:v>5.8273650000000004</c:v>
                </c:pt>
                <c:pt idx="359">
                  <c:v>5.8904490000000003</c:v>
                </c:pt>
                <c:pt idx="360">
                  <c:v>5.9258379999999997</c:v>
                </c:pt>
                <c:pt idx="361">
                  <c:v>5.9381469999999998</c:v>
                </c:pt>
                <c:pt idx="362">
                  <c:v>5.9273769999999999</c:v>
                </c:pt>
                <c:pt idx="363">
                  <c:v>5.898142</c:v>
                </c:pt>
                <c:pt idx="364">
                  <c:v>5.8581379999999994</c:v>
                </c:pt>
                <c:pt idx="365">
                  <c:v>5.7981310000000006</c:v>
                </c:pt>
                <c:pt idx="366">
                  <c:v>5.7350470000000007</c:v>
                </c:pt>
                <c:pt idx="367">
                  <c:v>5.6596540000000006</c:v>
                </c:pt>
                <c:pt idx="368">
                  <c:v>5.578106</c:v>
                </c:pt>
                <c:pt idx="369">
                  <c:v>5.4950199999999993</c:v>
                </c:pt>
                <c:pt idx="370">
                  <c:v>5.4042399999999997</c:v>
                </c:pt>
                <c:pt idx="371">
                  <c:v>5.3149989999999994</c:v>
                </c:pt>
                <c:pt idx="372">
                  <c:v>5.2226809999999997</c:v>
                </c:pt>
                <c:pt idx="373">
                  <c:v>5.1334400000000002</c:v>
                </c:pt>
                <c:pt idx="374">
                  <c:v>5.0457379999999992</c:v>
                </c:pt>
                <c:pt idx="375">
                  <c:v>4.9518809999999993</c:v>
                </c:pt>
                <c:pt idx="376">
                  <c:v>4.8657170000000001</c:v>
                </c:pt>
                <c:pt idx="377">
                  <c:v>4.7780149999999999</c:v>
                </c:pt>
                <c:pt idx="378">
                  <c:v>4.6949290000000001</c:v>
                </c:pt>
                <c:pt idx="379">
                  <c:v>4.6149189999999995</c:v>
                </c:pt>
                <c:pt idx="380">
                  <c:v>4.5318329999999998</c:v>
                </c:pt>
                <c:pt idx="381">
                  <c:v>4.4579790000000008</c:v>
                </c:pt>
                <c:pt idx="382">
                  <c:v>4.3825859999999999</c:v>
                </c:pt>
                <c:pt idx="383">
                  <c:v>4.3148860000000004</c:v>
                </c:pt>
                <c:pt idx="384">
                  <c:v>4.2456469999999999</c:v>
                </c:pt>
                <c:pt idx="385">
                  <c:v>4.1794859999999998</c:v>
                </c:pt>
                <c:pt idx="386">
                  <c:v>4.1179399999999999</c:v>
                </c:pt>
                <c:pt idx="387">
                  <c:v>4.0563950000000002</c:v>
                </c:pt>
                <c:pt idx="388">
                  <c:v>4.002542</c:v>
                </c:pt>
                <c:pt idx="389">
                  <c:v>3.9502290000000002</c:v>
                </c:pt>
                <c:pt idx="390">
                  <c:v>3.8963760000000001</c:v>
                </c:pt>
                <c:pt idx="391">
                  <c:v>3.8486790000000002</c:v>
                </c:pt>
                <c:pt idx="392">
                  <c:v>3.8009809999999997</c:v>
                </c:pt>
                <c:pt idx="393">
                  <c:v>3.7578989999999997</c:v>
                </c:pt>
                <c:pt idx="394">
                  <c:v>3.714817</c:v>
                </c:pt>
                <c:pt idx="395">
                  <c:v>3.6701970000000004</c:v>
                </c:pt>
                <c:pt idx="396">
                  <c:v>3.6301930000000002</c:v>
                </c:pt>
                <c:pt idx="397">
                  <c:v>3.5963430000000001</c:v>
                </c:pt>
                <c:pt idx="398">
                  <c:v>3.5563379999999998</c:v>
                </c:pt>
                <c:pt idx="399">
                  <c:v>3.5240270000000002</c:v>
                </c:pt>
                <c:pt idx="400">
                  <c:v>3.4886380000000003</c:v>
                </c:pt>
                <c:pt idx="401">
                  <c:v>3.457865</c:v>
                </c:pt>
                <c:pt idx="402">
                  <c:v>3.425554</c:v>
                </c:pt>
                <c:pt idx="403">
                  <c:v>3.394781</c:v>
                </c:pt>
                <c:pt idx="404">
                  <c:v>3.3717010000000003</c:v>
                </c:pt>
                <c:pt idx="405">
                  <c:v>3.3393899999999999</c:v>
                </c:pt>
                <c:pt idx="406">
                  <c:v>3.3132330000000003</c:v>
                </c:pt>
                <c:pt idx="407">
                  <c:v>3.2901539999999998</c:v>
                </c:pt>
                <c:pt idx="408">
                  <c:v>3.26092</c:v>
                </c:pt>
                <c:pt idx="409">
                  <c:v>3.2378399999999998</c:v>
                </c:pt>
                <c:pt idx="410">
                  <c:v>3.2070669999999999</c:v>
                </c:pt>
                <c:pt idx="411">
                  <c:v>3.1839879999999998</c:v>
                </c:pt>
                <c:pt idx="412">
                  <c:v>3.163986</c:v>
                </c:pt>
                <c:pt idx="413">
                  <c:v>3.139367</c:v>
                </c:pt>
                <c:pt idx="414">
                  <c:v>3.1224419999999999</c:v>
                </c:pt>
                <c:pt idx="415">
                  <c:v>3.0978240000000001</c:v>
                </c:pt>
                <c:pt idx="416">
                  <c:v>3.0778220000000003</c:v>
                </c:pt>
                <c:pt idx="417">
                  <c:v>3.0593589999999997</c:v>
                </c:pt>
                <c:pt idx="418">
                  <c:v>3.037817</c:v>
                </c:pt>
                <c:pt idx="419">
                  <c:v>3.0193539999999999</c:v>
                </c:pt>
                <c:pt idx="420">
                  <c:v>3.0008900000000001</c:v>
                </c:pt>
                <c:pt idx="421">
                  <c:v>2.9824269999999999</c:v>
                </c:pt>
                <c:pt idx="422">
                  <c:v>2.9639630000000001</c:v>
                </c:pt>
                <c:pt idx="423">
                  <c:v>2.9455</c:v>
                </c:pt>
                <c:pt idx="424">
                  <c:v>2.925497</c:v>
                </c:pt>
                <c:pt idx="425">
                  <c:v>2.9070330000000002</c:v>
                </c:pt>
                <c:pt idx="426">
                  <c:v>2.8885700000000001</c:v>
                </c:pt>
                <c:pt idx="427">
                  <c:v>2.8731839999999997</c:v>
                </c:pt>
                <c:pt idx="428">
                  <c:v>2.8531810000000002</c:v>
                </c:pt>
                <c:pt idx="429">
                  <c:v>2.8331789999999999</c:v>
                </c:pt>
                <c:pt idx="430">
                  <c:v>2.819331</c:v>
                </c:pt>
                <c:pt idx="431">
                  <c:v>2.8008679999999999</c:v>
                </c:pt>
                <c:pt idx="432">
                  <c:v>2.7900969999999998</c:v>
                </c:pt>
                <c:pt idx="433">
                  <c:v>2.771633</c:v>
                </c:pt>
                <c:pt idx="434">
                  <c:v>2.7577860000000003</c:v>
                </c:pt>
                <c:pt idx="435">
                  <c:v>2.743938</c:v>
                </c:pt>
                <c:pt idx="436">
                  <c:v>2.7254740000000002</c:v>
                </c:pt>
                <c:pt idx="437">
                  <c:v>2.716243</c:v>
                </c:pt>
                <c:pt idx="438">
                  <c:v>2.7008559999999999</c:v>
                </c:pt>
                <c:pt idx="439">
                  <c:v>2.6885469999999998</c:v>
                </c:pt>
                <c:pt idx="440">
                  <c:v>2.6762380000000001</c:v>
                </c:pt>
                <c:pt idx="441">
                  <c:v>2.663929</c:v>
                </c:pt>
                <c:pt idx="442">
                  <c:v>2.6577739999999999</c:v>
                </c:pt>
                <c:pt idx="443">
                  <c:v>2.6454650000000002</c:v>
                </c:pt>
                <c:pt idx="444">
                  <c:v>2.637772</c:v>
                </c:pt>
                <c:pt idx="445">
                  <c:v>2.6316170000000003</c:v>
                </c:pt>
                <c:pt idx="446">
                  <c:v>2.6193079999999997</c:v>
                </c:pt>
                <c:pt idx="447">
                  <c:v>2.6146919999999998</c:v>
                </c:pt>
                <c:pt idx="448">
                  <c:v>2.6039219999999998</c:v>
                </c:pt>
                <c:pt idx="449">
                  <c:v>2.5962290000000001</c:v>
                </c:pt>
                <c:pt idx="450">
                  <c:v>2.5931519999999999</c:v>
                </c:pt>
                <c:pt idx="451">
                  <c:v>2.58392</c:v>
                </c:pt>
                <c:pt idx="452">
                  <c:v>2.579304</c:v>
                </c:pt>
                <c:pt idx="453">
                  <c:v>2.5731489999999999</c:v>
                </c:pt>
                <c:pt idx="454">
                  <c:v>2.5669949999999999</c:v>
                </c:pt>
                <c:pt idx="455">
                  <c:v>2.5669949999999999</c:v>
                </c:pt>
                <c:pt idx="456">
                  <c:v>2.557763</c:v>
                </c:pt>
                <c:pt idx="457">
                  <c:v>2.5531470000000001</c:v>
                </c:pt>
                <c:pt idx="458">
                  <c:v>2.4362110000000001</c:v>
                </c:pt>
                <c:pt idx="459">
                  <c:v>2.3623560000000001</c:v>
                </c:pt>
                <c:pt idx="460">
                  <c:v>2.3100419999999997</c:v>
                </c:pt>
                <c:pt idx="461">
                  <c:v>2.263884</c:v>
                </c:pt>
                <c:pt idx="462">
                  <c:v>2.2192630000000002</c:v>
                </c:pt>
                <c:pt idx="463">
                  <c:v>2.1777199999999999</c:v>
                </c:pt>
                <c:pt idx="464">
                  <c:v>2.1392540000000002</c:v>
                </c:pt>
                <c:pt idx="465">
                  <c:v>2.1069420000000001</c:v>
                </c:pt>
                <c:pt idx="466">
                  <c:v>2.0700149999999997</c:v>
                </c:pt>
                <c:pt idx="467">
                  <c:v>2.0377040000000002</c:v>
                </c:pt>
                <c:pt idx="468">
                  <c:v>2.0053929999999998</c:v>
                </c:pt>
                <c:pt idx="469">
                  <c:v>1.9776969999999998</c:v>
                </c:pt>
                <c:pt idx="470">
                  <c:v>1.9515400000000001</c:v>
                </c:pt>
                <c:pt idx="471">
                  <c:v>1.9207679999999998</c:v>
                </c:pt>
                <c:pt idx="472">
                  <c:v>1.8715250000000001</c:v>
                </c:pt>
                <c:pt idx="473">
                  <c:v>1.8536820000000001</c:v>
                </c:pt>
                <c:pt idx="474">
                  <c:v>1.8286089999999999</c:v>
                </c:pt>
                <c:pt idx="475">
                  <c:v>1.8049200000000001</c:v>
                </c:pt>
                <c:pt idx="476">
                  <c:v>1.7801549999999999</c:v>
                </c:pt>
                <c:pt idx="477">
                  <c:v>1.7558509999999998</c:v>
                </c:pt>
                <c:pt idx="478">
                  <c:v>1.733085</c:v>
                </c:pt>
                <c:pt idx="479">
                  <c:v>1.7100109999999999</c:v>
                </c:pt>
                <c:pt idx="480">
                  <c:v>1.6884760000000001</c:v>
                </c:pt>
                <c:pt idx="481">
                  <c:v>1.667249</c:v>
                </c:pt>
                <c:pt idx="482">
                  <c:v>1.6474060000000001</c:v>
                </c:pt>
                <c:pt idx="483">
                  <c:v>1.6261780000000001</c:v>
                </c:pt>
                <c:pt idx="484">
                  <c:v>1.6052580000000001</c:v>
                </c:pt>
                <c:pt idx="485">
                  <c:v>1.587723</c:v>
                </c:pt>
                <c:pt idx="486">
                  <c:v>1.567572</c:v>
                </c:pt>
                <c:pt idx="487">
                  <c:v>1.5478829999999999</c:v>
                </c:pt>
                <c:pt idx="488">
                  <c:v>1.5297319999999999</c:v>
                </c:pt>
                <c:pt idx="489">
                  <c:v>1.5114269999999999</c:v>
                </c:pt>
                <c:pt idx="490">
                  <c:v>1.4929679999999999</c:v>
                </c:pt>
                <c:pt idx="491">
                  <c:v>1.475125</c:v>
                </c:pt>
                <c:pt idx="492">
                  <c:v>1.4562040000000001</c:v>
                </c:pt>
                <c:pt idx="493">
                  <c:v>1.437438</c:v>
                </c:pt>
                <c:pt idx="494">
                  <c:v>1.4182100000000002</c:v>
                </c:pt>
                <c:pt idx="495">
                  <c:v>1.4011359999999999</c:v>
                </c:pt>
                <c:pt idx="496">
                  <c:v>1.3845229999999999</c:v>
                </c:pt>
                <c:pt idx="497">
                  <c:v>1.367756</c:v>
                </c:pt>
                <c:pt idx="498">
                  <c:v>1.3494519999999999</c:v>
                </c:pt>
                <c:pt idx="499">
                  <c:v>1.3337620000000001</c:v>
                </c:pt>
                <c:pt idx="500">
                  <c:v>1.3180719999999999</c:v>
                </c:pt>
                <c:pt idx="501">
                  <c:v>1.3025359999999999</c:v>
                </c:pt>
                <c:pt idx="502">
                  <c:v>1.287307</c:v>
                </c:pt>
                <c:pt idx="503">
                  <c:v>1.2693099999999999</c:v>
                </c:pt>
                <c:pt idx="504">
                  <c:v>1.2548509999999999</c:v>
                </c:pt>
                <c:pt idx="505">
                  <c:v>1.2393149999999999</c:v>
                </c:pt>
                <c:pt idx="506">
                  <c:v>1.222394</c:v>
                </c:pt>
                <c:pt idx="507">
                  <c:v>1.209781</c:v>
                </c:pt>
                <c:pt idx="508">
                  <c:v>1.191322</c:v>
                </c:pt>
                <c:pt idx="509">
                  <c:v>1.178247</c:v>
                </c:pt>
                <c:pt idx="510">
                  <c:v>1.1627110000000001</c:v>
                </c:pt>
                <c:pt idx="511">
                  <c:v>1.1468669999999999</c:v>
                </c:pt>
                <c:pt idx="512">
                  <c:v>1.1322539999999999</c:v>
                </c:pt>
                <c:pt idx="513">
                  <c:v>1.1182559999999999</c:v>
                </c:pt>
                <c:pt idx="514">
                  <c:v>1.1036429999999999</c:v>
                </c:pt>
                <c:pt idx="515">
                  <c:v>1.0887230000000001</c:v>
                </c:pt>
                <c:pt idx="516">
                  <c:v>1.076109</c:v>
                </c:pt>
                <c:pt idx="517">
                  <c:v>1.060419</c:v>
                </c:pt>
                <c:pt idx="518">
                  <c:v>1.0473440000000001</c:v>
                </c:pt>
                <c:pt idx="519">
                  <c:v>1.0334999999999999</c:v>
                </c:pt>
                <c:pt idx="520">
                  <c:v>1.0191950000000001</c:v>
                </c:pt>
                <c:pt idx="521">
                  <c:v>1.0059660000000001</c:v>
                </c:pt>
                <c:pt idx="522">
                  <c:v>0.99119899999999994</c:v>
                </c:pt>
                <c:pt idx="523">
                  <c:v>0.9772012000000001</c:v>
                </c:pt>
                <c:pt idx="524">
                  <c:v>0.96320340000000004</c:v>
                </c:pt>
                <c:pt idx="525">
                  <c:v>0.94766729999999999</c:v>
                </c:pt>
                <c:pt idx="526">
                  <c:v>0.93397719999999995</c:v>
                </c:pt>
                <c:pt idx="527">
                  <c:v>0.91767199999999993</c:v>
                </c:pt>
                <c:pt idx="528">
                  <c:v>0.90321259999999992</c:v>
                </c:pt>
                <c:pt idx="529">
                  <c:v>0.88598449999999995</c:v>
                </c:pt>
                <c:pt idx="530">
                  <c:v>0.86937170000000008</c:v>
                </c:pt>
                <c:pt idx="531">
                  <c:v>0.85122059999999999</c:v>
                </c:pt>
                <c:pt idx="532">
                  <c:v>0.83245440000000004</c:v>
                </c:pt>
                <c:pt idx="533">
                  <c:v>0.81399559999999993</c:v>
                </c:pt>
                <c:pt idx="534">
                  <c:v>0.78999929999999996</c:v>
                </c:pt>
                <c:pt idx="535">
                  <c:v>0.76723359999999996</c:v>
                </c:pt>
                <c:pt idx="536">
                  <c:v>0.742622</c:v>
                </c:pt>
                <c:pt idx="537">
                  <c:v>0.71601060000000005</c:v>
                </c:pt>
                <c:pt idx="538">
                  <c:v>0.68663059999999998</c:v>
                </c:pt>
                <c:pt idx="539">
                  <c:v>0.65386630000000001</c:v>
                </c:pt>
                <c:pt idx="540">
                  <c:v>0.61787189999999992</c:v>
                </c:pt>
                <c:pt idx="541">
                  <c:v>0.57833959999999995</c:v>
                </c:pt>
                <c:pt idx="542">
                  <c:v>0.53557689999999991</c:v>
                </c:pt>
                <c:pt idx="543">
                  <c:v>0.48466169999999997</c:v>
                </c:pt>
                <c:pt idx="544">
                  <c:v>0.43020849999999999</c:v>
                </c:pt>
                <c:pt idx="545">
                  <c:v>0.3657569</c:v>
                </c:pt>
                <c:pt idx="546">
                  <c:v>0.29546</c:v>
                </c:pt>
                <c:pt idx="547">
                  <c:v>0.21547229999999998</c:v>
                </c:pt>
                <c:pt idx="548">
                  <c:v>0.12194830000000001</c:v>
                </c:pt>
                <c:pt idx="549">
                  <c:v>2.057925E-2</c:v>
                </c:pt>
                <c:pt idx="550">
                  <c:v>-0.10078669999999999</c:v>
                </c:pt>
                <c:pt idx="551">
                  <c:v>-0.22938230000000001</c:v>
                </c:pt>
                <c:pt idx="552">
                  <c:v>-0.37520599999999998</c:v>
                </c:pt>
                <c:pt idx="553">
                  <c:v>-0.53487370000000001</c:v>
                </c:pt>
                <c:pt idx="554">
                  <c:v>-0.70623200000000008</c:v>
                </c:pt>
                <c:pt idx="555">
                  <c:v>-0.89574120000000002</c:v>
                </c:pt>
                <c:pt idx="556">
                  <c:v>-1.0890960000000001</c:v>
                </c:pt>
                <c:pt idx="557">
                  <c:v>-1.297679</c:v>
                </c:pt>
                <c:pt idx="558">
                  <c:v>-1.508262</c:v>
                </c:pt>
                <c:pt idx="559">
                  <c:v>-1.7162299999999999</c:v>
                </c:pt>
                <c:pt idx="560">
                  <c:v>-1.9254290000000001</c:v>
                </c:pt>
                <c:pt idx="561">
                  <c:v>-2.1157080000000001</c:v>
                </c:pt>
                <c:pt idx="562">
                  <c:v>-2.3056779999999999</c:v>
                </c:pt>
                <c:pt idx="563">
                  <c:v>-2.4638079999999998</c:v>
                </c:pt>
                <c:pt idx="564">
                  <c:v>-2.6050169999999997</c:v>
                </c:pt>
                <c:pt idx="565">
                  <c:v>-2.8043840000000002</c:v>
                </c:pt>
                <c:pt idx="566">
                  <c:v>-2.8782389999999998</c:v>
                </c:pt>
                <c:pt idx="567">
                  <c:v>-2.9490159999999999</c:v>
                </c:pt>
                <c:pt idx="568">
                  <c:v>-2.9905590000000002</c:v>
                </c:pt>
                <c:pt idx="569">
                  <c:v>-3.0105619999999997</c:v>
                </c:pt>
                <c:pt idx="570">
                  <c:v>-3.0120999999999998</c:v>
                </c:pt>
                <c:pt idx="571">
                  <c:v>-2.9936370000000001</c:v>
                </c:pt>
                <c:pt idx="572">
                  <c:v>-2.9597869999999999</c:v>
                </c:pt>
                <c:pt idx="573">
                  <c:v>-2.9167049999999999</c:v>
                </c:pt>
                <c:pt idx="574">
                  <c:v>-2.859775</c:v>
                </c:pt>
                <c:pt idx="575">
                  <c:v>-2.8059229999999999</c:v>
                </c:pt>
                <c:pt idx="576">
                  <c:v>-2.7366839999999999</c:v>
                </c:pt>
                <c:pt idx="577">
                  <c:v>-2.667446</c:v>
                </c:pt>
                <c:pt idx="578">
                  <c:v>-2.5951299999999997</c:v>
                </c:pt>
                <c:pt idx="579">
                  <c:v>-2.5181979999999999</c:v>
                </c:pt>
                <c:pt idx="580">
                  <c:v>-2.4428049999999999</c:v>
                </c:pt>
                <c:pt idx="581">
                  <c:v>-2.3689499999999999</c:v>
                </c:pt>
                <c:pt idx="582">
                  <c:v>-2.295096</c:v>
                </c:pt>
                <c:pt idx="583">
                  <c:v>-2.225857</c:v>
                </c:pt>
                <c:pt idx="584">
                  <c:v>-2.1581569999999997</c:v>
                </c:pt>
                <c:pt idx="585">
                  <c:v>-2.0966119999999999</c:v>
                </c:pt>
                <c:pt idx="586">
                  <c:v>-2.0366050000000002</c:v>
                </c:pt>
                <c:pt idx="587">
                  <c:v>-1.9765979999999999</c:v>
                </c:pt>
                <c:pt idx="588">
                  <c:v>-1.9242839999999999</c:v>
                </c:pt>
                <c:pt idx="589">
                  <c:v>-1.8719710000000001</c:v>
                </c:pt>
                <c:pt idx="590">
                  <c:v>-1.825812</c:v>
                </c:pt>
                <c:pt idx="591">
                  <c:v>-1.754378</c:v>
                </c:pt>
                <c:pt idx="592">
                  <c:v>-1.725306</c:v>
                </c:pt>
                <c:pt idx="593">
                  <c:v>-1.6854659999999999</c:v>
                </c:pt>
                <c:pt idx="594">
                  <c:v>-1.6488560000000001</c:v>
                </c:pt>
                <c:pt idx="595">
                  <c:v>-1.6133230000000001</c:v>
                </c:pt>
                <c:pt idx="596">
                  <c:v>-1.579021</c:v>
                </c:pt>
                <c:pt idx="597">
                  <c:v>-1.546718</c:v>
                </c:pt>
                <c:pt idx="598">
                  <c:v>-1.5145690000000001</c:v>
                </c:pt>
                <c:pt idx="599">
                  <c:v>-1.4874960000000002</c:v>
                </c:pt>
                <c:pt idx="600">
                  <c:v>-1.460577</c:v>
                </c:pt>
                <c:pt idx="601">
                  <c:v>-1.433505</c:v>
                </c:pt>
                <c:pt idx="602">
                  <c:v>-1.4090469999999999</c:v>
                </c:pt>
                <c:pt idx="603">
                  <c:v>-1.3865889999999998</c:v>
                </c:pt>
                <c:pt idx="604">
                  <c:v>-1.363977</c:v>
                </c:pt>
                <c:pt idx="605">
                  <c:v>-1.34398</c:v>
                </c:pt>
                <c:pt idx="606">
                  <c:v>-1.3230600000000001</c:v>
                </c:pt>
                <c:pt idx="607">
                  <c:v>-1.3024480000000001</c:v>
                </c:pt>
                <c:pt idx="608">
                  <c:v>-1.282759</c:v>
                </c:pt>
                <c:pt idx="609">
                  <c:v>-1.265992</c:v>
                </c:pt>
                <c:pt idx="610">
                  <c:v>-1.247687</c:v>
                </c:pt>
                <c:pt idx="611">
                  <c:v>-1.232151</c:v>
                </c:pt>
                <c:pt idx="612">
                  <c:v>-1.217384</c:v>
                </c:pt>
                <c:pt idx="613">
                  <c:v>-1.1950800000000001</c:v>
                </c:pt>
                <c:pt idx="614">
                  <c:v>-1.1870809999999998</c:v>
                </c:pt>
                <c:pt idx="615">
                  <c:v>-1.1710830000000001</c:v>
                </c:pt>
                <c:pt idx="616">
                  <c:v>-1.1595469999999999</c:v>
                </c:pt>
                <c:pt idx="617">
                  <c:v>-1.1446260000000001</c:v>
                </c:pt>
                <c:pt idx="618">
                  <c:v>-1.1310899999999999</c:v>
                </c:pt>
                <c:pt idx="619">
                  <c:v>-1.116938</c:v>
                </c:pt>
                <c:pt idx="620">
                  <c:v>-1.1078620000000001</c:v>
                </c:pt>
                <c:pt idx="621">
                  <c:v>-1.0960179999999999</c:v>
                </c:pt>
                <c:pt idx="622">
                  <c:v>-1.0817130000000001</c:v>
                </c:pt>
                <c:pt idx="623">
                  <c:v>-1.070484</c:v>
                </c:pt>
                <c:pt idx="624">
                  <c:v>-1.053717</c:v>
                </c:pt>
                <c:pt idx="625">
                  <c:v>-1.050025</c:v>
                </c:pt>
                <c:pt idx="626">
                  <c:v>-1.0401809999999998</c:v>
                </c:pt>
                <c:pt idx="627">
                  <c:v>-1.0284899999999999</c:v>
                </c:pt>
                <c:pt idx="628">
                  <c:v>-1.018338</c:v>
                </c:pt>
                <c:pt idx="629">
                  <c:v>-1.0083389999999999</c:v>
                </c:pt>
                <c:pt idx="630">
                  <c:v>-0.99649500000000002</c:v>
                </c:pt>
                <c:pt idx="631">
                  <c:v>-0.98772720000000003</c:v>
                </c:pt>
                <c:pt idx="632">
                  <c:v>-0.97849769999999991</c:v>
                </c:pt>
                <c:pt idx="633">
                  <c:v>-0.96942220000000001</c:v>
                </c:pt>
                <c:pt idx="634">
                  <c:v>-0.95911619999999997</c:v>
                </c:pt>
                <c:pt idx="635">
                  <c:v>-0.94957920000000007</c:v>
                </c:pt>
                <c:pt idx="636">
                  <c:v>-0.94204189999999999</c:v>
                </c:pt>
                <c:pt idx="637">
                  <c:v>-0.93327400000000005</c:v>
                </c:pt>
                <c:pt idx="638">
                  <c:v>-0.92589049999999995</c:v>
                </c:pt>
                <c:pt idx="639">
                  <c:v>-0.91881460000000004</c:v>
                </c:pt>
                <c:pt idx="640">
                  <c:v>-0.91096969999999999</c:v>
                </c:pt>
                <c:pt idx="641">
                  <c:v>-0.9031247</c:v>
                </c:pt>
                <c:pt idx="642">
                  <c:v>-0.89543359999999994</c:v>
                </c:pt>
                <c:pt idx="643">
                  <c:v>-0.89128039999999997</c:v>
                </c:pt>
                <c:pt idx="644">
                  <c:v>-0.88543519999999998</c:v>
                </c:pt>
                <c:pt idx="645">
                  <c:v>-0.87820549999999997</c:v>
                </c:pt>
                <c:pt idx="646">
                  <c:v>-0.87435989999999997</c:v>
                </c:pt>
                <c:pt idx="647">
                  <c:v>-0.86743800000000004</c:v>
                </c:pt>
                <c:pt idx="648">
                  <c:v>-0.86143879999999995</c:v>
                </c:pt>
                <c:pt idx="649">
                  <c:v>-0.8566703</c:v>
                </c:pt>
                <c:pt idx="650">
                  <c:v>-0.85220950000000006</c:v>
                </c:pt>
                <c:pt idx="651">
                  <c:v>-0.84682570000000001</c:v>
                </c:pt>
                <c:pt idx="652">
                  <c:v>-0.8440569</c:v>
                </c:pt>
                <c:pt idx="653">
                  <c:v>-0.83898079999999997</c:v>
                </c:pt>
                <c:pt idx="654">
                  <c:v>-0.83759629999999996</c:v>
                </c:pt>
                <c:pt idx="655">
                  <c:v>-0.83267400000000003</c:v>
                </c:pt>
                <c:pt idx="656">
                  <c:v>-0.83252019999999993</c:v>
                </c:pt>
                <c:pt idx="657">
                  <c:v>-0.82898229999999995</c:v>
                </c:pt>
                <c:pt idx="658">
                  <c:v>-0.82406000000000001</c:v>
                </c:pt>
                <c:pt idx="659">
                  <c:v>-0.82159890000000002</c:v>
                </c:pt>
                <c:pt idx="660">
                  <c:v>-0.8217527</c:v>
                </c:pt>
                <c:pt idx="661">
                  <c:v>-0.81744569999999994</c:v>
                </c:pt>
                <c:pt idx="662">
                  <c:v>-0.81236949999999997</c:v>
                </c:pt>
                <c:pt idx="663">
                  <c:v>-0.81036980000000003</c:v>
                </c:pt>
                <c:pt idx="664">
                  <c:v>-0.80975449999999993</c:v>
                </c:pt>
                <c:pt idx="665">
                  <c:v>-0.80667800000000001</c:v>
                </c:pt>
                <c:pt idx="666">
                  <c:v>-0.80390930000000005</c:v>
                </c:pt>
                <c:pt idx="667">
                  <c:v>-0.80329400000000006</c:v>
                </c:pt>
                <c:pt idx="668">
                  <c:v>-0.80114050000000003</c:v>
                </c:pt>
                <c:pt idx="669">
                  <c:v>-0.79944850000000001</c:v>
                </c:pt>
                <c:pt idx="670">
                  <c:v>-0.798064</c:v>
                </c:pt>
                <c:pt idx="671">
                  <c:v>-0.79821779999999998</c:v>
                </c:pt>
                <c:pt idx="672">
                  <c:v>-0.79744870000000001</c:v>
                </c:pt>
                <c:pt idx="673">
                  <c:v>-0.79760249999999999</c:v>
                </c:pt>
                <c:pt idx="674">
                  <c:v>-0.79514130000000005</c:v>
                </c:pt>
                <c:pt idx="675">
                  <c:v>-0.79575669999999998</c:v>
                </c:pt>
                <c:pt idx="676">
                  <c:v>-0.79667960000000004</c:v>
                </c:pt>
                <c:pt idx="677">
                  <c:v>-0.7956029</c:v>
                </c:pt>
                <c:pt idx="678">
                  <c:v>-0.79791020000000001</c:v>
                </c:pt>
                <c:pt idx="679">
                  <c:v>-0.79406460000000001</c:v>
                </c:pt>
                <c:pt idx="680">
                  <c:v>-0.79606429999999995</c:v>
                </c:pt>
                <c:pt idx="681">
                  <c:v>-0.79544909999999991</c:v>
                </c:pt>
                <c:pt idx="682">
                  <c:v>-0.79298789999999997</c:v>
                </c:pt>
                <c:pt idx="683">
                  <c:v>-0.79514130000000005</c:v>
                </c:pt>
                <c:pt idx="684">
                  <c:v>-0.79514130000000005</c:v>
                </c:pt>
                <c:pt idx="685">
                  <c:v>-0.79683339999999991</c:v>
                </c:pt>
                <c:pt idx="686">
                  <c:v>-0.79606429999999995</c:v>
                </c:pt>
                <c:pt idx="687">
                  <c:v>-0.79637199999999997</c:v>
                </c:pt>
                <c:pt idx="688">
                  <c:v>-0.79683339999999991</c:v>
                </c:pt>
                <c:pt idx="689">
                  <c:v>-0.79744870000000001</c:v>
                </c:pt>
                <c:pt idx="690">
                  <c:v>-0.79744870000000001</c:v>
                </c:pt>
                <c:pt idx="691">
                  <c:v>-0.79744870000000001</c:v>
                </c:pt>
                <c:pt idx="692">
                  <c:v>-0.79837159999999996</c:v>
                </c:pt>
                <c:pt idx="693">
                  <c:v>-0.79990989999999995</c:v>
                </c:pt>
                <c:pt idx="694">
                  <c:v>-0.79837159999999996</c:v>
                </c:pt>
                <c:pt idx="695">
                  <c:v>-0.79975610000000008</c:v>
                </c:pt>
                <c:pt idx="696">
                  <c:v>-0.79898690000000006</c:v>
                </c:pt>
                <c:pt idx="697">
                  <c:v>-0.80206339999999998</c:v>
                </c:pt>
                <c:pt idx="698">
                  <c:v>-0.80206339999999998</c:v>
                </c:pt>
                <c:pt idx="699">
                  <c:v>-0.80160189999999998</c:v>
                </c:pt>
                <c:pt idx="700">
                  <c:v>-0.80129430000000001</c:v>
                </c:pt>
                <c:pt idx="701">
                  <c:v>-0.80160189999999998</c:v>
                </c:pt>
                <c:pt idx="702">
                  <c:v>-0.80175570000000007</c:v>
                </c:pt>
                <c:pt idx="703">
                  <c:v>-0.80206339999999998</c:v>
                </c:pt>
                <c:pt idx="704">
                  <c:v>-0.80252480000000004</c:v>
                </c:pt>
                <c:pt idx="705">
                  <c:v>-0.80206339999999998</c:v>
                </c:pt>
                <c:pt idx="706">
                  <c:v>-0.80344779999999993</c:v>
                </c:pt>
                <c:pt idx="707">
                  <c:v>-0.80344779999999993</c:v>
                </c:pt>
                <c:pt idx="708">
                  <c:v>-0.80267860000000002</c:v>
                </c:pt>
                <c:pt idx="709">
                  <c:v>-0.80467840000000002</c:v>
                </c:pt>
                <c:pt idx="710">
                  <c:v>-0.80375549999999996</c:v>
                </c:pt>
                <c:pt idx="711">
                  <c:v>-0.80452459999999992</c:v>
                </c:pt>
                <c:pt idx="712">
                  <c:v>-0.80513979999999996</c:v>
                </c:pt>
                <c:pt idx="713">
                  <c:v>-0.80375549999999996</c:v>
                </c:pt>
                <c:pt idx="714">
                  <c:v>-0.8048322</c:v>
                </c:pt>
                <c:pt idx="715">
                  <c:v>-0.80590889999999993</c:v>
                </c:pt>
                <c:pt idx="716">
                  <c:v>-0.80652420000000002</c:v>
                </c:pt>
                <c:pt idx="717">
                  <c:v>-0.80637040000000004</c:v>
                </c:pt>
                <c:pt idx="718">
                  <c:v>-0.80744720000000003</c:v>
                </c:pt>
                <c:pt idx="719">
                  <c:v>-0.80806249999999991</c:v>
                </c:pt>
                <c:pt idx="720">
                  <c:v>-0.80713950000000001</c:v>
                </c:pt>
                <c:pt idx="721">
                  <c:v>-0.80698569999999992</c:v>
                </c:pt>
                <c:pt idx="722">
                  <c:v>-0.80698569999999992</c:v>
                </c:pt>
                <c:pt idx="723">
                  <c:v>-0.80944689999999997</c:v>
                </c:pt>
                <c:pt idx="724">
                  <c:v>-0.80883159999999998</c:v>
                </c:pt>
                <c:pt idx="725">
                  <c:v>-0.80790870000000004</c:v>
                </c:pt>
                <c:pt idx="726">
                  <c:v>-0.80713950000000001</c:v>
                </c:pt>
                <c:pt idx="727">
                  <c:v>-0.80729329999999999</c:v>
                </c:pt>
                <c:pt idx="728">
                  <c:v>-0.80960070000000006</c:v>
                </c:pt>
                <c:pt idx="729">
                  <c:v>-0.80913920000000006</c:v>
                </c:pt>
                <c:pt idx="730">
                  <c:v>-0.81067739999999999</c:v>
                </c:pt>
                <c:pt idx="731">
                  <c:v>-0.8111389</c:v>
                </c:pt>
                <c:pt idx="732">
                  <c:v>-0.80898539999999997</c:v>
                </c:pt>
                <c:pt idx="733">
                  <c:v>-0.80975449999999993</c:v>
                </c:pt>
                <c:pt idx="734">
                  <c:v>-0.81036980000000003</c:v>
                </c:pt>
                <c:pt idx="735">
                  <c:v>-0.81098510000000001</c:v>
                </c:pt>
                <c:pt idx="736">
                  <c:v>-0.8120619</c:v>
                </c:pt>
                <c:pt idx="737">
                  <c:v>-0.8120619</c:v>
                </c:pt>
                <c:pt idx="738">
                  <c:v>-0.81329239999999992</c:v>
                </c:pt>
                <c:pt idx="739">
                  <c:v>-0.81360009999999994</c:v>
                </c:pt>
                <c:pt idx="740">
                  <c:v>-0.81559970000000004</c:v>
                </c:pt>
                <c:pt idx="741">
                  <c:v>-0.81621500000000002</c:v>
                </c:pt>
                <c:pt idx="742">
                  <c:v>-0.81729180000000001</c:v>
                </c:pt>
                <c:pt idx="743">
                  <c:v>-0.81759950000000003</c:v>
                </c:pt>
                <c:pt idx="744">
                  <c:v>-0.81913769999999997</c:v>
                </c:pt>
                <c:pt idx="745">
                  <c:v>-0.82282940000000004</c:v>
                </c:pt>
                <c:pt idx="746">
                  <c:v>-0.82298320000000003</c:v>
                </c:pt>
                <c:pt idx="747">
                  <c:v>-0.82636730000000003</c:v>
                </c:pt>
                <c:pt idx="748">
                  <c:v>-0.82790549999999996</c:v>
                </c:pt>
                <c:pt idx="749">
                  <c:v>-0.82821319999999998</c:v>
                </c:pt>
                <c:pt idx="750">
                  <c:v>-0.83005909999999994</c:v>
                </c:pt>
                <c:pt idx="751">
                  <c:v>-0.83236640000000006</c:v>
                </c:pt>
                <c:pt idx="752">
                  <c:v>-0.83636579999999994</c:v>
                </c:pt>
                <c:pt idx="753">
                  <c:v>-0.84051900000000002</c:v>
                </c:pt>
                <c:pt idx="754">
                  <c:v>-0.84605669999999999</c:v>
                </c:pt>
                <c:pt idx="755">
                  <c:v>-0.84867159999999997</c:v>
                </c:pt>
                <c:pt idx="756">
                  <c:v>-0.85774719999999993</c:v>
                </c:pt>
                <c:pt idx="757">
                  <c:v>-0.86420770000000002</c:v>
                </c:pt>
                <c:pt idx="758">
                  <c:v>-0.87051429999999996</c:v>
                </c:pt>
                <c:pt idx="759">
                  <c:v>-0.87912840000000003</c:v>
                </c:pt>
                <c:pt idx="760">
                  <c:v>-0.88728099999999999</c:v>
                </c:pt>
                <c:pt idx="761">
                  <c:v>-0.89451069999999999</c:v>
                </c:pt>
                <c:pt idx="762">
                  <c:v>-0.90020220000000006</c:v>
                </c:pt>
                <c:pt idx="763">
                  <c:v>-0.91358470000000003</c:v>
                </c:pt>
                <c:pt idx="764">
                  <c:v>-0.9229678</c:v>
                </c:pt>
                <c:pt idx="765">
                  <c:v>-0.93188949999999993</c:v>
                </c:pt>
                <c:pt idx="766">
                  <c:v>-0.94404149999999998</c:v>
                </c:pt>
                <c:pt idx="767">
                  <c:v>-0.95573219999999992</c:v>
                </c:pt>
                <c:pt idx="768">
                  <c:v>-0.96988370000000002</c:v>
                </c:pt>
                <c:pt idx="769">
                  <c:v>-0.98142039999999997</c:v>
                </c:pt>
                <c:pt idx="770">
                  <c:v>-0.99695649999999991</c:v>
                </c:pt>
                <c:pt idx="771">
                  <c:v>-1.0098780000000001</c:v>
                </c:pt>
                <c:pt idx="772">
                  <c:v>-1.0258749999999999</c:v>
                </c:pt>
                <c:pt idx="773">
                  <c:v>-1.0452570000000001</c:v>
                </c:pt>
                <c:pt idx="774">
                  <c:v>-1.0615619999999999</c:v>
                </c:pt>
                <c:pt idx="775">
                  <c:v>-1.0794049999999999</c:v>
                </c:pt>
                <c:pt idx="776">
                  <c:v>-1.103402</c:v>
                </c:pt>
                <c:pt idx="777">
                  <c:v>-1.1280129999999999</c:v>
                </c:pt>
                <c:pt idx="778">
                  <c:v>-1.1566240000000001</c:v>
                </c:pt>
                <c:pt idx="779">
                  <c:v>-1.185389</c:v>
                </c:pt>
                <c:pt idx="780">
                  <c:v>-1.2143079999999999</c:v>
                </c:pt>
                <c:pt idx="781">
                  <c:v>-1.246764</c:v>
                </c:pt>
                <c:pt idx="782">
                  <c:v>-1.2784520000000001</c:v>
                </c:pt>
                <c:pt idx="783">
                  <c:v>-1.314446</c:v>
                </c:pt>
                <c:pt idx="784">
                  <c:v>-1.345364</c:v>
                </c:pt>
                <c:pt idx="785">
                  <c:v>-1.379513</c:v>
                </c:pt>
                <c:pt idx="786">
                  <c:v>-1.4147380000000001</c:v>
                </c:pt>
                <c:pt idx="787">
                  <c:v>-1.4505790000000001</c:v>
                </c:pt>
                <c:pt idx="788">
                  <c:v>-1.4878040000000001</c:v>
                </c:pt>
                <c:pt idx="789">
                  <c:v>-1.5273359999999998</c:v>
                </c:pt>
                <c:pt idx="790">
                  <c:v>-1.5628690000000001</c:v>
                </c:pt>
                <c:pt idx="791">
                  <c:v>-1.604401</c:v>
                </c:pt>
                <c:pt idx="792">
                  <c:v>-1.6494710000000001</c:v>
                </c:pt>
                <c:pt idx="793">
                  <c:v>-1.690542</c:v>
                </c:pt>
                <c:pt idx="794">
                  <c:v>-1.737304</c:v>
                </c:pt>
                <c:pt idx="795">
                  <c:v>-1.7852969999999999</c:v>
                </c:pt>
                <c:pt idx="796">
                  <c:v>-1.838827</c:v>
                </c:pt>
                <c:pt idx="797">
                  <c:v>-1.8912800000000001</c:v>
                </c:pt>
                <c:pt idx="798">
                  <c:v>-1.9515790000000002</c:v>
                </c:pt>
                <c:pt idx="799">
                  <c:v>-2.0166459999999997</c:v>
                </c:pt>
                <c:pt idx="800">
                  <c:v>-2.088327</c:v>
                </c:pt>
                <c:pt idx="801">
                  <c:v>-2.166623</c:v>
                </c:pt>
                <c:pt idx="802">
                  <c:v>-2.4197250000000001</c:v>
                </c:pt>
                <c:pt idx="803">
                  <c:v>-2.5274300000000003</c:v>
                </c:pt>
                <c:pt idx="804">
                  <c:v>-2.667446</c:v>
                </c:pt>
                <c:pt idx="805">
                  <c:v>-2.8320799999999999</c:v>
                </c:pt>
                <c:pt idx="806">
                  <c:v>-3.0244089999999999</c:v>
                </c:pt>
                <c:pt idx="807">
                  <c:v>-3.2459729999999998</c:v>
                </c:pt>
                <c:pt idx="808">
                  <c:v>-3.5075409999999998</c:v>
                </c:pt>
                <c:pt idx="809">
                  <c:v>-3.8152679999999997</c:v>
                </c:pt>
                <c:pt idx="810">
                  <c:v>-4.1537679999999995</c:v>
                </c:pt>
                <c:pt idx="811">
                  <c:v>-4.5568910000000002</c:v>
                </c:pt>
                <c:pt idx="812">
                  <c:v>-5.0030950000000001</c:v>
                </c:pt>
                <c:pt idx="813">
                  <c:v>-5.5139230000000001</c:v>
                </c:pt>
                <c:pt idx="814">
                  <c:v>-6.0862949999999998</c:v>
                </c:pt>
                <c:pt idx="815">
                  <c:v>-6.7294450000000001</c:v>
                </c:pt>
                <c:pt idx="816">
                  <c:v>-7.4418340000000001</c:v>
                </c:pt>
                <c:pt idx="817">
                  <c:v>-8.2096130000000009</c:v>
                </c:pt>
                <c:pt idx="818">
                  <c:v>-9.1174090000000003</c:v>
                </c:pt>
                <c:pt idx="819">
                  <c:v>-10.08367</c:v>
                </c:pt>
                <c:pt idx="820">
                  <c:v>-11.076090000000001</c:v>
                </c:pt>
                <c:pt idx="821">
                  <c:v>-12.13621</c:v>
                </c:pt>
                <c:pt idx="822">
                  <c:v>-13.25942</c:v>
                </c:pt>
                <c:pt idx="823">
                  <c:v>-14.3857</c:v>
                </c:pt>
                <c:pt idx="824">
                  <c:v>-15.481210000000001</c:v>
                </c:pt>
                <c:pt idx="825">
                  <c:v>-16.567489999999999</c:v>
                </c:pt>
                <c:pt idx="826">
                  <c:v>-17.627610000000001</c:v>
                </c:pt>
                <c:pt idx="827">
                  <c:v>-18.646180000000001</c:v>
                </c:pt>
                <c:pt idx="828">
                  <c:v>-19.606290000000001</c:v>
                </c:pt>
                <c:pt idx="829">
                  <c:v>-20.467929999999999</c:v>
                </c:pt>
                <c:pt idx="830">
                  <c:v>-21.22955</c:v>
                </c:pt>
                <c:pt idx="831">
                  <c:v>-21.86655</c:v>
                </c:pt>
                <c:pt idx="832">
                  <c:v>-22.394300000000001</c:v>
                </c:pt>
                <c:pt idx="833">
                  <c:v>-22.794350000000001</c:v>
                </c:pt>
                <c:pt idx="834">
                  <c:v>-23.07592</c:v>
                </c:pt>
                <c:pt idx="835">
                  <c:v>-23.205159999999999</c:v>
                </c:pt>
                <c:pt idx="836">
                  <c:v>-23.214399999999998</c:v>
                </c:pt>
                <c:pt idx="837">
                  <c:v>-23.108229999999999</c:v>
                </c:pt>
                <c:pt idx="838">
                  <c:v>-22.914359999999999</c:v>
                </c:pt>
                <c:pt idx="839">
                  <c:v>-22.651250000000001</c:v>
                </c:pt>
                <c:pt idx="840">
                  <c:v>-22.320450000000001</c:v>
                </c:pt>
                <c:pt idx="841">
                  <c:v>-21.969639999999998</c:v>
                </c:pt>
                <c:pt idx="842">
                  <c:v>-21.59421</c:v>
                </c:pt>
                <c:pt idx="843">
                  <c:v>-21.211089999999999</c:v>
                </c:pt>
                <c:pt idx="844">
                  <c:v>-20.821819999999999</c:v>
                </c:pt>
                <c:pt idx="845">
                  <c:v>-20.441769999999998</c:v>
                </c:pt>
                <c:pt idx="846">
                  <c:v>-20.080190000000002</c:v>
                </c:pt>
                <c:pt idx="847">
                  <c:v>-19.717079999999999</c:v>
                </c:pt>
                <c:pt idx="848">
                  <c:v>-19.375500000000002</c:v>
                </c:pt>
                <c:pt idx="849">
                  <c:v>-19.050840000000001</c:v>
                </c:pt>
                <c:pt idx="850">
                  <c:v>-18.74004</c:v>
                </c:pt>
                <c:pt idx="851">
                  <c:v>-18.44462</c:v>
                </c:pt>
                <c:pt idx="852">
                  <c:v>-18.163049999999998</c:v>
                </c:pt>
                <c:pt idx="853">
                  <c:v>-17.892250000000001</c:v>
                </c:pt>
                <c:pt idx="854">
                  <c:v>-17.627610000000001</c:v>
                </c:pt>
                <c:pt idx="855">
                  <c:v>-17.376809999999999</c:v>
                </c:pt>
                <c:pt idx="856">
                  <c:v>-17.136780000000002</c:v>
                </c:pt>
                <c:pt idx="857">
                  <c:v>-16.905989999999999</c:v>
                </c:pt>
                <c:pt idx="858">
                  <c:v>-16.675189999999997</c:v>
                </c:pt>
                <c:pt idx="859">
                  <c:v>-16.456700000000001</c:v>
                </c:pt>
                <c:pt idx="860">
                  <c:v>-16.241289999999999</c:v>
                </c:pt>
                <c:pt idx="861">
                  <c:v>-16.024349999999998</c:v>
                </c:pt>
                <c:pt idx="862">
                  <c:v>-15.813550000000001</c:v>
                </c:pt>
                <c:pt idx="863">
                  <c:v>-15.60276</c:v>
                </c:pt>
                <c:pt idx="864">
                  <c:v>-15.395050000000001</c:v>
                </c:pt>
                <c:pt idx="865">
                  <c:v>-15.18271</c:v>
                </c:pt>
                <c:pt idx="866">
                  <c:v>-14.97654</c:v>
                </c:pt>
                <c:pt idx="867">
                  <c:v>-14.77036</c:v>
                </c:pt>
                <c:pt idx="868">
                  <c:v>-14.5611</c:v>
                </c:pt>
                <c:pt idx="869">
                  <c:v>-14.359539999999999</c:v>
                </c:pt>
                <c:pt idx="870">
                  <c:v>-14.157979999999998</c:v>
                </c:pt>
                <c:pt idx="871">
                  <c:v>-13.961040000000001</c:v>
                </c:pt>
                <c:pt idx="872">
                  <c:v>-13.76563</c:v>
                </c:pt>
                <c:pt idx="873">
                  <c:v>-13.57484</c:v>
                </c:pt>
                <c:pt idx="874">
                  <c:v>-13.387129999999999</c:v>
                </c:pt>
                <c:pt idx="875">
                  <c:v>-13.200949999999999</c:v>
                </c:pt>
                <c:pt idx="876">
                  <c:v>-13.01939</c:v>
                </c:pt>
                <c:pt idx="877">
                  <c:v>-12.84399</c:v>
                </c:pt>
                <c:pt idx="878">
                  <c:v>-12.671659999999999</c:v>
                </c:pt>
                <c:pt idx="879">
                  <c:v>-12.500870000000001</c:v>
                </c:pt>
                <c:pt idx="880">
                  <c:v>-12.337770000000001</c:v>
                </c:pt>
                <c:pt idx="881">
                  <c:v>-12.18083</c:v>
                </c:pt>
                <c:pt idx="882">
                  <c:v>-12.02543</c:v>
                </c:pt>
                <c:pt idx="883">
                  <c:v>-11.87618</c:v>
                </c:pt>
                <c:pt idx="884">
                  <c:v>-11.734629999999999</c:v>
                </c:pt>
                <c:pt idx="885">
                  <c:v>-11.599229999999999</c:v>
                </c:pt>
                <c:pt idx="886">
                  <c:v>-11.47152</c:v>
                </c:pt>
                <c:pt idx="887">
                  <c:v>-11.34535</c:v>
                </c:pt>
                <c:pt idx="888">
                  <c:v>-11.22226</c:v>
                </c:pt>
                <c:pt idx="889">
                  <c:v>-11.10533</c:v>
                </c:pt>
                <c:pt idx="890">
                  <c:v>-10.98531</c:v>
                </c:pt>
                <c:pt idx="891">
                  <c:v>-10.87607</c:v>
                </c:pt>
                <c:pt idx="892">
                  <c:v>-10.77144</c:v>
                </c:pt>
                <c:pt idx="893">
                  <c:v>-10.663740000000001</c:v>
                </c:pt>
                <c:pt idx="894">
                  <c:v>-10.566809999999998</c:v>
                </c:pt>
                <c:pt idx="895">
                  <c:v>-10.471410000000001</c:v>
                </c:pt>
                <c:pt idx="896">
                  <c:v>-10.369859999999999</c:v>
                </c:pt>
                <c:pt idx="897">
                  <c:v>-10.27908</c:v>
                </c:pt>
                <c:pt idx="898">
                  <c:v>-10.18984</c:v>
                </c:pt>
                <c:pt idx="899">
                  <c:v>-10.10675</c:v>
                </c:pt>
                <c:pt idx="900">
                  <c:v>-10.02059</c:v>
                </c:pt>
                <c:pt idx="901">
                  <c:v>-9.9328859999999999</c:v>
                </c:pt>
                <c:pt idx="902">
                  <c:v>-9.8482610000000008</c:v>
                </c:pt>
                <c:pt idx="903">
                  <c:v>-9.7682520000000004</c:v>
                </c:pt>
                <c:pt idx="904">
                  <c:v>-9.6974750000000007</c:v>
                </c:pt>
                <c:pt idx="905">
                  <c:v>-9.6190040000000003</c:v>
                </c:pt>
                <c:pt idx="906">
                  <c:v>-9.5405339999999992</c:v>
                </c:pt>
                <c:pt idx="907">
                  <c:v>-9.4666789999999992</c:v>
                </c:pt>
                <c:pt idx="908">
                  <c:v>-9.3912870000000002</c:v>
                </c:pt>
                <c:pt idx="909">
                  <c:v>-9.3205089999999995</c:v>
                </c:pt>
                <c:pt idx="910">
                  <c:v>-9.2481930000000006</c:v>
                </c:pt>
                <c:pt idx="911">
                  <c:v>-9.1804939999999995</c:v>
                </c:pt>
                <c:pt idx="912">
                  <c:v>-9.1189490000000006</c:v>
                </c:pt>
                <c:pt idx="913">
                  <c:v>-9.0604800000000001</c:v>
                </c:pt>
                <c:pt idx="914">
                  <c:v>-8.9958580000000001</c:v>
                </c:pt>
                <c:pt idx="915">
                  <c:v>-8.9343120000000003</c:v>
                </c:pt>
                <c:pt idx="916">
                  <c:v>-8.8727670000000014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04E-4CFE-AEA0-670B62AE8F9B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2 mV/sec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Sheet1!$G$5:$G$924</c:f>
              <c:numCache>
                <c:formatCode>General</c:formatCode>
                <c:ptCount val="920"/>
                <c:pt idx="0">
                  <c:v>-1.4988429999999999</c:v>
                </c:pt>
                <c:pt idx="1">
                  <c:v>-1.4939690000000001</c:v>
                </c:pt>
                <c:pt idx="2">
                  <c:v>-1.489252</c:v>
                </c:pt>
                <c:pt idx="3">
                  <c:v>-1.484064</c:v>
                </c:pt>
                <c:pt idx="4">
                  <c:v>-1.47919</c:v>
                </c:pt>
                <c:pt idx="5">
                  <c:v>-1.474316</c:v>
                </c:pt>
                <c:pt idx="6">
                  <c:v>-1.4694419999999999</c:v>
                </c:pt>
                <c:pt idx="7">
                  <c:v>-1.4647250000000001</c:v>
                </c:pt>
                <c:pt idx="8">
                  <c:v>-1.4595370000000001</c:v>
                </c:pt>
                <c:pt idx="9">
                  <c:v>-1.4545049999999999</c:v>
                </c:pt>
                <c:pt idx="10">
                  <c:v>-1.44916</c:v>
                </c:pt>
                <c:pt idx="11">
                  <c:v>-1.4444429999999999</c:v>
                </c:pt>
                <c:pt idx="12">
                  <c:v>-1.4395690000000001</c:v>
                </c:pt>
                <c:pt idx="13">
                  <c:v>-1.4345380000000001</c:v>
                </c:pt>
                <c:pt idx="14">
                  <c:v>-1.429349</c:v>
                </c:pt>
                <c:pt idx="15">
                  <c:v>-1.4240029999999999</c:v>
                </c:pt>
                <c:pt idx="16">
                  <c:v>-1.4191290000000001</c:v>
                </c:pt>
                <c:pt idx="17">
                  <c:v>-1.4140980000000001</c:v>
                </c:pt>
                <c:pt idx="18">
                  <c:v>-1.4084380000000001</c:v>
                </c:pt>
                <c:pt idx="19">
                  <c:v>-1.403092</c:v>
                </c:pt>
                <c:pt idx="20">
                  <c:v>-1.398061</c:v>
                </c:pt>
                <c:pt idx="21">
                  <c:v>-1.39303</c:v>
                </c:pt>
                <c:pt idx="22">
                  <c:v>-1.3879980000000001</c:v>
                </c:pt>
                <c:pt idx="23">
                  <c:v>-1.3832819999999999</c:v>
                </c:pt>
                <c:pt idx="24">
                  <c:v>-1.3777790000000001</c:v>
                </c:pt>
                <c:pt idx="25">
                  <c:v>-1.3735329999999999</c:v>
                </c:pt>
                <c:pt idx="26">
                  <c:v>-1.3683449999999999</c:v>
                </c:pt>
                <c:pt idx="27">
                  <c:v>-1.3634710000000001</c:v>
                </c:pt>
                <c:pt idx="28">
                  <c:v>-1.3582829999999999</c:v>
                </c:pt>
                <c:pt idx="29">
                  <c:v>-1.353094</c:v>
                </c:pt>
                <c:pt idx="30">
                  <c:v>-1.3483769999999999</c:v>
                </c:pt>
                <c:pt idx="31">
                  <c:v>-1.3433459999999999</c:v>
                </c:pt>
                <c:pt idx="32">
                  <c:v>-1.3384720000000001</c:v>
                </c:pt>
                <c:pt idx="33">
                  <c:v>-1.3335980000000001</c:v>
                </c:pt>
                <c:pt idx="34">
                  <c:v>-1.328409</c:v>
                </c:pt>
                <c:pt idx="35">
                  <c:v>-1.323221</c:v>
                </c:pt>
                <c:pt idx="36">
                  <c:v>-1.31819</c:v>
                </c:pt>
                <c:pt idx="37">
                  <c:v>-1.3134729999999999</c:v>
                </c:pt>
                <c:pt idx="38">
                  <c:v>-1.308284</c:v>
                </c:pt>
                <c:pt idx="39">
                  <c:v>-1.303253</c:v>
                </c:pt>
                <c:pt idx="40">
                  <c:v>-1.2983789999999999</c:v>
                </c:pt>
                <c:pt idx="41">
                  <c:v>-1.293191</c:v>
                </c:pt>
                <c:pt idx="42">
                  <c:v>-1.288316</c:v>
                </c:pt>
                <c:pt idx="43">
                  <c:v>-1.283285</c:v>
                </c:pt>
                <c:pt idx="44">
                  <c:v>-1.278411</c:v>
                </c:pt>
                <c:pt idx="45">
                  <c:v>-1.27338</c:v>
                </c:pt>
                <c:pt idx="46">
                  <c:v>-1.268192</c:v>
                </c:pt>
                <c:pt idx="47">
                  <c:v>-1.2631600000000001</c:v>
                </c:pt>
                <c:pt idx="48">
                  <c:v>-1.258443</c:v>
                </c:pt>
                <c:pt idx="49">
                  <c:v>-1.2535689999999999</c:v>
                </c:pt>
                <c:pt idx="50">
                  <c:v>-1.248381</c:v>
                </c:pt>
                <c:pt idx="51">
                  <c:v>-1.2435069999999999</c:v>
                </c:pt>
                <c:pt idx="52">
                  <c:v>-1.2387900000000001</c:v>
                </c:pt>
                <c:pt idx="53">
                  <c:v>-1.2337590000000001</c:v>
                </c:pt>
                <c:pt idx="54">
                  <c:v>-1.228728</c:v>
                </c:pt>
                <c:pt idx="55">
                  <c:v>-1.2236959999999999</c:v>
                </c:pt>
                <c:pt idx="56">
                  <c:v>-1.21898</c:v>
                </c:pt>
                <c:pt idx="57">
                  <c:v>-1.2137910000000001</c:v>
                </c:pt>
                <c:pt idx="58">
                  <c:v>-1.208917</c:v>
                </c:pt>
                <c:pt idx="59">
                  <c:v>-1.204043</c:v>
                </c:pt>
                <c:pt idx="60">
                  <c:v>-1.198855</c:v>
                </c:pt>
                <c:pt idx="61">
                  <c:v>-1.1941379999999999</c:v>
                </c:pt>
                <c:pt idx="62">
                  <c:v>-1.189106</c:v>
                </c:pt>
                <c:pt idx="63">
                  <c:v>-1.1843900000000001</c:v>
                </c:pt>
                <c:pt idx="64">
                  <c:v>-1.1793579999999999</c:v>
                </c:pt>
                <c:pt idx="65">
                  <c:v>-1.1741699999999999</c:v>
                </c:pt>
                <c:pt idx="66">
                  <c:v>-1.1692959999999999</c:v>
                </c:pt>
                <c:pt idx="67">
                  <c:v>-1.1642650000000001</c:v>
                </c:pt>
                <c:pt idx="68">
                  <c:v>-1.159076</c:v>
                </c:pt>
                <c:pt idx="69">
                  <c:v>-1.154202</c:v>
                </c:pt>
                <c:pt idx="70">
                  <c:v>-1.1491709999999999</c:v>
                </c:pt>
                <c:pt idx="71">
                  <c:v>-1.1441399999999999</c:v>
                </c:pt>
                <c:pt idx="72">
                  <c:v>-1.1387940000000001</c:v>
                </c:pt>
                <c:pt idx="73">
                  <c:v>-1.134234</c:v>
                </c:pt>
                <c:pt idx="74">
                  <c:v>-1.1293599999999999</c:v>
                </c:pt>
                <c:pt idx="75">
                  <c:v>-1.1241719999999999</c:v>
                </c:pt>
                <c:pt idx="76">
                  <c:v>-1.1194550000000001</c:v>
                </c:pt>
                <c:pt idx="77">
                  <c:v>-1.1144240000000001</c:v>
                </c:pt>
                <c:pt idx="78">
                  <c:v>-1.10955</c:v>
                </c:pt>
                <c:pt idx="79">
                  <c:v>-1.1043609999999999</c:v>
                </c:pt>
                <c:pt idx="80">
                  <c:v>-1.0993299999999999</c:v>
                </c:pt>
                <c:pt idx="81">
                  <c:v>-1.0944560000000001</c:v>
                </c:pt>
                <c:pt idx="82">
                  <c:v>-1.0886389999999999</c:v>
                </c:pt>
                <c:pt idx="83">
                  <c:v>-1.08345</c:v>
                </c:pt>
                <c:pt idx="84">
                  <c:v>-1.078419</c:v>
                </c:pt>
                <c:pt idx="85">
                  <c:v>-1.0733870000000001</c:v>
                </c:pt>
                <c:pt idx="86">
                  <c:v>-1.0686709999999999</c:v>
                </c:pt>
                <c:pt idx="87">
                  <c:v>-1.063482</c:v>
                </c:pt>
                <c:pt idx="88">
                  <c:v>-1.058451</c:v>
                </c:pt>
                <c:pt idx="89">
                  <c:v>-1.0537339999999999</c:v>
                </c:pt>
                <c:pt idx="90">
                  <c:v>-1.0488599999999999</c:v>
                </c:pt>
                <c:pt idx="91">
                  <c:v>-1.0439860000000001</c:v>
                </c:pt>
                <c:pt idx="92">
                  <c:v>-1.039112</c:v>
                </c:pt>
                <c:pt idx="93">
                  <c:v>-1.034238</c:v>
                </c:pt>
                <c:pt idx="94">
                  <c:v>-1.02905</c:v>
                </c:pt>
                <c:pt idx="95">
                  <c:v>-1.0238609999999999</c:v>
                </c:pt>
                <c:pt idx="96">
                  <c:v>-1.0189870000000001</c:v>
                </c:pt>
                <c:pt idx="97">
                  <c:v>-1.013798</c:v>
                </c:pt>
                <c:pt idx="98">
                  <c:v>-1.008453</c:v>
                </c:pt>
                <c:pt idx="99">
                  <c:v>-1.003422</c:v>
                </c:pt>
                <c:pt idx="100">
                  <c:v>-0.99854759999999998</c:v>
                </c:pt>
                <c:pt idx="101">
                  <c:v>-0.99351619999999996</c:v>
                </c:pt>
                <c:pt idx="102">
                  <c:v>-0.98848499999999995</c:v>
                </c:pt>
                <c:pt idx="103">
                  <c:v>-0.98345369999999999</c:v>
                </c:pt>
                <c:pt idx="104">
                  <c:v>-0.97873690000000002</c:v>
                </c:pt>
                <c:pt idx="105">
                  <c:v>-0.97386289999999998</c:v>
                </c:pt>
                <c:pt idx="106">
                  <c:v>-0.96867440000000005</c:v>
                </c:pt>
                <c:pt idx="107">
                  <c:v>-0.96395759999999997</c:v>
                </c:pt>
                <c:pt idx="108">
                  <c:v>-0.95892630000000001</c:v>
                </c:pt>
                <c:pt idx="109">
                  <c:v>-0.95405229999999996</c:v>
                </c:pt>
                <c:pt idx="110">
                  <c:v>-0.949021</c:v>
                </c:pt>
                <c:pt idx="111">
                  <c:v>-0.94383260000000002</c:v>
                </c:pt>
                <c:pt idx="112">
                  <c:v>-0.93911579999999995</c:v>
                </c:pt>
                <c:pt idx="113">
                  <c:v>-0.93377010000000005</c:v>
                </c:pt>
                <c:pt idx="114">
                  <c:v>-0.9288961</c:v>
                </c:pt>
                <c:pt idx="115">
                  <c:v>-0.92386469999999998</c:v>
                </c:pt>
                <c:pt idx="116">
                  <c:v>-0.91914799999999997</c:v>
                </c:pt>
                <c:pt idx="117">
                  <c:v>-0.91427400000000003</c:v>
                </c:pt>
                <c:pt idx="118">
                  <c:v>-0.90924269999999996</c:v>
                </c:pt>
                <c:pt idx="119">
                  <c:v>-0.9042114</c:v>
                </c:pt>
                <c:pt idx="120">
                  <c:v>-0.89933739999999995</c:v>
                </c:pt>
                <c:pt idx="121">
                  <c:v>-0.89430609999999999</c:v>
                </c:pt>
                <c:pt idx="122">
                  <c:v>-0.88943209999999995</c:v>
                </c:pt>
                <c:pt idx="123">
                  <c:v>-0.88440079999999999</c:v>
                </c:pt>
                <c:pt idx="124">
                  <c:v>-0.87952680000000005</c:v>
                </c:pt>
                <c:pt idx="125">
                  <c:v>-0.87433830000000001</c:v>
                </c:pt>
                <c:pt idx="126">
                  <c:v>-0.86930700000000005</c:v>
                </c:pt>
                <c:pt idx="127">
                  <c:v>-0.86427580000000004</c:v>
                </c:pt>
                <c:pt idx="128">
                  <c:v>-0.85955899999999996</c:v>
                </c:pt>
                <c:pt idx="129">
                  <c:v>-0.85452779999999995</c:v>
                </c:pt>
                <c:pt idx="130">
                  <c:v>-0.84949649999999999</c:v>
                </c:pt>
                <c:pt idx="131">
                  <c:v>-0.8446224</c:v>
                </c:pt>
                <c:pt idx="132">
                  <c:v>-0.83943400000000001</c:v>
                </c:pt>
                <c:pt idx="133">
                  <c:v>-0.83471720000000005</c:v>
                </c:pt>
                <c:pt idx="134">
                  <c:v>-0.8298432</c:v>
                </c:pt>
                <c:pt idx="135">
                  <c:v>-0.82434019999999997</c:v>
                </c:pt>
                <c:pt idx="136">
                  <c:v>-0.81930890000000001</c:v>
                </c:pt>
                <c:pt idx="137">
                  <c:v>-0.81443489999999996</c:v>
                </c:pt>
                <c:pt idx="138">
                  <c:v>-0.80908919999999995</c:v>
                </c:pt>
                <c:pt idx="139">
                  <c:v>-0.80421520000000002</c:v>
                </c:pt>
                <c:pt idx="140">
                  <c:v>-0.79886939999999995</c:v>
                </c:pt>
                <c:pt idx="141">
                  <c:v>-0.79415270000000004</c:v>
                </c:pt>
                <c:pt idx="142">
                  <c:v>-0.78943589999999997</c:v>
                </c:pt>
                <c:pt idx="143">
                  <c:v>-0.78456179999999998</c:v>
                </c:pt>
                <c:pt idx="144">
                  <c:v>-0.77968780000000004</c:v>
                </c:pt>
                <c:pt idx="145">
                  <c:v>-0.77402760000000004</c:v>
                </c:pt>
                <c:pt idx="146">
                  <c:v>-0.76852469999999995</c:v>
                </c:pt>
                <c:pt idx="147">
                  <c:v>-0.76365070000000002</c:v>
                </c:pt>
                <c:pt idx="148">
                  <c:v>-0.75846210000000003</c:v>
                </c:pt>
                <c:pt idx="149">
                  <c:v>-0.75374540000000001</c:v>
                </c:pt>
                <c:pt idx="150">
                  <c:v>-0.74855689999999997</c:v>
                </c:pt>
                <c:pt idx="151">
                  <c:v>-0.74368279999999998</c:v>
                </c:pt>
                <c:pt idx="152">
                  <c:v>-0.73880880000000004</c:v>
                </c:pt>
                <c:pt idx="153">
                  <c:v>-0.73377749999999997</c:v>
                </c:pt>
                <c:pt idx="154">
                  <c:v>-0.72890350000000004</c:v>
                </c:pt>
                <c:pt idx="155">
                  <c:v>-0.72402949999999999</c:v>
                </c:pt>
                <c:pt idx="156">
                  <c:v>-0.71899820000000003</c:v>
                </c:pt>
                <c:pt idx="157">
                  <c:v>-0.71396700000000002</c:v>
                </c:pt>
                <c:pt idx="158">
                  <c:v>-0.70909290000000003</c:v>
                </c:pt>
                <c:pt idx="159">
                  <c:v>-0.70406170000000001</c:v>
                </c:pt>
                <c:pt idx="160">
                  <c:v>-0.69855869999999998</c:v>
                </c:pt>
                <c:pt idx="161">
                  <c:v>-0.69368470000000004</c:v>
                </c:pt>
                <c:pt idx="162">
                  <c:v>-0.68865339999999997</c:v>
                </c:pt>
                <c:pt idx="163">
                  <c:v>-0.68377940000000004</c:v>
                </c:pt>
                <c:pt idx="164">
                  <c:v>-0.67843370000000003</c:v>
                </c:pt>
                <c:pt idx="165">
                  <c:v>-0.67371689999999995</c:v>
                </c:pt>
                <c:pt idx="166">
                  <c:v>-0.66868559999999999</c:v>
                </c:pt>
                <c:pt idx="167">
                  <c:v>-0.66365439999999998</c:v>
                </c:pt>
                <c:pt idx="168">
                  <c:v>-0.65862310000000002</c:v>
                </c:pt>
                <c:pt idx="169">
                  <c:v>-0.65374909999999997</c:v>
                </c:pt>
                <c:pt idx="170">
                  <c:v>-0.64887510000000004</c:v>
                </c:pt>
                <c:pt idx="171">
                  <c:v>-0.6436866</c:v>
                </c:pt>
                <c:pt idx="172">
                  <c:v>-0.63896980000000003</c:v>
                </c:pt>
                <c:pt idx="173">
                  <c:v>-0.63425299999999996</c:v>
                </c:pt>
                <c:pt idx="174">
                  <c:v>-0.62922169999999999</c:v>
                </c:pt>
                <c:pt idx="175">
                  <c:v>-0.62419040000000003</c:v>
                </c:pt>
                <c:pt idx="176">
                  <c:v>-0.61884470000000003</c:v>
                </c:pt>
                <c:pt idx="177">
                  <c:v>-0.61412789999999995</c:v>
                </c:pt>
                <c:pt idx="178">
                  <c:v>-0.60909670000000005</c:v>
                </c:pt>
                <c:pt idx="179">
                  <c:v>-0.60390820000000001</c:v>
                </c:pt>
                <c:pt idx="180">
                  <c:v>-0.59887690000000005</c:v>
                </c:pt>
                <c:pt idx="181">
                  <c:v>-0.5940029</c:v>
                </c:pt>
                <c:pt idx="182">
                  <c:v>-0.58897160000000004</c:v>
                </c:pt>
                <c:pt idx="183">
                  <c:v>-0.58409759999999999</c:v>
                </c:pt>
                <c:pt idx="184">
                  <c:v>-0.57906630000000003</c:v>
                </c:pt>
                <c:pt idx="185">
                  <c:v>-0.57419229999999999</c:v>
                </c:pt>
                <c:pt idx="186">
                  <c:v>-0.56947550000000002</c:v>
                </c:pt>
                <c:pt idx="187">
                  <c:v>-0.56428699999999998</c:v>
                </c:pt>
                <c:pt idx="188">
                  <c:v>-0.55941300000000005</c:v>
                </c:pt>
                <c:pt idx="189">
                  <c:v>-0.55422459999999996</c:v>
                </c:pt>
                <c:pt idx="190">
                  <c:v>-0.54950770000000004</c:v>
                </c:pt>
                <c:pt idx="191">
                  <c:v>-0.54447639999999997</c:v>
                </c:pt>
                <c:pt idx="192">
                  <c:v>-0.53928799999999999</c:v>
                </c:pt>
                <c:pt idx="193">
                  <c:v>-0.5344139</c:v>
                </c:pt>
                <c:pt idx="194">
                  <c:v>-0.52922539999999996</c:v>
                </c:pt>
                <c:pt idx="195">
                  <c:v>-0.52435140000000002</c:v>
                </c:pt>
                <c:pt idx="196">
                  <c:v>-0.5196347</c:v>
                </c:pt>
                <c:pt idx="197">
                  <c:v>-0.51460329999999999</c:v>
                </c:pt>
                <c:pt idx="198">
                  <c:v>-0.5094149</c:v>
                </c:pt>
                <c:pt idx="199">
                  <c:v>-0.50438360000000004</c:v>
                </c:pt>
                <c:pt idx="200">
                  <c:v>-0.4995096</c:v>
                </c:pt>
                <c:pt idx="201">
                  <c:v>-0.49463560000000001</c:v>
                </c:pt>
                <c:pt idx="202">
                  <c:v>-0.48944710000000002</c:v>
                </c:pt>
                <c:pt idx="203">
                  <c:v>-0.48441590000000001</c:v>
                </c:pt>
                <c:pt idx="204">
                  <c:v>-0.47985630000000001</c:v>
                </c:pt>
                <c:pt idx="205">
                  <c:v>-0.474825</c:v>
                </c:pt>
                <c:pt idx="206">
                  <c:v>-0.46963650000000001</c:v>
                </c:pt>
                <c:pt idx="207">
                  <c:v>-0.4646052</c:v>
                </c:pt>
                <c:pt idx="208">
                  <c:v>-0.45894509999999999</c:v>
                </c:pt>
                <c:pt idx="209">
                  <c:v>-0.45375660000000001</c:v>
                </c:pt>
                <c:pt idx="210">
                  <c:v>-0.44872529999999999</c:v>
                </c:pt>
                <c:pt idx="211">
                  <c:v>-0.4438513</c:v>
                </c:pt>
                <c:pt idx="212">
                  <c:v>-0.43897730000000001</c:v>
                </c:pt>
                <c:pt idx="213">
                  <c:v>-0.43410330000000003</c:v>
                </c:pt>
                <c:pt idx="214">
                  <c:v>-0.42922919999999998</c:v>
                </c:pt>
                <c:pt idx="215">
                  <c:v>-0.42404069999999999</c:v>
                </c:pt>
                <c:pt idx="216">
                  <c:v>-0.4191667</c:v>
                </c:pt>
                <c:pt idx="217">
                  <c:v>-0.41413549999999999</c:v>
                </c:pt>
                <c:pt idx="218">
                  <c:v>-0.40910419999999997</c:v>
                </c:pt>
                <c:pt idx="219">
                  <c:v>-0.40407290000000001</c:v>
                </c:pt>
                <c:pt idx="220">
                  <c:v>-0.39919890000000002</c:v>
                </c:pt>
                <c:pt idx="221">
                  <c:v>-0.39416760000000001</c:v>
                </c:pt>
                <c:pt idx="222">
                  <c:v>-0.38929360000000002</c:v>
                </c:pt>
                <c:pt idx="223">
                  <c:v>-0.3842624</c:v>
                </c:pt>
                <c:pt idx="224">
                  <c:v>-0.37923109999999999</c:v>
                </c:pt>
                <c:pt idx="225">
                  <c:v>-0.3743571</c:v>
                </c:pt>
                <c:pt idx="226">
                  <c:v>-0.36932579999999998</c:v>
                </c:pt>
                <c:pt idx="227">
                  <c:v>-0.36445179999999999</c:v>
                </c:pt>
                <c:pt idx="228">
                  <c:v>-0.35926330000000001</c:v>
                </c:pt>
                <c:pt idx="229">
                  <c:v>-0.35423199999999999</c:v>
                </c:pt>
                <c:pt idx="230">
                  <c:v>-0.349358</c:v>
                </c:pt>
                <c:pt idx="231">
                  <c:v>-0.34448400000000001</c:v>
                </c:pt>
                <c:pt idx="232">
                  <c:v>-0.33929550000000003</c:v>
                </c:pt>
                <c:pt idx="233">
                  <c:v>-0.33457870000000001</c:v>
                </c:pt>
                <c:pt idx="234">
                  <c:v>-0.329233</c:v>
                </c:pt>
                <c:pt idx="235">
                  <c:v>-0.32451609999999997</c:v>
                </c:pt>
                <c:pt idx="236">
                  <c:v>-0.31948490000000002</c:v>
                </c:pt>
                <c:pt idx="237">
                  <c:v>-0.3144536</c:v>
                </c:pt>
                <c:pt idx="238">
                  <c:v>-0.30926520000000002</c:v>
                </c:pt>
                <c:pt idx="239">
                  <c:v>-0.30470560000000002</c:v>
                </c:pt>
                <c:pt idx="240">
                  <c:v>-0.2996743</c:v>
                </c:pt>
                <c:pt idx="241">
                  <c:v>-0.29448580000000002</c:v>
                </c:pt>
                <c:pt idx="242">
                  <c:v>-0.2897691</c:v>
                </c:pt>
                <c:pt idx="243">
                  <c:v>-0.28473779999999999</c:v>
                </c:pt>
                <c:pt idx="244">
                  <c:v>-0.27970650000000002</c:v>
                </c:pt>
                <c:pt idx="245">
                  <c:v>-0.27451799999999998</c:v>
                </c:pt>
                <c:pt idx="246">
                  <c:v>-0.26964399999999999</c:v>
                </c:pt>
                <c:pt idx="247">
                  <c:v>-0.26445550000000001</c:v>
                </c:pt>
                <c:pt idx="248">
                  <c:v>-0.25973869999999999</c:v>
                </c:pt>
                <c:pt idx="249">
                  <c:v>-0.25470739999999997</c:v>
                </c:pt>
                <c:pt idx="250">
                  <c:v>-0.24967619999999999</c:v>
                </c:pt>
                <c:pt idx="251">
                  <c:v>-0.24480209999999999</c:v>
                </c:pt>
                <c:pt idx="252">
                  <c:v>-0.23867479999999999</c:v>
                </c:pt>
                <c:pt idx="253">
                  <c:v>-0.23360339999999999</c:v>
                </c:pt>
                <c:pt idx="254">
                  <c:v>-0.22865750000000001</c:v>
                </c:pt>
                <c:pt idx="255">
                  <c:v>-0.22371170000000001</c:v>
                </c:pt>
                <c:pt idx="256">
                  <c:v>-0.2187344</c:v>
                </c:pt>
                <c:pt idx="257">
                  <c:v>-0.21371009999999999</c:v>
                </c:pt>
                <c:pt idx="258">
                  <c:v>-0.20857580000000001</c:v>
                </c:pt>
                <c:pt idx="259">
                  <c:v>-0.2034415</c:v>
                </c:pt>
                <c:pt idx="260">
                  <c:v>-0.19833870000000001</c:v>
                </c:pt>
                <c:pt idx="261">
                  <c:v>-0.1932672</c:v>
                </c:pt>
                <c:pt idx="262">
                  <c:v>-0.1882115</c:v>
                </c:pt>
                <c:pt idx="263">
                  <c:v>-0.18328130000000001</c:v>
                </c:pt>
                <c:pt idx="264">
                  <c:v>-0.17836689999999999</c:v>
                </c:pt>
                <c:pt idx="265">
                  <c:v>-0.17335819999999999</c:v>
                </c:pt>
                <c:pt idx="266">
                  <c:v>-0.16828679999999999</c:v>
                </c:pt>
                <c:pt idx="267">
                  <c:v>-0.16335659999999999</c:v>
                </c:pt>
                <c:pt idx="268">
                  <c:v>-0.1584264</c:v>
                </c:pt>
                <c:pt idx="269">
                  <c:v>-0.1534335</c:v>
                </c:pt>
                <c:pt idx="270">
                  <c:v>-0.14840909999999999</c:v>
                </c:pt>
                <c:pt idx="271">
                  <c:v>-0.14340049999999999</c:v>
                </c:pt>
                <c:pt idx="272">
                  <c:v>-0.13834469999999999</c:v>
                </c:pt>
                <c:pt idx="273">
                  <c:v>-0.1334303</c:v>
                </c:pt>
                <c:pt idx="274">
                  <c:v>-0.12846869999999999</c:v>
                </c:pt>
                <c:pt idx="275">
                  <c:v>-0.1234915</c:v>
                </c:pt>
                <c:pt idx="276">
                  <c:v>-0.11849850000000001</c:v>
                </c:pt>
                <c:pt idx="277">
                  <c:v>-0.1135056</c:v>
                </c:pt>
                <c:pt idx="278">
                  <c:v>-0.10849689999999999</c:v>
                </c:pt>
                <c:pt idx="279">
                  <c:v>-0.1034412</c:v>
                </c:pt>
                <c:pt idx="280">
                  <c:v>-9.840111E-2</c:v>
                </c:pt>
                <c:pt idx="281">
                  <c:v>-9.3470949999999997E-2</c:v>
                </c:pt>
                <c:pt idx="282">
                  <c:v>-8.8493699999999995E-2</c:v>
                </c:pt>
                <c:pt idx="283">
                  <c:v>-8.3547850000000007E-2</c:v>
                </c:pt>
                <c:pt idx="284">
                  <c:v>-7.849209E-2</c:v>
                </c:pt>
                <c:pt idx="285">
                  <c:v>-7.3389239999999994E-2</c:v>
                </c:pt>
                <c:pt idx="286">
                  <c:v>-6.8396289999999998E-2</c:v>
                </c:pt>
                <c:pt idx="287">
                  <c:v>-6.3387620000000006E-2</c:v>
                </c:pt>
                <c:pt idx="288">
                  <c:v>-5.8410370000000003E-2</c:v>
                </c:pt>
                <c:pt idx="289">
                  <c:v>-5.3433120000000001E-2</c:v>
                </c:pt>
                <c:pt idx="290">
                  <c:v>-4.8487269999999999E-2</c:v>
                </c:pt>
                <c:pt idx="291">
                  <c:v>-4.3462920000000002E-2</c:v>
                </c:pt>
                <c:pt idx="292">
                  <c:v>-3.851707E-2</c:v>
                </c:pt>
                <c:pt idx="293">
                  <c:v>-3.3555519999999998E-2</c:v>
                </c:pt>
                <c:pt idx="294">
                  <c:v>-2.8578260000000001E-2</c:v>
                </c:pt>
                <c:pt idx="295">
                  <c:v>-2.35923E-2</c:v>
                </c:pt>
                <c:pt idx="296">
                  <c:v>-1.858655E-2</c:v>
                </c:pt>
                <c:pt idx="297">
                  <c:v>-1.361508E-2</c:v>
                </c:pt>
                <c:pt idx="298">
                  <c:v>-8.509618E-3</c:v>
                </c:pt>
                <c:pt idx="299">
                  <c:v>-3.3262600000000002E-3</c:v>
                </c:pt>
                <c:pt idx="300">
                  <c:v>1.75432E-3</c:v>
                </c:pt>
                <c:pt idx="301">
                  <c:v>6.8145499999999999E-3</c:v>
                </c:pt>
                <c:pt idx="302">
                  <c:v>1.18499E-2</c:v>
                </c:pt>
                <c:pt idx="303">
                  <c:v>1.680268E-2</c:v>
                </c:pt>
                <c:pt idx="304">
                  <c:v>2.1691579999999999E-2</c:v>
                </c:pt>
                <c:pt idx="305">
                  <c:v>2.6635010000000001E-2</c:v>
                </c:pt>
                <c:pt idx="306">
                  <c:v>3.155699E-2</c:v>
                </c:pt>
                <c:pt idx="307">
                  <c:v>3.645574E-2</c:v>
                </c:pt>
                <c:pt idx="308">
                  <c:v>4.1448690000000003E-2</c:v>
                </c:pt>
                <c:pt idx="309">
                  <c:v>4.6425939999999999E-2</c:v>
                </c:pt>
                <c:pt idx="310">
                  <c:v>5.1481699999999998E-2</c:v>
                </c:pt>
                <c:pt idx="311">
                  <c:v>5.6490350000000002E-2</c:v>
                </c:pt>
                <c:pt idx="312">
                  <c:v>6.1483309999999999E-2</c:v>
                </c:pt>
                <c:pt idx="313">
                  <c:v>6.6476259999999995E-2</c:v>
                </c:pt>
                <c:pt idx="314">
                  <c:v>7.1390700000000001E-2</c:v>
                </c:pt>
                <c:pt idx="315">
                  <c:v>7.6367959999999999E-2</c:v>
                </c:pt>
                <c:pt idx="316">
                  <c:v>8.1345210000000001E-2</c:v>
                </c:pt>
                <c:pt idx="317">
                  <c:v>8.6385260000000005E-2</c:v>
                </c:pt>
                <c:pt idx="318">
                  <c:v>9.1378230000000005E-2</c:v>
                </c:pt>
                <c:pt idx="319">
                  <c:v>9.6402580000000002E-2</c:v>
                </c:pt>
                <c:pt idx="320">
                  <c:v>0.1013641</c:v>
                </c:pt>
                <c:pt idx="321">
                  <c:v>0.1063885</c:v>
                </c:pt>
                <c:pt idx="322">
                  <c:v>0.11138140000000001</c:v>
                </c:pt>
                <c:pt idx="323">
                  <c:v>0.1164215</c:v>
                </c:pt>
                <c:pt idx="324">
                  <c:v>0.1214301</c:v>
                </c:pt>
                <c:pt idx="325">
                  <c:v>0.12643879999999999</c:v>
                </c:pt>
                <c:pt idx="326">
                  <c:v>0.1314004</c:v>
                </c:pt>
                <c:pt idx="327">
                  <c:v>0.1363933</c:v>
                </c:pt>
                <c:pt idx="328">
                  <c:v>0.141402</c:v>
                </c:pt>
                <c:pt idx="329">
                  <c:v>0.14644199999999999</c:v>
                </c:pt>
                <c:pt idx="330">
                  <c:v>0.15149779999999999</c:v>
                </c:pt>
                <c:pt idx="331">
                  <c:v>0.15644359999999999</c:v>
                </c:pt>
                <c:pt idx="332">
                  <c:v>0.1613581</c:v>
                </c:pt>
                <c:pt idx="333">
                  <c:v>0.16627249999999999</c:v>
                </c:pt>
                <c:pt idx="334">
                  <c:v>0.17126549999999999</c:v>
                </c:pt>
                <c:pt idx="335">
                  <c:v>0.17622699999999999</c:v>
                </c:pt>
                <c:pt idx="336">
                  <c:v>0.18126709999999999</c:v>
                </c:pt>
                <c:pt idx="337">
                  <c:v>0.18621289999999999</c:v>
                </c:pt>
                <c:pt idx="338">
                  <c:v>0.19120590000000001</c:v>
                </c:pt>
                <c:pt idx="339">
                  <c:v>0.19627739999999999</c:v>
                </c:pt>
                <c:pt idx="340">
                  <c:v>0.2013645</c:v>
                </c:pt>
                <c:pt idx="341">
                  <c:v>0.20640459999999999</c:v>
                </c:pt>
                <c:pt idx="342">
                  <c:v>0.21150740000000001</c:v>
                </c:pt>
                <c:pt idx="343">
                  <c:v>0.21657889999999999</c:v>
                </c:pt>
                <c:pt idx="344">
                  <c:v>0.22152469999999999</c:v>
                </c:pt>
                <c:pt idx="345">
                  <c:v>0.22650200000000001</c:v>
                </c:pt>
                <c:pt idx="346">
                  <c:v>0.2314792</c:v>
                </c:pt>
                <c:pt idx="347">
                  <c:v>0.23639370000000001</c:v>
                </c:pt>
                <c:pt idx="348">
                  <c:v>0.24144940000000001</c:v>
                </c:pt>
                <c:pt idx="349">
                  <c:v>0.2463796</c:v>
                </c:pt>
                <c:pt idx="350">
                  <c:v>0.25138820000000001</c:v>
                </c:pt>
                <c:pt idx="351">
                  <c:v>0.25636550000000002</c:v>
                </c:pt>
                <c:pt idx="352">
                  <c:v>0.26134279999999999</c:v>
                </c:pt>
                <c:pt idx="353">
                  <c:v>0.26630429999999999</c:v>
                </c:pt>
                <c:pt idx="354">
                  <c:v>0.27134429999999998</c:v>
                </c:pt>
                <c:pt idx="355">
                  <c:v>0.27638439999999997</c:v>
                </c:pt>
                <c:pt idx="356">
                  <c:v>0.28136169999999999</c:v>
                </c:pt>
                <c:pt idx="357">
                  <c:v>0.28633890000000001</c:v>
                </c:pt>
                <c:pt idx="358">
                  <c:v>0.29128480000000001</c:v>
                </c:pt>
                <c:pt idx="359">
                  <c:v>0.29627769999999998</c:v>
                </c:pt>
                <c:pt idx="360">
                  <c:v>0.30128640000000001</c:v>
                </c:pt>
                <c:pt idx="361">
                  <c:v>0.30640489999999998</c:v>
                </c:pt>
                <c:pt idx="362">
                  <c:v>0.31133509999999998</c:v>
                </c:pt>
                <c:pt idx="363">
                  <c:v>0.31571139999999998</c:v>
                </c:pt>
                <c:pt idx="364">
                  <c:v>0.32074269999999999</c:v>
                </c:pt>
                <c:pt idx="365">
                  <c:v>0.32545950000000001</c:v>
                </c:pt>
                <c:pt idx="366">
                  <c:v>0.33033360000000001</c:v>
                </c:pt>
                <c:pt idx="367">
                  <c:v>0.33520759999999999</c:v>
                </c:pt>
                <c:pt idx="368">
                  <c:v>0.34039599999999998</c:v>
                </c:pt>
                <c:pt idx="369">
                  <c:v>0.34527010000000002</c:v>
                </c:pt>
                <c:pt idx="370">
                  <c:v>0.34998689999999999</c:v>
                </c:pt>
                <c:pt idx="371">
                  <c:v>0.3553326</c:v>
                </c:pt>
                <c:pt idx="372">
                  <c:v>0.36020669999999999</c:v>
                </c:pt>
                <c:pt idx="373">
                  <c:v>0.3652379</c:v>
                </c:pt>
                <c:pt idx="374">
                  <c:v>0.37026910000000002</c:v>
                </c:pt>
                <c:pt idx="375">
                  <c:v>0.37514320000000001</c:v>
                </c:pt>
                <c:pt idx="376">
                  <c:v>0.38017440000000002</c:v>
                </c:pt>
                <c:pt idx="377">
                  <c:v>0.38489119999999999</c:v>
                </c:pt>
                <c:pt idx="378">
                  <c:v>0.38992250000000001</c:v>
                </c:pt>
                <c:pt idx="379">
                  <c:v>0.39495380000000002</c:v>
                </c:pt>
                <c:pt idx="380">
                  <c:v>0.40014230000000001</c:v>
                </c:pt>
                <c:pt idx="381">
                  <c:v>0.40517350000000002</c:v>
                </c:pt>
                <c:pt idx="382">
                  <c:v>0.41020479999999998</c:v>
                </c:pt>
                <c:pt idx="383">
                  <c:v>0.41507880000000003</c:v>
                </c:pt>
                <c:pt idx="384">
                  <c:v>0.42010999999999998</c:v>
                </c:pt>
                <c:pt idx="385">
                  <c:v>0.4251413</c:v>
                </c:pt>
                <c:pt idx="386">
                  <c:v>0.4297009</c:v>
                </c:pt>
                <c:pt idx="387">
                  <c:v>0.43473210000000001</c:v>
                </c:pt>
                <c:pt idx="388">
                  <c:v>0.43976340000000003</c:v>
                </c:pt>
                <c:pt idx="389">
                  <c:v>0.44495190000000001</c:v>
                </c:pt>
                <c:pt idx="390">
                  <c:v>0.44998310000000002</c:v>
                </c:pt>
                <c:pt idx="391">
                  <c:v>0.45469999999999999</c:v>
                </c:pt>
                <c:pt idx="392">
                  <c:v>0.45988839999999997</c:v>
                </c:pt>
                <c:pt idx="393">
                  <c:v>0.46476250000000002</c:v>
                </c:pt>
                <c:pt idx="394">
                  <c:v>0.46963650000000001</c:v>
                </c:pt>
                <c:pt idx="395">
                  <c:v>0.4745105</c:v>
                </c:pt>
                <c:pt idx="396">
                  <c:v>0.47954180000000002</c:v>
                </c:pt>
                <c:pt idx="397">
                  <c:v>0.48457309999999998</c:v>
                </c:pt>
                <c:pt idx="398">
                  <c:v>0.48944710000000002</c:v>
                </c:pt>
                <c:pt idx="399">
                  <c:v>0.49463560000000001</c:v>
                </c:pt>
                <c:pt idx="400">
                  <c:v>0.49935239999999997</c:v>
                </c:pt>
                <c:pt idx="401">
                  <c:v>0.50516970000000005</c:v>
                </c:pt>
                <c:pt idx="402">
                  <c:v>0.51035830000000004</c:v>
                </c:pt>
                <c:pt idx="403">
                  <c:v>0.51523229999999998</c:v>
                </c:pt>
                <c:pt idx="404">
                  <c:v>0.52042080000000002</c:v>
                </c:pt>
                <c:pt idx="405">
                  <c:v>0.52545209999999998</c:v>
                </c:pt>
                <c:pt idx="406">
                  <c:v>0.53048329999999999</c:v>
                </c:pt>
                <c:pt idx="407">
                  <c:v>0.53535739999999998</c:v>
                </c:pt>
                <c:pt idx="408">
                  <c:v>0.54054579999999997</c:v>
                </c:pt>
                <c:pt idx="409">
                  <c:v>0.54557710000000004</c:v>
                </c:pt>
                <c:pt idx="410">
                  <c:v>0.55013670000000003</c:v>
                </c:pt>
                <c:pt idx="411">
                  <c:v>0.55532519999999996</c:v>
                </c:pt>
                <c:pt idx="412">
                  <c:v>0.56004200000000004</c:v>
                </c:pt>
                <c:pt idx="413">
                  <c:v>0.56507320000000005</c:v>
                </c:pt>
                <c:pt idx="414">
                  <c:v>0.56994719999999999</c:v>
                </c:pt>
                <c:pt idx="415">
                  <c:v>0.57497849999999995</c:v>
                </c:pt>
                <c:pt idx="416">
                  <c:v>0.58000980000000002</c:v>
                </c:pt>
                <c:pt idx="417">
                  <c:v>0.5851982</c:v>
                </c:pt>
                <c:pt idx="418">
                  <c:v>0.59007229999999999</c:v>
                </c:pt>
                <c:pt idx="419">
                  <c:v>0.59478909999999996</c:v>
                </c:pt>
                <c:pt idx="420">
                  <c:v>0.5999776</c:v>
                </c:pt>
                <c:pt idx="421">
                  <c:v>0.60516610000000004</c:v>
                </c:pt>
                <c:pt idx="422">
                  <c:v>0.61035450000000002</c:v>
                </c:pt>
                <c:pt idx="423">
                  <c:v>0.61538579999999998</c:v>
                </c:pt>
                <c:pt idx="424">
                  <c:v>0.62073149999999999</c:v>
                </c:pt>
                <c:pt idx="425">
                  <c:v>0.62576279999999995</c:v>
                </c:pt>
                <c:pt idx="426">
                  <c:v>0.6306368</c:v>
                </c:pt>
                <c:pt idx="427">
                  <c:v>0.63551089999999999</c:v>
                </c:pt>
                <c:pt idx="428">
                  <c:v>0.64022760000000001</c:v>
                </c:pt>
                <c:pt idx="429">
                  <c:v>0.64525880000000002</c:v>
                </c:pt>
                <c:pt idx="430">
                  <c:v>0.65013290000000001</c:v>
                </c:pt>
                <c:pt idx="431">
                  <c:v>0.65500689999999995</c:v>
                </c:pt>
                <c:pt idx="432">
                  <c:v>0.66003820000000002</c:v>
                </c:pt>
                <c:pt idx="433">
                  <c:v>0.66506949999999998</c:v>
                </c:pt>
                <c:pt idx="434">
                  <c:v>0.67010069999999999</c:v>
                </c:pt>
                <c:pt idx="435">
                  <c:v>0.67497479999999999</c:v>
                </c:pt>
                <c:pt idx="436">
                  <c:v>0.680006</c:v>
                </c:pt>
                <c:pt idx="437">
                  <c:v>0.68535170000000001</c:v>
                </c:pt>
                <c:pt idx="438">
                  <c:v>0.69022570000000005</c:v>
                </c:pt>
                <c:pt idx="439">
                  <c:v>0.69525700000000001</c:v>
                </c:pt>
                <c:pt idx="440">
                  <c:v>0.70028820000000003</c:v>
                </c:pt>
                <c:pt idx="441">
                  <c:v>0.70531960000000005</c:v>
                </c:pt>
                <c:pt idx="442">
                  <c:v>0.71019350000000003</c:v>
                </c:pt>
                <c:pt idx="443">
                  <c:v>0.71522490000000005</c:v>
                </c:pt>
                <c:pt idx="444">
                  <c:v>0.72025609999999995</c:v>
                </c:pt>
                <c:pt idx="445">
                  <c:v>0.7251301</c:v>
                </c:pt>
                <c:pt idx="446">
                  <c:v>0.73016139999999996</c:v>
                </c:pt>
                <c:pt idx="447">
                  <c:v>0.73503540000000001</c:v>
                </c:pt>
                <c:pt idx="448">
                  <c:v>0.7399095</c:v>
                </c:pt>
                <c:pt idx="449">
                  <c:v>0.74525509999999995</c:v>
                </c:pt>
                <c:pt idx="450">
                  <c:v>0.75075809999999998</c:v>
                </c:pt>
                <c:pt idx="451">
                  <c:v>0.75531760000000003</c:v>
                </c:pt>
                <c:pt idx="452">
                  <c:v>0.7600344</c:v>
                </c:pt>
                <c:pt idx="453">
                  <c:v>0.76522290000000004</c:v>
                </c:pt>
                <c:pt idx="454">
                  <c:v>0.7699397</c:v>
                </c:pt>
                <c:pt idx="455">
                  <c:v>0.77497099999999997</c:v>
                </c:pt>
                <c:pt idx="456">
                  <c:v>0.78000219999999998</c:v>
                </c:pt>
                <c:pt idx="457">
                  <c:v>0.78487629999999997</c:v>
                </c:pt>
                <c:pt idx="458">
                  <c:v>0.78990760000000004</c:v>
                </c:pt>
                <c:pt idx="459">
                  <c:v>0.7949389</c:v>
                </c:pt>
                <c:pt idx="460">
                  <c:v>0.79981290000000005</c:v>
                </c:pt>
                <c:pt idx="461">
                  <c:v>0.7949389</c:v>
                </c:pt>
                <c:pt idx="462">
                  <c:v>0.78990760000000004</c:v>
                </c:pt>
                <c:pt idx="463">
                  <c:v>0.78487629999999997</c:v>
                </c:pt>
                <c:pt idx="464">
                  <c:v>0.77984500000000001</c:v>
                </c:pt>
                <c:pt idx="465">
                  <c:v>0.77497099999999997</c:v>
                </c:pt>
                <c:pt idx="466">
                  <c:v>0.77025429999999995</c:v>
                </c:pt>
                <c:pt idx="467">
                  <c:v>0.76522290000000004</c:v>
                </c:pt>
                <c:pt idx="468">
                  <c:v>0.76034889999999999</c:v>
                </c:pt>
                <c:pt idx="469">
                  <c:v>0.75531760000000003</c:v>
                </c:pt>
                <c:pt idx="470">
                  <c:v>0.75044359999999999</c:v>
                </c:pt>
                <c:pt idx="471">
                  <c:v>0.74541230000000003</c:v>
                </c:pt>
                <c:pt idx="472">
                  <c:v>0.74006660000000002</c:v>
                </c:pt>
                <c:pt idx="473">
                  <c:v>0.73550709999999997</c:v>
                </c:pt>
                <c:pt idx="474">
                  <c:v>0.73047580000000001</c:v>
                </c:pt>
                <c:pt idx="475">
                  <c:v>0.72544459999999999</c:v>
                </c:pt>
                <c:pt idx="476">
                  <c:v>0.72025609999999995</c:v>
                </c:pt>
                <c:pt idx="477">
                  <c:v>0.71522490000000005</c:v>
                </c:pt>
                <c:pt idx="478">
                  <c:v>0.71019350000000003</c:v>
                </c:pt>
                <c:pt idx="479">
                  <c:v>0.70531960000000005</c:v>
                </c:pt>
                <c:pt idx="480">
                  <c:v>0.70044550000000005</c:v>
                </c:pt>
                <c:pt idx="481">
                  <c:v>0.69557150000000001</c:v>
                </c:pt>
                <c:pt idx="482">
                  <c:v>0.69038299999999997</c:v>
                </c:pt>
                <c:pt idx="483">
                  <c:v>0.68519450000000004</c:v>
                </c:pt>
                <c:pt idx="484">
                  <c:v>0.68063490000000004</c:v>
                </c:pt>
                <c:pt idx="485">
                  <c:v>0.67544649999999995</c:v>
                </c:pt>
                <c:pt idx="486">
                  <c:v>0.67072960000000004</c:v>
                </c:pt>
                <c:pt idx="487">
                  <c:v>0.66554120000000005</c:v>
                </c:pt>
                <c:pt idx="488">
                  <c:v>0.66050989999999998</c:v>
                </c:pt>
                <c:pt idx="489">
                  <c:v>0.65563579999999999</c:v>
                </c:pt>
                <c:pt idx="490">
                  <c:v>0.65060459999999998</c:v>
                </c:pt>
                <c:pt idx="491">
                  <c:v>0.64588780000000001</c:v>
                </c:pt>
                <c:pt idx="492">
                  <c:v>0.64101370000000002</c:v>
                </c:pt>
                <c:pt idx="493">
                  <c:v>0.63598250000000001</c:v>
                </c:pt>
                <c:pt idx="494">
                  <c:v>0.63126570000000004</c:v>
                </c:pt>
                <c:pt idx="495">
                  <c:v>0.6260772</c:v>
                </c:pt>
                <c:pt idx="496">
                  <c:v>0.62104599999999999</c:v>
                </c:pt>
                <c:pt idx="497">
                  <c:v>0.6158574</c:v>
                </c:pt>
                <c:pt idx="498">
                  <c:v>0.61082619999999999</c:v>
                </c:pt>
                <c:pt idx="499">
                  <c:v>0.60579499999999997</c:v>
                </c:pt>
                <c:pt idx="500">
                  <c:v>0.60060650000000004</c:v>
                </c:pt>
                <c:pt idx="501">
                  <c:v>0.595418</c:v>
                </c:pt>
                <c:pt idx="502">
                  <c:v>0.59054399999999996</c:v>
                </c:pt>
                <c:pt idx="503">
                  <c:v>0.58566989999999997</c:v>
                </c:pt>
                <c:pt idx="504">
                  <c:v>0.58063869999999995</c:v>
                </c:pt>
                <c:pt idx="505">
                  <c:v>0.57560739999999999</c:v>
                </c:pt>
                <c:pt idx="506">
                  <c:v>0.57073339999999995</c:v>
                </c:pt>
                <c:pt idx="507">
                  <c:v>0.56570209999999999</c:v>
                </c:pt>
                <c:pt idx="508">
                  <c:v>0.56067089999999997</c:v>
                </c:pt>
                <c:pt idx="509">
                  <c:v>0.55579679999999998</c:v>
                </c:pt>
                <c:pt idx="510">
                  <c:v>0.55076559999999997</c:v>
                </c:pt>
                <c:pt idx="511">
                  <c:v>0.54589149999999997</c:v>
                </c:pt>
                <c:pt idx="512">
                  <c:v>0.54086029999999996</c:v>
                </c:pt>
                <c:pt idx="513">
                  <c:v>0.535829</c:v>
                </c:pt>
                <c:pt idx="514">
                  <c:v>0.53079779999999999</c:v>
                </c:pt>
                <c:pt idx="515">
                  <c:v>0.52592369999999999</c:v>
                </c:pt>
                <c:pt idx="516">
                  <c:v>0.52089240000000003</c:v>
                </c:pt>
                <c:pt idx="517">
                  <c:v>0.51586120000000002</c:v>
                </c:pt>
                <c:pt idx="518">
                  <c:v>0.51098719999999997</c:v>
                </c:pt>
                <c:pt idx="519">
                  <c:v>0.50579870000000005</c:v>
                </c:pt>
                <c:pt idx="520">
                  <c:v>0.49998130000000002</c:v>
                </c:pt>
                <c:pt idx="521">
                  <c:v>0.49479279999999998</c:v>
                </c:pt>
                <c:pt idx="522">
                  <c:v>0.49007600000000001</c:v>
                </c:pt>
                <c:pt idx="523">
                  <c:v>0.4850447</c:v>
                </c:pt>
                <c:pt idx="524">
                  <c:v>0.48017070000000001</c:v>
                </c:pt>
                <c:pt idx="525">
                  <c:v>0.47513939999999999</c:v>
                </c:pt>
                <c:pt idx="526">
                  <c:v>0.47042260000000002</c:v>
                </c:pt>
                <c:pt idx="527">
                  <c:v>0.46523419999999999</c:v>
                </c:pt>
                <c:pt idx="528">
                  <c:v>0.46020290000000003</c:v>
                </c:pt>
                <c:pt idx="529">
                  <c:v>0.45532889999999998</c:v>
                </c:pt>
                <c:pt idx="530">
                  <c:v>0.45029760000000002</c:v>
                </c:pt>
                <c:pt idx="531">
                  <c:v>0.4452663</c:v>
                </c:pt>
                <c:pt idx="532">
                  <c:v>0.44054959999999999</c:v>
                </c:pt>
                <c:pt idx="533">
                  <c:v>0.4353611</c:v>
                </c:pt>
                <c:pt idx="534">
                  <c:v>0.43032979999999998</c:v>
                </c:pt>
                <c:pt idx="535">
                  <c:v>0.42529850000000002</c:v>
                </c:pt>
                <c:pt idx="536">
                  <c:v>0.4205817</c:v>
                </c:pt>
                <c:pt idx="537">
                  <c:v>0.41539330000000002</c:v>
                </c:pt>
                <c:pt idx="538">
                  <c:v>0.41051919999999997</c:v>
                </c:pt>
                <c:pt idx="539">
                  <c:v>0.40548800000000002</c:v>
                </c:pt>
                <c:pt idx="540">
                  <c:v>0.4004567</c:v>
                </c:pt>
                <c:pt idx="541">
                  <c:v>0.39526820000000001</c:v>
                </c:pt>
                <c:pt idx="542">
                  <c:v>0.39055139999999999</c:v>
                </c:pt>
                <c:pt idx="543">
                  <c:v>0.38536300000000001</c:v>
                </c:pt>
                <c:pt idx="544">
                  <c:v>0.38033169999999999</c:v>
                </c:pt>
                <c:pt idx="545">
                  <c:v>0.3754576</c:v>
                </c:pt>
                <c:pt idx="546">
                  <c:v>0.37058360000000001</c:v>
                </c:pt>
                <c:pt idx="547">
                  <c:v>0.36570960000000002</c:v>
                </c:pt>
                <c:pt idx="548">
                  <c:v>0.3609928</c:v>
                </c:pt>
                <c:pt idx="549">
                  <c:v>0.35564709999999999</c:v>
                </c:pt>
                <c:pt idx="550">
                  <c:v>0.35093020000000003</c:v>
                </c:pt>
                <c:pt idx="551">
                  <c:v>0.34605619999999998</c:v>
                </c:pt>
                <c:pt idx="552">
                  <c:v>0.34071050000000003</c:v>
                </c:pt>
                <c:pt idx="553">
                  <c:v>0.33583649999999998</c:v>
                </c:pt>
                <c:pt idx="554">
                  <c:v>0.33080520000000002</c:v>
                </c:pt>
                <c:pt idx="555">
                  <c:v>0.32561669999999998</c:v>
                </c:pt>
                <c:pt idx="556">
                  <c:v>0.32058550000000002</c:v>
                </c:pt>
                <c:pt idx="557">
                  <c:v>0.31571139999999998</c:v>
                </c:pt>
                <c:pt idx="558">
                  <c:v>0.31068020000000002</c:v>
                </c:pt>
                <c:pt idx="559">
                  <c:v>0.30580619999999997</c:v>
                </c:pt>
                <c:pt idx="560">
                  <c:v>0.30077490000000001</c:v>
                </c:pt>
                <c:pt idx="561">
                  <c:v>0.29590090000000002</c:v>
                </c:pt>
                <c:pt idx="562">
                  <c:v>0.29071239999999998</c:v>
                </c:pt>
                <c:pt idx="563">
                  <c:v>0.28583829999999999</c:v>
                </c:pt>
                <c:pt idx="564">
                  <c:v>0.28080709999999998</c:v>
                </c:pt>
                <c:pt idx="565">
                  <c:v>0.27561859999999999</c:v>
                </c:pt>
                <c:pt idx="566">
                  <c:v>0.2707446</c:v>
                </c:pt>
                <c:pt idx="567">
                  <c:v>0.26587060000000001</c:v>
                </c:pt>
                <c:pt idx="568">
                  <c:v>0.26099650000000002</c:v>
                </c:pt>
                <c:pt idx="569">
                  <c:v>0.25596530000000001</c:v>
                </c:pt>
                <c:pt idx="570">
                  <c:v>0.25093399999999999</c:v>
                </c:pt>
                <c:pt idx="571">
                  <c:v>0.2459027</c:v>
                </c:pt>
                <c:pt idx="572">
                  <c:v>0.24118590000000001</c:v>
                </c:pt>
                <c:pt idx="573">
                  <c:v>0.23656640000000001</c:v>
                </c:pt>
                <c:pt idx="574">
                  <c:v>0.23162060000000001</c:v>
                </c:pt>
                <c:pt idx="575">
                  <c:v>0.22664329999999999</c:v>
                </c:pt>
                <c:pt idx="576">
                  <c:v>0.2217288</c:v>
                </c:pt>
                <c:pt idx="577">
                  <c:v>0.2166574</c:v>
                </c:pt>
                <c:pt idx="578">
                  <c:v>0.21168010000000001</c:v>
                </c:pt>
                <c:pt idx="579">
                  <c:v>0.20660870000000001</c:v>
                </c:pt>
                <c:pt idx="580">
                  <c:v>0.20158429999999999</c:v>
                </c:pt>
                <c:pt idx="581">
                  <c:v>0.1965286</c:v>
                </c:pt>
                <c:pt idx="582">
                  <c:v>0.19144140000000001</c:v>
                </c:pt>
                <c:pt idx="583">
                  <c:v>0.18651119999999999</c:v>
                </c:pt>
                <c:pt idx="584">
                  <c:v>0.1814712</c:v>
                </c:pt>
                <c:pt idx="585">
                  <c:v>0.17649390000000001</c:v>
                </c:pt>
                <c:pt idx="586">
                  <c:v>0.17145389999999999</c:v>
                </c:pt>
                <c:pt idx="587">
                  <c:v>0.1665237</c:v>
                </c:pt>
                <c:pt idx="588">
                  <c:v>0.16160930000000001</c:v>
                </c:pt>
                <c:pt idx="589">
                  <c:v>0.15660060000000001</c:v>
                </c:pt>
                <c:pt idx="590">
                  <c:v>0.1517019</c:v>
                </c:pt>
                <c:pt idx="591">
                  <c:v>0.14666180000000001</c:v>
                </c:pt>
                <c:pt idx="592">
                  <c:v>0.14160610000000001</c:v>
                </c:pt>
                <c:pt idx="593">
                  <c:v>0.13661309999999999</c:v>
                </c:pt>
                <c:pt idx="594">
                  <c:v>0.13160450000000001</c:v>
                </c:pt>
                <c:pt idx="595">
                  <c:v>0.12667429999999999</c:v>
                </c:pt>
                <c:pt idx="596">
                  <c:v>0.12161859999999999</c:v>
                </c:pt>
                <c:pt idx="597">
                  <c:v>0.1166413</c:v>
                </c:pt>
                <c:pt idx="598">
                  <c:v>0.1115227</c:v>
                </c:pt>
                <c:pt idx="599">
                  <c:v>0.10656119999999999</c:v>
                </c:pt>
                <c:pt idx="600">
                  <c:v>0.1015839</c:v>
                </c:pt>
                <c:pt idx="601">
                  <c:v>9.6606689999999995E-2</c:v>
                </c:pt>
                <c:pt idx="602">
                  <c:v>9.1629440000000006E-2</c:v>
                </c:pt>
                <c:pt idx="603">
                  <c:v>8.657368E-2</c:v>
                </c:pt>
                <c:pt idx="604">
                  <c:v>8.1565029999999997E-2</c:v>
                </c:pt>
                <c:pt idx="605">
                  <c:v>7.6509270000000004E-2</c:v>
                </c:pt>
                <c:pt idx="606">
                  <c:v>7.1594820000000003E-2</c:v>
                </c:pt>
                <c:pt idx="607">
                  <c:v>6.6570470000000007E-2</c:v>
                </c:pt>
                <c:pt idx="608">
                  <c:v>6.1593210000000002E-2</c:v>
                </c:pt>
                <c:pt idx="609">
                  <c:v>5.6663070000000003E-2</c:v>
                </c:pt>
                <c:pt idx="610">
                  <c:v>5.1623009999999997E-2</c:v>
                </c:pt>
                <c:pt idx="611">
                  <c:v>4.6645760000000001E-2</c:v>
                </c:pt>
                <c:pt idx="612">
                  <c:v>4.1605700000000002E-2</c:v>
                </c:pt>
                <c:pt idx="613">
                  <c:v>3.6691250000000002E-2</c:v>
                </c:pt>
                <c:pt idx="614">
                  <c:v>3.1698299999999999E-2</c:v>
                </c:pt>
                <c:pt idx="615">
                  <c:v>2.6752450000000001E-2</c:v>
                </c:pt>
                <c:pt idx="616">
                  <c:v>2.1862960000000001E-2</c:v>
                </c:pt>
                <c:pt idx="617">
                  <c:v>1.6818260000000002E-2</c:v>
                </c:pt>
                <c:pt idx="618">
                  <c:v>1.1834320000000001E-2</c:v>
                </c:pt>
                <c:pt idx="619">
                  <c:v>6.8519410000000003E-3</c:v>
                </c:pt>
                <c:pt idx="620">
                  <c:v>1.952643E-3</c:v>
                </c:pt>
                <c:pt idx="621">
                  <c:v>-3.0006450000000001E-3</c:v>
                </c:pt>
                <c:pt idx="622">
                  <c:v>-8.0671549999999995E-3</c:v>
                </c:pt>
                <c:pt idx="623">
                  <c:v>-1.3256739999999999E-2</c:v>
                </c:pt>
                <c:pt idx="624">
                  <c:v>-1.8373110000000002E-2</c:v>
                </c:pt>
                <c:pt idx="625">
                  <c:v>-2.333524E-2</c:v>
                </c:pt>
                <c:pt idx="626">
                  <c:v>-2.8345660000000002E-2</c:v>
                </c:pt>
                <c:pt idx="627">
                  <c:v>-3.3320000000000002E-2</c:v>
                </c:pt>
                <c:pt idx="628">
                  <c:v>-3.8344360000000001E-2</c:v>
                </c:pt>
                <c:pt idx="629">
                  <c:v>-4.3290210000000003E-2</c:v>
                </c:pt>
                <c:pt idx="630">
                  <c:v>-4.8251759999999998E-2</c:v>
                </c:pt>
                <c:pt idx="631">
                  <c:v>-5.3260410000000001E-2</c:v>
                </c:pt>
                <c:pt idx="632">
                  <c:v>-5.8206260000000003E-2</c:v>
                </c:pt>
                <c:pt idx="633">
                  <c:v>-6.3214909999999999E-2</c:v>
                </c:pt>
                <c:pt idx="634">
                  <c:v>-6.8223569999999997E-2</c:v>
                </c:pt>
                <c:pt idx="635">
                  <c:v>-7.3185120000000006E-2</c:v>
                </c:pt>
                <c:pt idx="636">
                  <c:v>-7.827228E-2</c:v>
                </c:pt>
                <c:pt idx="637">
                  <c:v>-8.3265229999999996E-2</c:v>
                </c:pt>
                <c:pt idx="638">
                  <c:v>-8.8320990000000002E-2</c:v>
                </c:pt>
                <c:pt idx="639">
                  <c:v>-9.3251139999999996E-2</c:v>
                </c:pt>
                <c:pt idx="640">
                  <c:v>-9.8212690000000005E-2</c:v>
                </c:pt>
                <c:pt idx="641">
                  <c:v>-0.1032213</c:v>
                </c:pt>
                <c:pt idx="642">
                  <c:v>-0.1082143</c:v>
                </c:pt>
                <c:pt idx="643">
                  <c:v>-0.1133329</c:v>
                </c:pt>
                <c:pt idx="644">
                  <c:v>-0.11823160000000001</c:v>
                </c:pt>
                <c:pt idx="645">
                  <c:v>-0.12328740000000001</c:v>
                </c:pt>
                <c:pt idx="646">
                  <c:v>-0.1282018</c:v>
                </c:pt>
                <c:pt idx="647">
                  <c:v>-0.13322619999999999</c:v>
                </c:pt>
                <c:pt idx="648">
                  <c:v>-0.13815630000000001</c:v>
                </c:pt>
                <c:pt idx="649">
                  <c:v>-0.1432435</c:v>
                </c:pt>
                <c:pt idx="650">
                  <c:v>-0.14826780000000001</c:v>
                </c:pt>
                <c:pt idx="651">
                  <c:v>-0.15322939999999999</c:v>
                </c:pt>
                <c:pt idx="652">
                  <c:v>-0.1581909</c:v>
                </c:pt>
                <c:pt idx="653">
                  <c:v>-0.1631368</c:v>
                </c:pt>
                <c:pt idx="654">
                  <c:v>-0.16809830000000001</c:v>
                </c:pt>
                <c:pt idx="655">
                  <c:v>-0.17310700000000001</c:v>
                </c:pt>
                <c:pt idx="656">
                  <c:v>-0.178147</c:v>
                </c:pt>
                <c:pt idx="657">
                  <c:v>-0.18314</c:v>
                </c:pt>
                <c:pt idx="658">
                  <c:v>-0.18803880000000001</c:v>
                </c:pt>
                <c:pt idx="659">
                  <c:v>-0.1931573</c:v>
                </c:pt>
                <c:pt idx="660">
                  <c:v>-0.19816600000000001</c:v>
                </c:pt>
                <c:pt idx="661">
                  <c:v>-0.20322170000000001</c:v>
                </c:pt>
                <c:pt idx="662">
                  <c:v>-0.20830889999999999</c:v>
                </c:pt>
                <c:pt idx="663">
                  <c:v>-0.21341170000000001</c:v>
                </c:pt>
                <c:pt idx="664">
                  <c:v>-0.2184989</c:v>
                </c:pt>
                <c:pt idx="665">
                  <c:v>-0.22346050000000001</c:v>
                </c:pt>
                <c:pt idx="666">
                  <c:v>-0.22846910000000001</c:v>
                </c:pt>
                <c:pt idx="667">
                  <c:v>-0.23341500000000001</c:v>
                </c:pt>
                <c:pt idx="668">
                  <c:v>-0.23850209999999999</c:v>
                </c:pt>
                <c:pt idx="669">
                  <c:v>-0.24341660000000001</c:v>
                </c:pt>
                <c:pt idx="670">
                  <c:v>-0.2483938</c:v>
                </c:pt>
                <c:pt idx="671">
                  <c:v>-0.25335540000000001</c:v>
                </c:pt>
                <c:pt idx="672">
                  <c:v>-0.25820700000000002</c:v>
                </c:pt>
                <c:pt idx="673">
                  <c:v>-0.26324710000000001</c:v>
                </c:pt>
                <c:pt idx="674">
                  <c:v>-0.26825569999999999</c:v>
                </c:pt>
                <c:pt idx="675">
                  <c:v>-0.2733429</c:v>
                </c:pt>
                <c:pt idx="676">
                  <c:v>-0.27832010000000001</c:v>
                </c:pt>
                <c:pt idx="677">
                  <c:v>-0.28328170000000003</c:v>
                </c:pt>
                <c:pt idx="678">
                  <c:v>-0.28832170000000001</c:v>
                </c:pt>
                <c:pt idx="679">
                  <c:v>-0.29328330000000002</c:v>
                </c:pt>
                <c:pt idx="680">
                  <c:v>-0.29826049999999998</c:v>
                </c:pt>
                <c:pt idx="681">
                  <c:v>-0.30328490000000002</c:v>
                </c:pt>
                <c:pt idx="682">
                  <c:v>-0.30832490000000001</c:v>
                </c:pt>
                <c:pt idx="683">
                  <c:v>-0.31330219999999998</c:v>
                </c:pt>
                <c:pt idx="684">
                  <c:v>-0.3190132</c:v>
                </c:pt>
                <c:pt idx="685">
                  <c:v>-0.32373000000000002</c:v>
                </c:pt>
                <c:pt idx="686">
                  <c:v>-0.3289185</c:v>
                </c:pt>
                <c:pt idx="687">
                  <c:v>-0.33426420000000001</c:v>
                </c:pt>
                <c:pt idx="688">
                  <c:v>-0.3391382</c:v>
                </c:pt>
                <c:pt idx="689">
                  <c:v>-0.34416950000000002</c:v>
                </c:pt>
                <c:pt idx="690">
                  <c:v>-0.34904350000000001</c:v>
                </c:pt>
                <c:pt idx="691">
                  <c:v>-0.35376030000000003</c:v>
                </c:pt>
                <c:pt idx="692">
                  <c:v>-0.35894890000000002</c:v>
                </c:pt>
                <c:pt idx="693">
                  <c:v>-0.3638229</c:v>
                </c:pt>
                <c:pt idx="694">
                  <c:v>-0.36885410000000002</c:v>
                </c:pt>
                <c:pt idx="695">
                  <c:v>-0.37357089999999998</c:v>
                </c:pt>
                <c:pt idx="696">
                  <c:v>-0.37844489999999997</c:v>
                </c:pt>
                <c:pt idx="697">
                  <c:v>-0.38363340000000001</c:v>
                </c:pt>
                <c:pt idx="698">
                  <c:v>-0.38866469999999997</c:v>
                </c:pt>
                <c:pt idx="699">
                  <c:v>-0.39369599999999999</c:v>
                </c:pt>
                <c:pt idx="700">
                  <c:v>-0.39856999999999998</c:v>
                </c:pt>
                <c:pt idx="701">
                  <c:v>-0.40344400000000002</c:v>
                </c:pt>
                <c:pt idx="702">
                  <c:v>-0.40847529999999999</c:v>
                </c:pt>
                <c:pt idx="703">
                  <c:v>-0.4135065</c:v>
                </c:pt>
                <c:pt idx="704">
                  <c:v>-0.41853780000000002</c:v>
                </c:pt>
                <c:pt idx="705">
                  <c:v>-0.4234118</c:v>
                </c:pt>
                <c:pt idx="706">
                  <c:v>-0.42844310000000002</c:v>
                </c:pt>
                <c:pt idx="707">
                  <c:v>-0.43331710000000001</c:v>
                </c:pt>
                <c:pt idx="708">
                  <c:v>-0.4385056</c:v>
                </c:pt>
                <c:pt idx="709">
                  <c:v>-0.44337959999999998</c:v>
                </c:pt>
                <c:pt idx="710">
                  <c:v>-0.4484109</c:v>
                </c:pt>
                <c:pt idx="711">
                  <c:v>-0.45328489999999999</c:v>
                </c:pt>
                <c:pt idx="712">
                  <c:v>-0.45831620000000001</c:v>
                </c:pt>
                <c:pt idx="713">
                  <c:v>-0.46397640000000001</c:v>
                </c:pt>
                <c:pt idx="714">
                  <c:v>-0.46916479999999999</c:v>
                </c:pt>
                <c:pt idx="715">
                  <c:v>-0.47403889999999999</c:v>
                </c:pt>
                <c:pt idx="716">
                  <c:v>-0.47922730000000002</c:v>
                </c:pt>
                <c:pt idx="717">
                  <c:v>-0.48410140000000002</c:v>
                </c:pt>
                <c:pt idx="718">
                  <c:v>-0.48913259999999997</c:v>
                </c:pt>
                <c:pt idx="719">
                  <c:v>-0.49400670000000002</c:v>
                </c:pt>
                <c:pt idx="720">
                  <c:v>-0.49935239999999997</c:v>
                </c:pt>
                <c:pt idx="721">
                  <c:v>-0.50422639999999996</c:v>
                </c:pt>
                <c:pt idx="722">
                  <c:v>-0.50910040000000001</c:v>
                </c:pt>
                <c:pt idx="723">
                  <c:v>-0.51444610000000002</c:v>
                </c:pt>
                <c:pt idx="724">
                  <c:v>-0.51947739999999998</c:v>
                </c:pt>
                <c:pt idx="725">
                  <c:v>-0.52419420000000005</c:v>
                </c:pt>
                <c:pt idx="726">
                  <c:v>-0.52953989999999995</c:v>
                </c:pt>
                <c:pt idx="727">
                  <c:v>-0.53425670000000003</c:v>
                </c:pt>
                <c:pt idx="728">
                  <c:v>-0.53897349999999999</c:v>
                </c:pt>
                <c:pt idx="729">
                  <c:v>-0.54416200000000003</c:v>
                </c:pt>
                <c:pt idx="730">
                  <c:v>-0.54935049999999996</c:v>
                </c:pt>
                <c:pt idx="731">
                  <c:v>-0.55406730000000004</c:v>
                </c:pt>
                <c:pt idx="732">
                  <c:v>-0.55894140000000003</c:v>
                </c:pt>
                <c:pt idx="733">
                  <c:v>-0.56397260000000005</c:v>
                </c:pt>
                <c:pt idx="734">
                  <c:v>-0.56900379999999995</c:v>
                </c:pt>
                <c:pt idx="735">
                  <c:v>-0.57403510000000002</c:v>
                </c:pt>
                <c:pt idx="736">
                  <c:v>-0.57922359999999995</c:v>
                </c:pt>
                <c:pt idx="737">
                  <c:v>-0.58409759999999999</c:v>
                </c:pt>
                <c:pt idx="738">
                  <c:v>-0.58897160000000004</c:v>
                </c:pt>
                <c:pt idx="739">
                  <c:v>-0.59368840000000001</c:v>
                </c:pt>
                <c:pt idx="740">
                  <c:v>-0.59887690000000005</c:v>
                </c:pt>
                <c:pt idx="741">
                  <c:v>-0.60390820000000001</c:v>
                </c:pt>
                <c:pt idx="742">
                  <c:v>-0.60878220000000005</c:v>
                </c:pt>
                <c:pt idx="743">
                  <c:v>-0.61349900000000002</c:v>
                </c:pt>
                <c:pt idx="744">
                  <c:v>-0.61837299999999995</c:v>
                </c:pt>
                <c:pt idx="745">
                  <c:v>-0.62371869999999996</c:v>
                </c:pt>
                <c:pt idx="746">
                  <c:v>-0.62875000000000003</c:v>
                </c:pt>
                <c:pt idx="747">
                  <c:v>-0.6334668</c:v>
                </c:pt>
                <c:pt idx="748">
                  <c:v>-0.63865530000000004</c:v>
                </c:pt>
                <c:pt idx="749">
                  <c:v>-0.6433721</c:v>
                </c:pt>
                <c:pt idx="750">
                  <c:v>-0.64840339999999996</c:v>
                </c:pt>
                <c:pt idx="751">
                  <c:v>-0.65296290000000001</c:v>
                </c:pt>
                <c:pt idx="752">
                  <c:v>-0.65830869999999997</c:v>
                </c:pt>
                <c:pt idx="753">
                  <c:v>-0.66318270000000001</c:v>
                </c:pt>
                <c:pt idx="754">
                  <c:v>-0.66821399999999997</c:v>
                </c:pt>
                <c:pt idx="755">
                  <c:v>-0.67324519999999999</c:v>
                </c:pt>
                <c:pt idx="756">
                  <c:v>-0.67827649999999995</c:v>
                </c:pt>
                <c:pt idx="757">
                  <c:v>-0.68330769999999996</c:v>
                </c:pt>
                <c:pt idx="758">
                  <c:v>-0.68818179999999995</c:v>
                </c:pt>
                <c:pt idx="759">
                  <c:v>-0.69321299999999997</c:v>
                </c:pt>
                <c:pt idx="760">
                  <c:v>-0.69808700000000001</c:v>
                </c:pt>
                <c:pt idx="761">
                  <c:v>-0.70311829999999997</c:v>
                </c:pt>
                <c:pt idx="762">
                  <c:v>-0.70830680000000001</c:v>
                </c:pt>
                <c:pt idx="763">
                  <c:v>-0.71302359999999998</c:v>
                </c:pt>
                <c:pt idx="764">
                  <c:v>-0.71821210000000002</c:v>
                </c:pt>
                <c:pt idx="765">
                  <c:v>-0.72308609999999995</c:v>
                </c:pt>
                <c:pt idx="766">
                  <c:v>-0.72796019999999995</c:v>
                </c:pt>
                <c:pt idx="767">
                  <c:v>-0.73314860000000004</c:v>
                </c:pt>
                <c:pt idx="768">
                  <c:v>-0.73802270000000003</c:v>
                </c:pt>
                <c:pt idx="769">
                  <c:v>-0.74321119999999996</c:v>
                </c:pt>
                <c:pt idx="770">
                  <c:v>-0.74792800000000004</c:v>
                </c:pt>
                <c:pt idx="771">
                  <c:v>-0.75311640000000002</c:v>
                </c:pt>
                <c:pt idx="772">
                  <c:v>-0.75783319999999998</c:v>
                </c:pt>
                <c:pt idx="773">
                  <c:v>-0.76286449999999995</c:v>
                </c:pt>
                <c:pt idx="774">
                  <c:v>-0.76789580000000002</c:v>
                </c:pt>
                <c:pt idx="775">
                  <c:v>-0.7730842</c:v>
                </c:pt>
                <c:pt idx="776">
                  <c:v>-0.7787444</c:v>
                </c:pt>
                <c:pt idx="777">
                  <c:v>-0.78393290000000004</c:v>
                </c:pt>
                <c:pt idx="778">
                  <c:v>-0.78864970000000001</c:v>
                </c:pt>
                <c:pt idx="779">
                  <c:v>-0.79383809999999999</c:v>
                </c:pt>
                <c:pt idx="780">
                  <c:v>-0.79871219999999998</c:v>
                </c:pt>
                <c:pt idx="781">
                  <c:v>-0.8037434</c:v>
                </c:pt>
                <c:pt idx="782">
                  <c:v>-0.80877480000000002</c:v>
                </c:pt>
                <c:pt idx="783">
                  <c:v>-0.81364879999999995</c:v>
                </c:pt>
                <c:pt idx="784">
                  <c:v>-0.81899449999999996</c:v>
                </c:pt>
                <c:pt idx="785">
                  <c:v>-0.8238685</c:v>
                </c:pt>
                <c:pt idx="786">
                  <c:v>-0.8287426</c:v>
                </c:pt>
                <c:pt idx="787">
                  <c:v>-0.83377380000000001</c:v>
                </c:pt>
                <c:pt idx="788">
                  <c:v>-0.83880509999999997</c:v>
                </c:pt>
                <c:pt idx="789">
                  <c:v>-0.84367910000000002</c:v>
                </c:pt>
                <c:pt idx="790">
                  <c:v>-0.84855309999999995</c:v>
                </c:pt>
                <c:pt idx="791">
                  <c:v>-0.85358429999999996</c:v>
                </c:pt>
                <c:pt idx="792">
                  <c:v>-0.85845839999999995</c:v>
                </c:pt>
                <c:pt idx="793">
                  <c:v>-0.86380409999999996</c:v>
                </c:pt>
                <c:pt idx="794">
                  <c:v>-0.86852090000000004</c:v>
                </c:pt>
                <c:pt idx="795">
                  <c:v>-0.87355210000000005</c:v>
                </c:pt>
                <c:pt idx="796">
                  <c:v>-0.87858349999999996</c:v>
                </c:pt>
                <c:pt idx="797">
                  <c:v>-0.883772</c:v>
                </c:pt>
                <c:pt idx="798">
                  <c:v>-0.88848879999999997</c:v>
                </c:pt>
                <c:pt idx="799">
                  <c:v>-0.89367719999999995</c:v>
                </c:pt>
                <c:pt idx="800">
                  <c:v>-0.89839400000000003</c:v>
                </c:pt>
                <c:pt idx="801">
                  <c:v>-0.90326810000000002</c:v>
                </c:pt>
                <c:pt idx="802">
                  <c:v>-0.90845659999999995</c:v>
                </c:pt>
                <c:pt idx="803">
                  <c:v>-0.91348779999999996</c:v>
                </c:pt>
                <c:pt idx="804">
                  <c:v>-0.91820460000000004</c:v>
                </c:pt>
                <c:pt idx="805">
                  <c:v>-0.92323580000000005</c:v>
                </c:pt>
                <c:pt idx="806">
                  <c:v>-0.92826710000000001</c:v>
                </c:pt>
                <c:pt idx="807">
                  <c:v>-0.93329830000000003</c:v>
                </c:pt>
                <c:pt idx="808">
                  <c:v>-0.93832959999999999</c:v>
                </c:pt>
                <c:pt idx="809">
                  <c:v>-0.94320360000000003</c:v>
                </c:pt>
                <c:pt idx="810">
                  <c:v>-0.94823489999999999</c:v>
                </c:pt>
                <c:pt idx="811">
                  <c:v>-0.95342340000000003</c:v>
                </c:pt>
                <c:pt idx="812">
                  <c:v>-0.95829739999999997</c:v>
                </c:pt>
                <c:pt idx="813">
                  <c:v>-0.96332870000000004</c:v>
                </c:pt>
                <c:pt idx="814">
                  <c:v>-0.9680455</c:v>
                </c:pt>
                <c:pt idx="815">
                  <c:v>-0.97323400000000004</c:v>
                </c:pt>
                <c:pt idx="816">
                  <c:v>-0.97795080000000001</c:v>
                </c:pt>
                <c:pt idx="817">
                  <c:v>-0.9828249</c:v>
                </c:pt>
                <c:pt idx="818">
                  <c:v>-0.98785610000000001</c:v>
                </c:pt>
                <c:pt idx="819">
                  <c:v>-0.99273009999999995</c:v>
                </c:pt>
                <c:pt idx="820">
                  <c:v>-0.99791859999999999</c:v>
                </c:pt>
                <c:pt idx="821">
                  <c:v>-1.002793</c:v>
                </c:pt>
                <c:pt idx="822">
                  <c:v>-1.0078240000000001</c:v>
                </c:pt>
                <c:pt idx="823">
                  <c:v>-1.0128550000000001</c:v>
                </c:pt>
                <c:pt idx="824">
                  <c:v>-1.0178860000000001</c:v>
                </c:pt>
                <c:pt idx="825">
                  <c:v>-1.023075</c:v>
                </c:pt>
                <c:pt idx="826">
                  <c:v>-1.028106</c:v>
                </c:pt>
                <c:pt idx="827">
                  <c:v>-1.0332950000000001</c:v>
                </c:pt>
                <c:pt idx="828">
                  <c:v>-1.0383260000000001</c:v>
                </c:pt>
                <c:pt idx="829">
                  <c:v>-1.0433570000000001</c:v>
                </c:pt>
                <c:pt idx="830">
                  <c:v>-1.0482309999999999</c:v>
                </c:pt>
                <c:pt idx="831">
                  <c:v>-1.0526340000000001</c:v>
                </c:pt>
                <c:pt idx="832">
                  <c:v>-1.058136</c:v>
                </c:pt>
                <c:pt idx="833">
                  <c:v>-1.0631679999999999</c:v>
                </c:pt>
                <c:pt idx="834">
                  <c:v>-1.0680419999999999</c:v>
                </c:pt>
                <c:pt idx="835">
                  <c:v>-1.072916</c:v>
                </c:pt>
                <c:pt idx="836">
                  <c:v>-1.077947</c:v>
                </c:pt>
                <c:pt idx="837">
                  <c:v>-1.082821</c:v>
                </c:pt>
                <c:pt idx="838">
                  <c:v>-1.0876950000000001</c:v>
                </c:pt>
                <c:pt idx="839">
                  <c:v>-1.0936699999999999</c:v>
                </c:pt>
                <c:pt idx="840">
                  <c:v>-1.0987009999999999</c:v>
                </c:pt>
                <c:pt idx="841">
                  <c:v>-1.1038889999999999</c:v>
                </c:pt>
                <c:pt idx="842">
                  <c:v>-1.108921</c:v>
                </c:pt>
                <c:pt idx="843">
                  <c:v>-1.1137950000000001</c:v>
                </c:pt>
                <c:pt idx="844">
                  <c:v>-1.1186689999999999</c:v>
                </c:pt>
                <c:pt idx="845">
                  <c:v>-1.1238570000000001</c:v>
                </c:pt>
                <c:pt idx="846">
                  <c:v>-1.128574</c:v>
                </c:pt>
                <c:pt idx="847">
                  <c:v>-1.133605</c:v>
                </c:pt>
                <c:pt idx="848">
                  <c:v>-1.1387940000000001</c:v>
                </c:pt>
                <c:pt idx="849">
                  <c:v>-1.1438250000000001</c:v>
                </c:pt>
                <c:pt idx="850">
                  <c:v>-1.1488560000000001</c:v>
                </c:pt>
                <c:pt idx="851">
                  <c:v>-1.153888</c:v>
                </c:pt>
                <c:pt idx="852">
                  <c:v>-1.1587620000000001</c:v>
                </c:pt>
                <c:pt idx="853">
                  <c:v>-1.163478</c:v>
                </c:pt>
                <c:pt idx="854">
                  <c:v>-1.1685099999999999</c:v>
                </c:pt>
                <c:pt idx="855">
                  <c:v>-1.1736979999999999</c:v>
                </c:pt>
                <c:pt idx="856">
                  <c:v>-1.1787289999999999</c:v>
                </c:pt>
                <c:pt idx="857">
                  <c:v>-1.1837610000000001</c:v>
                </c:pt>
                <c:pt idx="858">
                  <c:v>-1.1884779999999999</c:v>
                </c:pt>
                <c:pt idx="859">
                  <c:v>-1.1936659999999999</c:v>
                </c:pt>
                <c:pt idx="860">
                  <c:v>-1.1986969999999999</c:v>
                </c:pt>
                <c:pt idx="861">
                  <c:v>-1.2035709999999999</c:v>
                </c:pt>
                <c:pt idx="862">
                  <c:v>-1.208602</c:v>
                </c:pt>
                <c:pt idx="863">
                  <c:v>-1.2137910000000001</c:v>
                </c:pt>
                <c:pt idx="864">
                  <c:v>-1.218351</c:v>
                </c:pt>
                <c:pt idx="865">
                  <c:v>-1.2235389999999999</c:v>
                </c:pt>
                <c:pt idx="866">
                  <c:v>-1.2285699999999999</c:v>
                </c:pt>
                <c:pt idx="867">
                  <c:v>-1.233444</c:v>
                </c:pt>
                <c:pt idx="868">
                  <c:v>-1.238318</c:v>
                </c:pt>
                <c:pt idx="869">
                  <c:v>-1.2435069999999999</c:v>
                </c:pt>
                <c:pt idx="870">
                  <c:v>-1.2485379999999999</c:v>
                </c:pt>
                <c:pt idx="871">
                  <c:v>-1.253412</c:v>
                </c:pt>
                <c:pt idx="872">
                  <c:v>-1.258443</c:v>
                </c:pt>
                <c:pt idx="873">
                  <c:v>-1.2631600000000001</c:v>
                </c:pt>
                <c:pt idx="874">
                  <c:v>-1.2680340000000001</c:v>
                </c:pt>
                <c:pt idx="875">
                  <c:v>-1.273066</c:v>
                </c:pt>
                <c:pt idx="876">
                  <c:v>-1.278254</c:v>
                </c:pt>
                <c:pt idx="877">
                  <c:v>-1.283442</c:v>
                </c:pt>
                <c:pt idx="878">
                  <c:v>-1.288316</c:v>
                </c:pt>
                <c:pt idx="879">
                  <c:v>-1.2933479999999999</c:v>
                </c:pt>
                <c:pt idx="880">
                  <c:v>-1.298065</c:v>
                </c:pt>
                <c:pt idx="881">
                  <c:v>-1.303253</c:v>
                </c:pt>
                <c:pt idx="882">
                  <c:v>-1.308284</c:v>
                </c:pt>
                <c:pt idx="883">
                  <c:v>-1.3134729999999999</c:v>
                </c:pt>
                <c:pt idx="884">
                  <c:v>-1.3185039999999999</c:v>
                </c:pt>
                <c:pt idx="885">
                  <c:v>-1.323221</c:v>
                </c:pt>
                <c:pt idx="886">
                  <c:v>-1.328252</c:v>
                </c:pt>
                <c:pt idx="887">
                  <c:v>-1.333126</c:v>
                </c:pt>
                <c:pt idx="888">
                  <c:v>-1.338157</c:v>
                </c:pt>
                <c:pt idx="889">
                  <c:v>-1.343189</c:v>
                </c:pt>
                <c:pt idx="890">
                  <c:v>-1.348063</c:v>
                </c:pt>
                <c:pt idx="891">
                  <c:v>-1.353094</c:v>
                </c:pt>
                <c:pt idx="892">
                  <c:v>-1.358125</c:v>
                </c:pt>
                <c:pt idx="893">
                  <c:v>-1.3634710000000001</c:v>
                </c:pt>
                <c:pt idx="894">
                  <c:v>-1.368188</c:v>
                </c:pt>
                <c:pt idx="895">
                  <c:v>-1.3733759999999999</c:v>
                </c:pt>
                <c:pt idx="896">
                  <c:v>-1.37825</c:v>
                </c:pt>
                <c:pt idx="897">
                  <c:v>-1.3829670000000001</c:v>
                </c:pt>
                <c:pt idx="898">
                  <c:v>-1.3879980000000001</c:v>
                </c:pt>
                <c:pt idx="899">
                  <c:v>-1.3928720000000001</c:v>
                </c:pt>
                <c:pt idx="900">
                  <c:v>-1.397904</c:v>
                </c:pt>
                <c:pt idx="901">
                  <c:v>-1.4027780000000001</c:v>
                </c:pt>
                <c:pt idx="902">
                  <c:v>-1.4078090000000001</c:v>
                </c:pt>
                <c:pt idx="903">
                  <c:v>-1.413626</c:v>
                </c:pt>
                <c:pt idx="904">
                  <c:v>-1.4188149999999999</c:v>
                </c:pt>
                <c:pt idx="905">
                  <c:v>-1.4233739999999999</c:v>
                </c:pt>
                <c:pt idx="906">
                  <c:v>-1.4284060000000001</c:v>
                </c:pt>
                <c:pt idx="907">
                  <c:v>-1.4332800000000001</c:v>
                </c:pt>
                <c:pt idx="908">
                  <c:v>-1.438625</c:v>
                </c:pt>
                <c:pt idx="909">
                  <c:v>-1.4438139999999999</c:v>
                </c:pt>
                <c:pt idx="910">
                  <c:v>-1.448688</c:v>
                </c:pt>
                <c:pt idx="911">
                  <c:v>-1.453562</c:v>
                </c:pt>
                <c:pt idx="912">
                  <c:v>-1.45875</c:v>
                </c:pt>
                <c:pt idx="913">
                  <c:v>-1.463624</c:v>
                </c:pt>
                <c:pt idx="914">
                  <c:v>-1.4689700000000001</c:v>
                </c:pt>
                <c:pt idx="915">
                  <c:v>-1.473687</c:v>
                </c:pt>
                <c:pt idx="916">
                  <c:v>-1.478561</c:v>
                </c:pt>
                <c:pt idx="917">
                  <c:v>-1.4832780000000001</c:v>
                </c:pt>
                <c:pt idx="918">
                  <c:v>-1.4883090000000001</c:v>
                </c:pt>
                <c:pt idx="919">
                  <c:v>-1.493498</c:v>
                </c:pt>
              </c:numCache>
            </c:numRef>
          </c:xVal>
          <c:yVal>
            <c:numRef>
              <c:f>Sheet1!$I$5:$I$924</c:f>
              <c:numCache>
                <c:formatCode>0.00</c:formatCode>
                <c:ptCount val="920"/>
                <c:pt idx="0">
                  <c:v>-2.3427929999999999</c:v>
                </c:pt>
                <c:pt idx="1">
                  <c:v>-2.3289459999999997</c:v>
                </c:pt>
                <c:pt idx="2">
                  <c:v>-2.3212519999999999</c:v>
                </c:pt>
                <c:pt idx="3">
                  <c:v>-2.3104819999999999</c:v>
                </c:pt>
                <c:pt idx="4">
                  <c:v>-2.3043269999999998</c:v>
                </c:pt>
                <c:pt idx="5">
                  <c:v>-2.3043269999999998</c:v>
                </c:pt>
                <c:pt idx="6">
                  <c:v>-2.2935569999999998</c:v>
                </c:pt>
                <c:pt idx="7">
                  <c:v>-2.2920190000000003</c:v>
                </c:pt>
                <c:pt idx="8">
                  <c:v>-2.2843249999999999</c:v>
                </c:pt>
                <c:pt idx="9">
                  <c:v>-2.2843249999999999</c:v>
                </c:pt>
                <c:pt idx="10">
                  <c:v>-2.2812479999999997</c:v>
                </c:pt>
                <c:pt idx="11">
                  <c:v>-2.273555</c:v>
                </c:pt>
                <c:pt idx="12">
                  <c:v>-2.2766319999999998</c:v>
                </c:pt>
                <c:pt idx="13">
                  <c:v>-2.273555</c:v>
                </c:pt>
                <c:pt idx="14">
                  <c:v>-2.273555</c:v>
                </c:pt>
                <c:pt idx="15">
                  <c:v>-2.2674000000000003</c:v>
                </c:pt>
                <c:pt idx="16">
                  <c:v>-2.2674000000000003</c:v>
                </c:pt>
                <c:pt idx="17">
                  <c:v>-2.2643230000000001</c:v>
                </c:pt>
                <c:pt idx="18">
                  <c:v>-2.2643230000000001</c:v>
                </c:pt>
                <c:pt idx="19">
                  <c:v>-2.2597070000000001</c:v>
                </c:pt>
                <c:pt idx="20">
                  <c:v>-2.2612459999999999</c:v>
                </c:pt>
                <c:pt idx="21">
                  <c:v>-2.2566299999999999</c:v>
                </c:pt>
                <c:pt idx="22">
                  <c:v>-2.2566299999999999</c:v>
                </c:pt>
                <c:pt idx="23">
                  <c:v>-2.252014</c:v>
                </c:pt>
                <c:pt idx="24">
                  <c:v>-2.252014</c:v>
                </c:pt>
                <c:pt idx="25">
                  <c:v>-2.2489370000000002</c:v>
                </c:pt>
                <c:pt idx="26">
                  <c:v>-2.2489370000000002</c:v>
                </c:pt>
                <c:pt idx="27">
                  <c:v>-2.2458589999999998</c:v>
                </c:pt>
                <c:pt idx="28">
                  <c:v>-2.2458589999999998</c:v>
                </c:pt>
                <c:pt idx="29">
                  <c:v>-2.2443210000000002</c:v>
                </c:pt>
                <c:pt idx="30">
                  <c:v>-2.2412429999999999</c:v>
                </c:pt>
                <c:pt idx="31">
                  <c:v>-2.2412429999999999</c:v>
                </c:pt>
                <c:pt idx="32">
                  <c:v>-2.2381660000000001</c:v>
                </c:pt>
                <c:pt idx="33">
                  <c:v>-2.2397049999999998</c:v>
                </c:pt>
                <c:pt idx="34">
                  <c:v>-2.2381660000000001</c:v>
                </c:pt>
                <c:pt idx="35">
                  <c:v>-2.2350889999999999</c:v>
                </c:pt>
                <c:pt idx="36">
                  <c:v>-2.2304729999999999</c:v>
                </c:pt>
                <c:pt idx="37">
                  <c:v>-2.2289340000000002</c:v>
                </c:pt>
                <c:pt idx="38">
                  <c:v>-2.225857</c:v>
                </c:pt>
                <c:pt idx="39">
                  <c:v>-2.2227800000000002</c:v>
                </c:pt>
                <c:pt idx="40">
                  <c:v>-2.2181640000000002</c:v>
                </c:pt>
                <c:pt idx="41">
                  <c:v>-2.219703</c:v>
                </c:pt>
                <c:pt idx="42">
                  <c:v>-2.2166250000000001</c:v>
                </c:pt>
                <c:pt idx="43">
                  <c:v>-2.2135480000000003</c:v>
                </c:pt>
                <c:pt idx="44">
                  <c:v>-2.2120090000000001</c:v>
                </c:pt>
                <c:pt idx="45">
                  <c:v>-2.2089320000000003</c:v>
                </c:pt>
                <c:pt idx="46">
                  <c:v>-2.2027780000000003</c:v>
                </c:pt>
                <c:pt idx="47">
                  <c:v>-2.2027780000000003</c:v>
                </c:pt>
                <c:pt idx="48">
                  <c:v>-2.1966229999999998</c:v>
                </c:pt>
                <c:pt idx="49">
                  <c:v>-2.1981609999999998</c:v>
                </c:pt>
                <c:pt idx="50">
                  <c:v>-2.18893</c:v>
                </c:pt>
                <c:pt idx="51">
                  <c:v>-2.18893</c:v>
                </c:pt>
                <c:pt idx="52">
                  <c:v>-2.1858529999999998</c:v>
                </c:pt>
                <c:pt idx="53">
                  <c:v>-2.178159</c:v>
                </c:pt>
                <c:pt idx="54">
                  <c:v>-2.1796980000000001</c:v>
                </c:pt>
                <c:pt idx="55">
                  <c:v>-2.172005</c:v>
                </c:pt>
                <c:pt idx="56">
                  <c:v>-2.1689269999999996</c:v>
                </c:pt>
                <c:pt idx="57">
                  <c:v>-2.1643120000000002</c:v>
                </c:pt>
                <c:pt idx="58">
                  <c:v>-2.1566179999999999</c:v>
                </c:pt>
                <c:pt idx="59">
                  <c:v>-2.152002</c:v>
                </c:pt>
                <c:pt idx="60">
                  <c:v>-2.141232</c:v>
                </c:pt>
                <c:pt idx="61">
                  <c:v>-2.1350769999999999</c:v>
                </c:pt>
                <c:pt idx="62">
                  <c:v>-2.119691</c:v>
                </c:pt>
                <c:pt idx="63">
                  <c:v>-2.113537</c:v>
                </c:pt>
                <c:pt idx="64">
                  <c:v>-2.0950729999999997</c:v>
                </c:pt>
                <c:pt idx="65">
                  <c:v>-2.0827640000000001</c:v>
                </c:pt>
                <c:pt idx="66">
                  <c:v>-2.0596839999999998</c:v>
                </c:pt>
                <c:pt idx="67">
                  <c:v>-2.035066</c:v>
                </c:pt>
                <c:pt idx="68">
                  <c:v>-2.0119859999999998</c:v>
                </c:pt>
                <c:pt idx="69">
                  <c:v>-1.9689049999999999</c:v>
                </c:pt>
                <c:pt idx="70">
                  <c:v>-1.9365929999999998</c:v>
                </c:pt>
                <c:pt idx="71">
                  <c:v>-1.885818</c:v>
                </c:pt>
                <c:pt idx="72">
                  <c:v>-1.8335049999999999</c:v>
                </c:pt>
                <c:pt idx="73">
                  <c:v>-1.7594540000000001</c:v>
                </c:pt>
                <c:pt idx="74">
                  <c:v>-1.690412</c:v>
                </c:pt>
                <c:pt idx="75">
                  <c:v>-1.6025559999999999</c:v>
                </c:pt>
                <c:pt idx="76">
                  <c:v>-1.4896499999999999</c:v>
                </c:pt>
                <c:pt idx="77">
                  <c:v>-1.3836660000000001</c:v>
                </c:pt>
                <c:pt idx="78">
                  <c:v>-1.251379</c:v>
                </c:pt>
                <c:pt idx="79">
                  <c:v>-1.090481</c:v>
                </c:pt>
                <c:pt idx="80">
                  <c:v>-0.94465680000000007</c:v>
                </c:pt>
                <c:pt idx="81">
                  <c:v>-0.74130360000000006</c:v>
                </c:pt>
                <c:pt idx="82">
                  <c:v>-0.54887160000000002</c:v>
                </c:pt>
                <c:pt idx="83">
                  <c:v>-0.30060210000000004</c:v>
                </c:pt>
                <c:pt idx="84">
                  <c:v>-0.10878550000000001</c:v>
                </c:pt>
                <c:pt idx="85">
                  <c:v>0.1837849</c:v>
                </c:pt>
                <c:pt idx="86">
                  <c:v>0.41713359999999999</c:v>
                </c:pt>
                <c:pt idx="87">
                  <c:v>0.67447869999999999</c:v>
                </c:pt>
                <c:pt idx="88">
                  <c:v>0.94859020000000005</c:v>
                </c:pt>
                <c:pt idx="89">
                  <c:v>1.159788</c:v>
                </c:pt>
                <c:pt idx="90">
                  <c:v>1.406981</c:v>
                </c:pt>
                <c:pt idx="91">
                  <c:v>1.5763400000000001</c:v>
                </c:pt>
                <c:pt idx="92">
                  <c:v>1.795075</c:v>
                </c:pt>
                <c:pt idx="93">
                  <c:v>1.9469240000000001</c:v>
                </c:pt>
                <c:pt idx="94">
                  <c:v>2.0592449999999998</c:v>
                </c:pt>
                <c:pt idx="95">
                  <c:v>2.196183</c:v>
                </c:pt>
                <c:pt idx="96">
                  <c:v>2.1807970000000001</c:v>
                </c:pt>
                <c:pt idx="97">
                  <c:v>2.2254179999999999</c:v>
                </c:pt>
                <c:pt idx="98">
                  <c:v>2.1884899999999998</c:v>
                </c:pt>
                <c:pt idx="99">
                  <c:v>2.1346380000000003</c:v>
                </c:pt>
                <c:pt idx="100">
                  <c:v>2.0284719999999998</c:v>
                </c:pt>
                <c:pt idx="101">
                  <c:v>1.9407700000000001</c:v>
                </c:pt>
                <c:pt idx="102">
                  <c:v>1.8361419999999999</c:v>
                </c:pt>
                <c:pt idx="103">
                  <c:v>1.6992040000000002</c:v>
                </c:pt>
                <c:pt idx="104">
                  <c:v>1.583877</c:v>
                </c:pt>
                <c:pt idx="105">
                  <c:v>1.450205</c:v>
                </c:pt>
                <c:pt idx="106">
                  <c:v>1.34053</c:v>
                </c:pt>
                <c:pt idx="107">
                  <c:v>1.2283930000000001</c:v>
                </c:pt>
                <c:pt idx="108">
                  <c:v>1.126101</c:v>
                </c:pt>
                <c:pt idx="109">
                  <c:v>1.0384230000000001</c:v>
                </c:pt>
                <c:pt idx="110">
                  <c:v>0.94536010000000004</c:v>
                </c:pt>
                <c:pt idx="111">
                  <c:v>0.8753708</c:v>
                </c:pt>
                <c:pt idx="112">
                  <c:v>0.79722890000000002</c:v>
                </c:pt>
                <c:pt idx="113">
                  <c:v>0.73108530000000005</c:v>
                </c:pt>
                <c:pt idx="114">
                  <c:v>0.67247889999999999</c:v>
                </c:pt>
                <c:pt idx="115">
                  <c:v>0.61833340000000003</c:v>
                </c:pt>
                <c:pt idx="116">
                  <c:v>0.56911020000000001</c:v>
                </c:pt>
                <c:pt idx="117">
                  <c:v>0.52065620000000001</c:v>
                </c:pt>
                <c:pt idx="118">
                  <c:v>0.48420020000000003</c:v>
                </c:pt>
                <c:pt idx="119">
                  <c:v>0.4442064</c:v>
                </c:pt>
                <c:pt idx="120">
                  <c:v>0.41005780000000003</c:v>
                </c:pt>
                <c:pt idx="121">
                  <c:v>0.38144680000000003</c:v>
                </c:pt>
                <c:pt idx="122">
                  <c:v>0.35129759999999999</c:v>
                </c:pt>
                <c:pt idx="123">
                  <c:v>0.32760889999999998</c:v>
                </c:pt>
                <c:pt idx="124">
                  <c:v>0.3013053</c:v>
                </c:pt>
                <c:pt idx="125">
                  <c:v>0.28407710000000003</c:v>
                </c:pt>
                <c:pt idx="126">
                  <c:v>0.26238820000000002</c:v>
                </c:pt>
                <c:pt idx="127">
                  <c:v>0.24362190000000003</c:v>
                </c:pt>
                <c:pt idx="128">
                  <c:v>0.22854729999999998</c:v>
                </c:pt>
                <c:pt idx="129">
                  <c:v>0.21254970000000001</c:v>
                </c:pt>
                <c:pt idx="130">
                  <c:v>0.1997824</c:v>
                </c:pt>
                <c:pt idx="131">
                  <c:v>0.18732280000000001</c:v>
                </c:pt>
                <c:pt idx="132">
                  <c:v>0.1748632</c:v>
                </c:pt>
                <c:pt idx="133">
                  <c:v>0.1656338</c:v>
                </c:pt>
                <c:pt idx="134">
                  <c:v>0.1554816</c:v>
                </c:pt>
                <c:pt idx="135">
                  <c:v>0.1467137</c:v>
                </c:pt>
                <c:pt idx="136">
                  <c:v>0.13809960000000002</c:v>
                </c:pt>
                <c:pt idx="137">
                  <c:v>0.1319467</c:v>
                </c:pt>
                <c:pt idx="138">
                  <c:v>0.12348650000000001</c:v>
                </c:pt>
                <c:pt idx="139">
                  <c:v>0.1182565</c:v>
                </c:pt>
                <c:pt idx="140">
                  <c:v>0.11241130000000001</c:v>
                </c:pt>
                <c:pt idx="141">
                  <c:v>0.10656600000000001</c:v>
                </c:pt>
                <c:pt idx="142">
                  <c:v>0.10195129999999999</c:v>
                </c:pt>
                <c:pt idx="143">
                  <c:v>9.625990999999999E-2</c:v>
                </c:pt>
                <c:pt idx="144">
                  <c:v>9.2260529999999993E-2</c:v>
                </c:pt>
                <c:pt idx="145">
                  <c:v>8.8414960000000001E-2</c:v>
                </c:pt>
                <c:pt idx="146">
                  <c:v>8.5646159999999999E-2</c:v>
                </c:pt>
                <c:pt idx="147">
                  <c:v>8.272352999999999E-2</c:v>
                </c:pt>
                <c:pt idx="148">
                  <c:v>7.9031789999999991E-2</c:v>
                </c:pt>
                <c:pt idx="149">
                  <c:v>7.6262990000000003E-2</c:v>
                </c:pt>
                <c:pt idx="150">
                  <c:v>7.3032720000000009E-2</c:v>
                </c:pt>
                <c:pt idx="151">
                  <c:v>7.3032720000000009E-2</c:v>
                </c:pt>
                <c:pt idx="152">
                  <c:v>6.9494800000000009E-2</c:v>
                </c:pt>
                <c:pt idx="153">
                  <c:v>6.7033639999999992E-2</c:v>
                </c:pt>
                <c:pt idx="154">
                  <c:v>6.7033639999999992E-2</c:v>
                </c:pt>
                <c:pt idx="155">
                  <c:v>6.2572790000000003E-2</c:v>
                </c:pt>
                <c:pt idx="156">
                  <c:v>6.1649859999999994E-2</c:v>
                </c:pt>
                <c:pt idx="157">
                  <c:v>5.9034869999999996E-2</c:v>
                </c:pt>
                <c:pt idx="158">
                  <c:v>5.9496340000000002E-2</c:v>
                </c:pt>
                <c:pt idx="159">
                  <c:v>5.672754E-2</c:v>
                </c:pt>
                <c:pt idx="160">
                  <c:v>5.7188999999999997E-2</c:v>
                </c:pt>
                <c:pt idx="161">
                  <c:v>5.5804600000000003E-2</c:v>
                </c:pt>
                <c:pt idx="162">
                  <c:v>5.442019E-2</c:v>
                </c:pt>
                <c:pt idx="163">
                  <c:v>5.288197E-2</c:v>
                </c:pt>
                <c:pt idx="164">
                  <c:v>5.1959029999999996E-2</c:v>
                </c:pt>
                <c:pt idx="165">
                  <c:v>5.1805219999999999E-2</c:v>
                </c:pt>
                <c:pt idx="166">
                  <c:v>4.9959350000000007E-2</c:v>
                </c:pt>
                <c:pt idx="167">
                  <c:v>4.934405E-2</c:v>
                </c:pt>
                <c:pt idx="168">
                  <c:v>4.9959350000000007E-2</c:v>
                </c:pt>
                <c:pt idx="169">
                  <c:v>4.8574939999999997E-2</c:v>
                </c:pt>
                <c:pt idx="170">
                  <c:v>4.8574939999999997E-2</c:v>
                </c:pt>
                <c:pt idx="171">
                  <c:v>4.7036710000000002E-2</c:v>
                </c:pt>
                <c:pt idx="172">
                  <c:v>4.7036710000000002E-2</c:v>
                </c:pt>
                <c:pt idx="173">
                  <c:v>4.5806139999999995E-2</c:v>
                </c:pt>
                <c:pt idx="174">
                  <c:v>4.6575249999999999E-2</c:v>
                </c:pt>
                <c:pt idx="175">
                  <c:v>4.5959960000000001E-2</c:v>
                </c:pt>
                <c:pt idx="176">
                  <c:v>4.5190839999999996E-2</c:v>
                </c:pt>
                <c:pt idx="177">
                  <c:v>4.5037029999999999E-2</c:v>
                </c:pt>
                <c:pt idx="178">
                  <c:v>4.4421740000000001E-2</c:v>
                </c:pt>
                <c:pt idx="179">
                  <c:v>4.5344670000000004E-2</c:v>
                </c:pt>
                <c:pt idx="180">
                  <c:v>4.5037029999999999E-2</c:v>
                </c:pt>
                <c:pt idx="181">
                  <c:v>4.3498799999999997E-2</c:v>
                </c:pt>
                <c:pt idx="182">
                  <c:v>4.3806440000000002E-2</c:v>
                </c:pt>
                <c:pt idx="183">
                  <c:v>4.3191159999999999E-2</c:v>
                </c:pt>
                <c:pt idx="184">
                  <c:v>4.3498799999999997E-2</c:v>
                </c:pt>
                <c:pt idx="185">
                  <c:v>4.2422040000000001E-2</c:v>
                </c:pt>
                <c:pt idx="186">
                  <c:v>4.3191159999999999E-2</c:v>
                </c:pt>
                <c:pt idx="187">
                  <c:v>4.2729690000000001E-2</c:v>
                </c:pt>
                <c:pt idx="188">
                  <c:v>4.2575870000000002E-2</c:v>
                </c:pt>
                <c:pt idx="189">
                  <c:v>4.103764E-2</c:v>
                </c:pt>
                <c:pt idx="190">
                  <c:v>4.288351E-2</c:v>
                </c:pt>
                <c:pt idx="191">
                  <c:v>4.2422040000000001E-2</c:v>
                </c:pt>
                <c:pt idx="192">
                  <c:v>4.1499109999999999E-2</c:v>
                </c:pt>
                <c:pt idx="193">
                  <c:v>4.2729690000000001E-2</c:v>
                </c:pt>
                <c:pt idx="194">
                  <c:v>4.2114399999999996E-2</c:v>
                </c:pt>
                <c:pt idx="195">
                  <c:v>4.1191459999999999E-2</c:v>
                </c:pt>
                <c:pt idx="196">
                  <c:v>4.1806749999999997E-2</c:v>
                </c:pt>
                <c:pt idx="197">
                  <c:v>4.2575870000000002E-2</c:v>
                </c:pt>
                <c:pt idx="198">
                  <c:v>4.3498799999999997E-2</c:v>
                </c:pt>
                <c:pt idx="199">
                  <c:v>4.1960579999999997E-2</c:v>
                </c:pt>
                <c:pt idx="200">
                  <c:v>4.2114399999999996E-2</c:v>
                </c:pt>
                <c:pt idx="201">
                  <c:v>4.1960579999999997E-2</c:v>
                </c:pt>
                <c:pt idx="202">
                  <c:v>4.2422040000000001E-2</c:v>
                </c:pt>
                <c:pt idx="203">
                  <c:v>4.2422040000000001E-2</c:v>
                </c:pt>
                <c:pt idx="204">
                  <c:v>4.1191459999999999E-2</c:v>
                </c:pt>
                <c:pt idx="205">
                  <c:v>4.3037330000000006E-2</c:v>
                </c:pt>
                <c:pt idx="206">
                  <c:v>4.1652929999999998E-2</c:v>
                </c:pt>
                <c:pt idx="207">
                  <c:v>4.2422040000000001E-2</c:v>
                </c:pt>
                <c:pt idx="208">
                  <c:v>4.2422040000000001E-2</c:v>
                </c:pt>
                <c:pt idx="209">
                  <c:v>4.1806749999999997E-2</c:v>
                </c:pt>
                <c:pt idx="210">
                  <c:v>4.2114399999999996E-2</c:v>
                </c:pt>
                <c:pt idx="211">
                  <c:v>4.1191459999999999E-2</c:v>
                </c:pt>
                <c:pt idx="212">
                  <c:v>4.3191159999999999E-2</c:v>
                </c:pt>
                <c:pt idx="213">
                  <c:v>4.2422040000000001E-2</c:v>
                </c:pt>
                <c:pt idx="214">
                  <c:v>4.2729690000000001E-2</c:v>
                </c:pt>
                <c:pt idx="215">
                  <c:v>4.2268220000000002E-2</c:v>
                </c:pt>
                <c:pt idx="216">
                  <c:v>4.2729690000000001E-2</c:v>
                </c:pt>
                <c:pt idx="217">
                  <c:v>4.3498799999999997E-2</c:v>
                </c:pt>
                <c:pt idx="218">
                  <c:v>4.2268220000000002E-2</c:v>
                </c:pt>
                <c:pt idx="219">
                  <c:v>4.3806440000000002E-2</c:v>
                </c:pt>
                <c:pt idx="220">
                  <c:v>4.2422040000000001E-2</c:v>
                </c:pt>
                <c:pt idx="221">
                  <c:v>4.3037330000000006E-2</c:v>
                </c:pt>
                <c:pt idx="222">
                  <c:v>4.3960269999999996E-2</c:v>
                </c:pt>
                <c:pt idx="223">
                  <c:v>4.288351E-2</c:v>
                </c:pt>
                <c:pt idx="224">
                  <c:v>4.4421740000000001E-2</c:v>
                </c:pt>
                <c:pt idx="225">
                  <c:v>4.3037330000000006E-2</c:v>
                </c:pt>
                <c:pt idx="226">
                  <c:v>4.4729379999999999E-2</c:v>
                </c:pt>
                <c:pt idx="227">
                  <c:v>4.3652619999999996E-2</c:v>
                </c:pt>
                <c:pt idx="228">
                  <c:v>4.3037330000000006E-2</c:v>
                </c:pt>
                <c:pt idx="229">
                  <c:v>4.4729379999999999E-2</c:v>
                </c:pt>
                <c:pt idx="230">
                  <c:v>4.4114090000000002E-2</c:v>
                </c:pt>
                <c:pt idx="231">
                  <c:v>4.5344670000000004E-2</c:v>
                </c:pt>
                <c:pt idx="232">
                  <c:v>4.5652309999999995E-2</c:v>
                </c:pt>
                <c:pt idx="233">
                  <c:v>4.6267599999999999E-2</c:v>
                </c:pt>
                <c:pt idx="234">
                  <c:v>4.5652309999999995E-2</c:v>
                </c:pt>
                <c:pt idx="235">
                  <c:v>4.5190839999999996E-2</c:v>
                </c:pt>
                <c:pt idx="236">
                  <c:v>4.5652309999999995E-2</c:v>
                </c:pt>
                <c:pt idx="237">
                  <c:v>4.5344670000000004E-2</c:v>
                </c:pt>
                <c:pt idx="238">
                  <c:v>4.5806139999999995E-2</c:v>
                </c:pt>
                <c:pt idx="239">
                  <c:v>4.7036710000000002E-2</c:v>
                </c:pt>
                <c:pt idx="240">
                  <c:v>4.611378E-2</c:v>
                </c:pt>
                <c:pt idx="241">
                  <c:v>4.6882899999999998E-2</c:v>
                </c:pt>
                <c:pt idx="242">
                  <c:v>4.642143E-2</c:v>
                </c:pt>
                <c:pt idx="243">
                  <c:v>4.7344360000000002E-2</c:v>
                </c:pt>
                <c:pt idx="244">
                  <c:v>4.7036710000000002E-2</c:v>
                </c:pt>
                <c:pt idx="245">
                  <c:v>4.8421119999999998E-2</c:v>
                </c:pt>
                <c:pt idx="246">
                  <c:v>4.795965E-2</c:v>
                </c:pt>
                <c:pt idx="247">
                  <c:v>4.8728769999999998E-2</c:v>
                </c:pt>
                <c:pt idx="248">
                  <c:v>4.8728769999999998E-2</c:v>
                </c:pt>
                <c:pt idx="249">
                  <c:v>4.8574939999999997E-2</c:v>
                </c:pt>
                <c:pt idx="250">
                  <c:v>4.9190230000000001E-2</c:v>
                </c:pt>
                <c:pt idx="251">
                  <c:v>4.8882589999999997E-2</c:v>
                </c:pt>
                <c:pt idx="252">
                  <c:v>5.0574630000000002E-2</c:v>
                </c:pt>
                <c:pt idx="253">
                  <c:v>5.0266989999999998E-2</c:v>
                </c:pt>
                <c:pt idx="254">
                  <c:v>5.1497569999999999E-2</c:v>
                </c:pt>
                <c:pt idx="255">
                  <c:v>5.0882280000000002E-2</c:v>
                </c:pt>
                <c:pt idx="256">
                  <c:v>5.134375E-2</c:v>
                </c:pt>
                <c:pt idx="257">
                  <c:v>5.288197E-2</c:v>
                </c:pt>
                <c:pt idx="258">
                  <c:v>5.2112859999999997E-2</c:v>
                </c:pt>
                <c:pt idx="259">
                  <c:v>5.288197E-2</c:v>
                </c:pt>
                <c:pt idx="260">
                  <c:v>5.3804899999999996E-2</c:v>
                </c:pt>
                <c:pt idx="261">
                  <c:v>5.3804899999999996E-2</c:v>
                </c:pt>
                <c:pt idx="262">
                  <c:v>5.3804899999999996E-2</c:v>
                </c:pt>
                <c:pt idx="263">
                  <c:v>5.472784E-2</c:v>
                </c:pt>
                <c:pt idx="264">
                  <c:v>5.5496950000000003E-2</c:v>
                </c:pt>
                <c:pt idx="265">
                  <c:v>5.4574020000000001E-2</c:v>
                </c:pt>
                <c:pt idx="266">
                  <c:v>5.4881659999999999E-2</c:v>
                </c:pt>
                <c:pt idx="267">
                  <c:v>5.641989E-2</c:v>
                </c:pt>
                <c:pt idx="268">
                  <c:v>5.641989E-2</c:v>
                </c:pt>
                <c:pt idx="269">
                  <c:v>5.6112239999999994E-2</c:v>
                </c:pt>
                <c:pt idx="270">
                  <c:v>5.672754E-2</c:v>
                </c:pt>
                <c:pt idx="271">
                  <c:v>5.795811E-2</c:v>
                </c:pt>
                <c:pt idx="272">
                  <c:v>5.7188999999999997E-2</c:v>
                </c:pt>
                <c:pt idx="273">
                  <c:v>5.7342820000000003E-2</c:v>
                </c:pt>
                <c:pt idx="274">
                  <c:v>5.7188999999999997E-2</c:v>
                </c:pt>
                <c:pt idx="275">
                  <c:v>5.8111940000000001E-2</c:v>
                </c:pt>
                <c:pt idx="276">
                  <c:v>5.8111940000000001E-2</c:v>
                </c:pt>
                <c:pt idx="277">
                  <c:v>5.7188999999999997E-2</c:v>
                </c:pt>
                <c:pt idx="278">
                  <c:v>5.7804290000000001E-2</c:v>
                </c:pt>
                <c:pt idx="279">
                  <c:v>5.7496650000000003E-2</c:v>
                </c:pt>
                <c:pt idx="280">
                  <c:v>5.8881049999999997E-2</c:v>
                </c:pt>
                <c:pt idx="281">
                  <c:v>5.9342510000000001E-2</c:v>
                </c:pt>
                <c:pt idx="282">
                  <c:v>5.9188690000000002E-2</c:v>
                </c:pt>
                <c:pt idx="283">
                  <c:v>5.9034869999999996E-2</c:v>
                </c:pt>
                <c:pt idx="284">
                  <c:v>5.8573409999999999E-2</c:v>
                </c:pt>
                <c:pt idx="285">
                  <c:v>5.8573409999999999E-2</c:v>
                </c:pt>
                <c:pt idx="286">
                  <c:v>5.8727219999999997E-2</c:v>
                </c:pt>
                <c:pt idx="287">
                  <c:v>5.9650160000000008E-2</c:v>
                </c:pt>
                <c:pt idx="288">
                  <c:v>5.826576E-2</c:v>
                </c:pt>
                <c:pt idx="289">
                  <c:v>5.9496340000000002E-2</c:v>
                </c:pt>
                <c:pt idx="290">
                  <c:v>5.9803980000000007E-2</c:v>
                </c:pt>
                <c:pt idx="291">
                  <c:v>5.9034869999999996E-2</c:v>
                </c:pt>
                <c:pt idx="292">
                  <c:v>5.9650160000000008E-2</c:v>
                </c:pt>
                <c:pt idx="293">
                  <c:v>5.9650160000000008E-2</c:v>
                </c:pt>
                <c:pt idx="294">
                  <c:v>6.0726919999999997E-2</c:v>
                </c:pt>
                <c:pt idx="295">
                  <c:v>6.0419270000000004E-2</c:v>
                </c:pt>
                <c:pt idx="296">
                  <c:v>6.2265140000000004E-2</c:v>
                </c:pt>
                <c:pt idx="297">
                  <c:v>6.1957489999999997E-2</c:v>
                </c:pt>
                <c:pt idx="298">
                  <c:v>6.1649859999999994E-2</c:v>
                </c:pt>
                <c:pt idx="299">
                  <c:v>6.3803369999999998E-2</c:v>
                </c:pt>
                <c:pt idx="300">
                  <c:v>6.3188079999999994E-2</c:v>
                </c:pt>
                <c:pt idx="301">
                  <c:v>6.4572480000000002E-2</c:v>
                </c:pt>
                <c:pt idx="302">
                  <c:v>6.5187770000000006E-2</c:v>
                </c:pt>
                <c:pt idx="303">
                  <c:v>6.6110699999999994E-2</c:v>
                </c:pt>
                <c:pt idx="304">
                  <c:v>6.7341289999999998E-2</c:v>
                </c:pt>
                <c:pt idx="305">
                  <c:v>6.6725999999999994E-2</c:v>
                </c:pt>
                <c:pt idx="306">
                  <c:v>6.9033330000000004E-2</c:v>
                </c:pt>
                <c:pt idx="307">
                  <c:v>6.9802439999999993E-2</c:v>
                </c:pt>
                <c:pt idx="308">
                  <c:v>7.0879200000000003E-2</c:v>
                </c:pt>
                <c:pt idx="309">
                  <c:v>7.1955959999999999E-2</c:v>
                </c:pt>
                <c:pt idx="310">
                  <c:v>7.5186229999999993E-2</c:v>
                </c:pt>
                <c:pt idx="311">
                  <c:v>7.5801519999999997E-2</c:v>
                </c:pt>
                <c:pt idx="312">
                  <c:v>7.7185920000000005E-2</c:v>
                </c:pt>
                <c:pt idx="313">
                  <c:v>7.9031789999999991E-2</c:v>
                </c:pt>
                <c:pt idx="314">
                  <c:v>8.0723840000000005E-2</c:v>
                </c:pt>
                <c:pt idx="315">
                  <c:v>8.272352999999999E-2</c:v>
                </c:pt>
                <c:pt idx="316">
                  <c:v>8.3492650000000002E-2</c:v>
                </c:pt>
                <c:pt idx="317">
                  <c:v>8.6876739999999994E-2</c:v>
                </c:pt>
                <c:pt idx="318">
                  <c:v>8.7799679999999991E-2</c:v>
                </c:pt>
                <c:pt idx="319">
                  <c:v>8.9645550000000004E-2</c:v>
                </c:pt>
                <c:pt idx="320">
                  <c:v>9.1799060000000002E-2</c:v>
                </c:pt>
                <c:pt idx="321">
                  <c:v>9.4106400000000007E-2</c:v>
                </c:pt>
                <c:pt idx="322">
                  <c:v>9.7029019999999994E-2</c:v>
                </c:pt>
                <c:pt idx="323">
                  <c:v>9.8259600000000002E-2</c:v>
                </c:pt>
                <c:pt idx="324">
                  <c:v>0.1011822</c:v>
                </c:pt>
                <c:pt idx="325">
                  <c:v>0.10379719999999999</c:v>
                </c:pt>
                <c:pt idx="326">
                  <c:v>0.10733509999999999</c:v>
                </c:pt>
                <c:pt idx="327">
                  <c:v>0.1096425</c:v>
                </c:pt>
                <c:pt idx="328">
                  <c:v>0.11348800000000001</c:v>
                </c:pt>
                <c:pt idx="329">
                  <c:v>0.1173336</c:v>
                </c:pt>
                <c:pt idx="330">
                  <c:v>0.12087150000000001</c:v>
                </c:pt>
                <c:pt idx="331">
                  <c:v>0.1259477</c:v>
                </c:pt>
                <c:pt idx="332">
                  <c:v>0.13040850000000001</c:v>
                </c:pt>
                <c:pt idx="333">
                  <c:v>0.13471550000000002</c:v>
                </c:pt>
                <c:pt idx="334">
                  <c:v>0.1411761</c:v>
                </c:pt>
                <c:pt idx="335">
                  <c:v>0.14732900000000002</c:v>
                </c:pt>
                <c:pt idx="336">
                  <c:v>0.15578920000000002</c:v>
                </c:pt>
                <c:pt idx="337">
                  <c:v>0.1639418</c:v>
                </c:pt>
                <c:pt idx="338">
                  <c:v>0.1748632</c:v>
                </c:pt>
                <c:pt idx="339">
                  <c:v>0.1862461</c:v>
                </c:pt>
                <c:pt idx="340">
                  <c:v>0.19824420000000001</c:v>
                </c:pt>
                <c:pt idx="341">
                  <c:v>0.21378030000000001</c:v>
                </c:pt>
                <c:pt idx="342">
                  <c:v>0.2288549</c:v>
                </c:pt>
                <c:pt idx="343">
                  <c:v>0.25069770000000002</c:v>
                </c:pt>
                <c:pt idx="344">
                  <c:v>0.26607990000000004</c:v>
                </c:pt>
                <c:pt idx="345">
                  <c:v>0.29469089999999998</c:v>
                </c:pt>
                <c:pt idx="346">
                  <c:v>0.32022539999999999</c:v>
                </c:pt>
                <c:pt idx="347">
                  <c:v>0.34606760000000003</c:v>
                </c:pt>
                <c:pt idx="348">
                  <c:v>0.38252350000000002</c:v>
                </c:pt>
                <c:pt idx="349">
                  <c:v>0.41005780000000003</c:v>
                </c:pt>
                <c:pt idx="350">
                  <c:v>0.44682140000000004</c:v>
                </c:pt>
                <c:pt idx="351">
                  <c:v>0.48343109999999995</c:v>
                </c:pt>
                <c:pt idx="352">
                  <c:v>0.52157909999999996</c:v>
                </c:pt>
                <c:pt idx="353">
                  <c:v>0.55480469999999993</c:v>
                </c:pt>
                <c:pt idx="354">
                  <c:v>0.5871075</c:v>
                </c:pt>
                <c:pt idx="355">
                  <c:v>0.62417869999999998</c:v>
                </c:pt>
                <c:pt idx="356">
                  <c:v>0.64202209999999993</c:v>
                </c:pt>
                <c:pt idx="357">
                  <c:v>0.66724899999999998</c:v>
                </c:pt>
                <c:pt idx="358">
                  <c:v>0.67832420000000004</c:v>
                </c:pt>
                <c:pt idx="359">
                  <c:v>0.68878410000000001</c:v>
                </c:pt>
                <c:pt idx="360">
                  <c:v>0.69355260000000007</c:v>
                </c:pt>
                <c:pt idx="361">
                  <c:v>0.69093769999999999</c:v>
                </c:pt>
                <c:pt idx="362">
                  <c:v>0.68601540000000005</c:v>
                </c:pt>
                <c:pt idx="363">
                  <c:v>0.67509390000000002</c:v>
                </c:pt>
                <c:pt idx="364">
                  <c:v>0.66694130000000007</c:v>
                </c:pt>
                <c:pt idx="365">
                  <c:v>0.64632909999999999</c:v>
                </c:pt>
                <c:pt idx="366">
                  <c:v>0.6355615</c:v>
                </c:pt>
                <c:pt idx="367">
                  <c:v>0.62079460000000009</c:v>
                </c:pt>
                <c:pt idx="368">
                  <c:v>0.60141289999999992</c:v>
                </c:pt>
                <c:pt idx="369">
                  <c:v>0.586646</c:v>
                </c:pt>
                <c:pt idx="370">
                  <c:v>0.570187</c:v>
                </c:pt>
                <c:pt idx="371">
                  <c:v>0.55711200000000005</c:v>
                </c:pt>
                <c:pt idx="372">
                  <c:v>0.54003769999999995</c:v>
                </c:pt>
                <c:pt idx="373">
                  <c:v>0.52911640000000004</c:v>
                </c:pt>
                <c:pt idx="374">
                  <c:v>0.51681060000000001</c:v>
                </c:pt>
                <c:pt idx="375">
                  <c:v>0.50358190000000003</c:v>
                </c:pt>
                <c:pt idx="376">
                  <c:v>0.49373719999999999</c:v>
                </c:pt>
                <c:pt idx="377">
                  <c:v>0.48235429999999996</c:v>
                </c:pt>
                <c:pt idx="378">
                  <c:v>0.47589379999999998</c:v>
                </c:pt>
                <c:pt idx="379">
                  <c:v>0.46774119999999997</c:v>
                </c:pt>
                <c:pt idx="380">
                  <c:v>0.46204980000000001</c:v>
                </c:pt>
                <c:pt idx="381">
                  <c:v>0.4543587</c:v>
                </c:pt>
                <c:pt idx="382">
                  <c:v>0.44743660000000002</c:v>
                </c:pt>
                <c:pt idx="383">
                  <c:v>0.44189899999999999</c:v>
                </c:pt>
                <c:pt idx="384">
                  <c:v>0.43436170000000002</c:v>
                </c:pt>
                <c:pt idx="385">
                  <c:v>0.43205440000000001</c:v>
                </c:pt>
                <c:pt idx="386">
                  <c:v>0.42574769999999995</c:v>
                </c:pt>
                <c:pt idx="387">
                  <c:v>0.42220979999999997</c:v>
                </c:pt>
                <c:pt idx="388">
                  <c:v>0.41913329999999999</c:v>
                </c:pt>
                <c:pt idx="389">
                  <c:v>0.41451859999999996</c:v>
                </c:pt>
                <c:pt idx="390">
                  <c:v>0.41190360000000004</c:v>
                </c:pt>
                <c:pt idx="391">
                  <c:v>0.40898099999999998</c:v>
                </c:pt>
                <c:pt idx="392">
                  <c:v>0.40744279999999999</c:v>
                </c:pt>
                <c:pt idx="393">
                  <c:v>0.4049816</c:v>
                </c:pt>
                <c:pt idx="394">
                  <c:v>0.40128990000000003</c:v>
                </c:pt>
                <c:pt idx="395">
                  <c:v>0.39882869999999998</c:v>
                </c:pt>
                <c:pt idx="396">
                  <c:v>0.39605990000000002</c:v>
                </c:pt>
                <c:pt idx="397">
                  <c:v>0.39698289999999997</c:v>
                </c:pt>
                <c:pt idx="398">
                  <c:v>0.39359880000000003</c:v>
                </c:pt>
                <c:pt idx="399">
                  <c:v>0.39175289999999996</c:v>
                </c:pt>
                <c:pt idx="400">
                  <c:v>0.39083000000000001</c:v>
                </c:pt>
                <c:pt idx="401">
                  <c:v>0.38883030000000002</c:v>
                </c:pt>
                <c:pt idx="402">
                  <c:v>0.38729200000000003</c:v>
                </c:pt>
                <c:pt idx="403">
                  <c:v>0.38713819999999999</c:v>
                </c:pt>
                <c:pt idx="404">
                  <c:v>0.38575379999999998</c:v>
                </c:pt>
                <c:pt idx="405">
                  <c:v>0.38375409999999999</c:v>
                </c:pt>
                <c:pt idx="406">
                  <c:v>0.38344650000000002</c:v>
                </c:pt>
                <c:pt idx="407">
                  <c:v>0.3826773</c:v>
                </c:pt>
                <c:pt idx="408">
                  <c:v>0.38098530000000003</c:v>
                </c:pt>
                <c:pt idx="409">
                  <c:v>0.38083149999999999</c:v>
                </c:pt>
                <c:pt idx="410">
                  <c:v>0.3792933</c:v>
                </c:pt>
                <c:pt idx="411">
                  <c:v>0.37837029999999999</c:v>
                </c:pt>
                <c:pt idx="412">
                  <c:v>0.37760120000000003</c:v>
                </c:pt>
                <c:pt idx="413">
                  <c:v>0.37790889999999999</c:v>
                </c:pt>
                <c:pt idx="414">
                  <c:v>0.37698599999999999</c:v>
                </c:pt>
                <c:pt idx="415">
                  <c:v>0.3754477</c:v>
                </c:pt>
                <c:pt idx="416">
                  <c:v>0.37621680000000002</c:v>
                </c:pt>
                <c:pt idx="417">
                  <c:v>0.37406329999999999</c:v>
                </c:pt>
                <c:pt idx="418">
                  <c:v>0.37529389999999996</c:v>
                </c:pt>
                <c:pt idx="419">
                  <c:v>0.37267889999999998</c:v>
                </c:pt>
                <c:pt idx="420">
                  <c:v>0.37437100000000001</c:v>
                </c:pt>
                <c:pt idx="421">
                  <c:v>0.37483240000000001</c:v>
                </c:pt>
                <c:pt idx="422">
                  <c:v>0.37237130000000002</c:v>
                </c:pt>
                <c:pt idx="423">
                  <c:v>0.373448</c:v>
                </c:pt>
                <c:pt idx="424">
                  <c:v>0.37267889999999998</c:v>
                </c:pt>
                <c:pt idx="425">
                  <c:v>0.37360179999999998</c:v>
                </c:pt>
                <c:pt idx="426">
                  <c:v>0.37190980000000001</c:v>
                </c:pt>
                <c:pt idx="427">
                  <c:v>0.37206359999999999</c:v>
                </c:pt>
                <c:pt idx="428">
                  <c:v>0.37114070000000005</c:v>
                </c:pt>
                <c:pt idx="429">
                  <c:v>0.3705254</c:v>
                </c:pt>
                <c:pt idx="430">
                  <c:v>0.37206359999999999</c:v>
                </c:pt>
                <c:pt idx="431">
                  <c:v>0.37098680000000001</c:v>
                </c:pt>
                <c:pt idx="432">
                  <c:v>0.37206359999999999</c:v>
                </c:pt>
                <c:pt idx="433">
                  <c:v>0.37098680000000001</c:v>
                </c:pt>
                <c:pt idx="434">
                  <c:v>0.3705254</c:v>
                </c:pt>
                <c:pt idx="435">
                  <c:v>0.37083300000000002</c:v>
                </c:pt>
                <c:pt idx="436">
                  <c:v>0.36852570000000001</c:v>
                </c:pt>
                <c:pt idx="437">
                  <c:v>0.369141</c:v>
                </c:pt>
                <c:pt idx="438">
                  <c:v>0.36852570000000001</c:v>
                </c:pt>
                <c:pt idx="439">
                  <c:v>0.36867949999999999</c:v>
                </c:pt>
                <c:pt idx="440">
                  <c:v>0.36760279999999995</c:v>
                </c:pt>
                <c:pt idx="441">
                  <c:v>0.36852570000000001</c:v>
                </c:pt>
                <c:pt idx="442">
                  <c:v>0.36867949999999999</c:v>
                </c:pt>
                <c:pt idx="443">
                  <c:v>0.36760279999999995</c:v>
                </c:pt>
                <c:pt idx="444">
                  <c:v>0.36806420000000001</c:v>
                </c:pt>
                <c:pt idx="445">
                  <c:v>0.36683359999999998</c:v>
                </c:pt>
                <c:pt idx="446">
                  <c:v>0.36791039999999997</c:v>
                </c:pt>
                <c:pt idx="447">
                  <c:v>0.36760279999999995</c:v>
                </c:pt>
                <c:pt idx="448">
                  <c:v>0.36760279999999995</c:v>
                </c:pt>
                <c:pt idx="449">
                  <c:v>0.36821809999999999</c:v>
                </c:pt>
                <c:pt idx="450">
                  <c:v>0.36775659999999999</c:v>
                </c:pt>
                <c:pt idx="451">
                  <c:v>0.36806420000000001</c:v>
                </c:pt>
                <c:pt idx="452">
                  <c:v>0.36775659999999999</c:v>
                </c:pt>
                <c:pt idx="453">
                  <c:v>0.36975630000000004</c:v>
                </c:pt>
                <c:pt idx="454">
                  <c:v>0.36852570000000001</c:v>
                </c:pt>
                <c:pt idx="455">
                  <c:v>0.369141</c:v>
                </c:pt>
                <c:pt idx="456">
                  <c:v>0.36775659999999999</c:v>
                </c:pt>
                <c:pt idx="457">
                  <c:v>0.36806420000000001</c:v>
                </c:pt>
                <c:pt idx="458">
                  <c:v>0.369141</c:v>
                </c:pt>
                <c:pt idx="459">
                  <c:v>0.36883330000000003</c:v>
                </c:pt>
                <c:pt idx="460">
                  <c:v>0.369141</c:v>
                </c:pt>
                <c:pt idx="461">
                  <c:v>0.352682</c:v>
                </c:pt>
                <c:pt idx="462">
                  <c:v>0.34806730000000002</c:v>
                </c:pt>
                <c:pt idx="463">
                  <c:v>0.34191440000000001</c:v>
                </c:pt>
                <c:pt idx="464">
                  <c:v>0.33791500000000002</c:v>
                </c:pt>
                <c:pt idx="465">
                  <c:v>0.33453090000000002</c:v>
                </c:pt>
                <c:pt idx="466">
                  <c:v>0.32976239999999996</c:v>
                </c:pt>
                <c:pt idx="467">
                  <c:v>0.3274551</c:v>
                </c:pt>
                <c:pt idx="468">
                  <c:v>0.32376329999999998</c:v>
                </c:pt>
                <c:pt idx="469">
                  <c:v>0.32299430000000001</c:v>
                </c:pt>
                <c:pt idx="470">
                  <c:v>0.31976399999999999</c:v>
                </c:pt>
                <c:pt idx="471">
                  <c:v>0.31807190000000002</c:v>
                </c:pt>
                <c:pt idx="472">
                  <c:v>0.31499549999999998</c:v>
                </c:pt>
                <c:pt idx="473">
                  <c:v>0.31422640000000002</c:v>
                </c:pt>
                <c:pt idx="474">
                  <c:v>0.31299580000000005</c:v>
                </c:pt>
                <c:pt idx="475">
                  <c:v>0.31068840000000003</c:v>
                </c:pt>
                <c:pt idx="476">
                  <c:v>0.30930409999999997</c:v>
                </c:pt>
                <c:pt idx="477">
                  <c:v>0.30653520000000001</c:v>
                </c:pt>
                <c:pt idx="478">
                  <c:v>0.30545850000000002</c:v>
                </c:pt>
                <c:pt idx="479">
                  <c:v>0.30453549999999996</c:v>
                </c:pt>
                <c:pt idx="480">
                  <c:v>0.30330489999999999</c:v>
                </c:pt>
                <c:pt idx="481">
                  <c:v>0.30145910000000004</c:v>
                </c:pt>
                <c:pt idx="482">
                  <c:v>0.30099759999999998</c:v>
                </c:pt>
                <c:pt idx="483">
                  <c:v>0.29961319999999997</c:v>
                </c:pt>
                <c:pt idx="484">
                  <c:v>0.29745969999999999</c:v>
                </c:pt>
                <c:pt idx="485">
                  <c:v>0.29776740000000002</c:v>
                </c:pt>
                <c:pt idx="486">
                  <c:v>0.29653680000000004</c:v>
                </c:pt>
                <c:pt idx="487">
                  <c:v>0.29546</c:v>
                </c:pt>
                <c:pt idx="488">
                  <c:v>0.29484470000000002</c:v>
                </c:pt>
                <c:pt idx="489">
                  <c:v>0.292076</c:v>
                </c:pt>
                <c:pt idx="490">
                  <c:v>0.2925374</c:v>
                </c:pt>
                <c:pt idx="491">
                  <c:v>0.29130680000000003</c:v>
                </c:pt>
                <c:pt idx="492">
                  <c:v>0.29069149999999999</c:v>
                </c:pt>
                <c:pt idx="493">
                  <c:v>0.28699979999999997</c:v>
                </c:pt>
                <c:pt idx="494">
                  <c:v>0.28838419999999998</c:v>
                </c:pt>
                <c:pt idx="495">
                  <c:v>0.28776889999999999</c:v>
                </c:pt>
                <c:pt idx="496">
                  <c:v>0.28669209999999995</c:v>
                </c:pt>
                <c:pt idx="497">
                  <c:v>0.2862307</c:v>
                </c:pt>
                <c:pt idx="498">
                  <c:v>0.28376950000000001</c:v>
                </c:pt>
                <c:pt idx="499">
                  <c:v>0.28361570000000003</c:v>
                </c:pt>
                <c:pt idx="500">
                  <c:v>0.2819236</c:v>
                </c:pt>
                <c:pt idx="501">
                  <c:v>0.28053919999999999</c:v>
                </c:pt>
                <c:pt idx="502">
                  <c:v>0.28053919999999999</c:v>
                </c:pt>
                <c:pt idx="503">
                  <c:v>0.27915479999999998</c:v>
                </c:pt>
                <c:pt idx="504">
                  <c:v>0.27869340000000004</c:v>
                </c:pt>
                <c:pt idx="505">
                  <c:v>0.27730900000000003</c:v>
                </c:pt>
                <c:pt idx="506">
                  <c:v>0.27700130000000001</c:v>
                </c:pt>
                <c:pt idx="507">
                  <c:v>0.27546309999999996</c:v>
                </c:pt>
                <c:pt idx="508">
                  <c:v>0.27500160000000001</c:v>
                </c:pt>
                <c:pt idx="509">
                  <c:v>0.27469399999999999</c:v>
                </c:pt>
                <c:pt idx="510">
                  <c:v>0.2726943</c:v>
                </c:pt>
                <c:pt idx="511">
                  <c:v>0.2717714</c:v>
                </c:pt>
                <c:pt idx="512">
                  <c:v>0.27054079999999997</c:v>
                </c:pt>
                <c:pt idx="513">
                  <c:v>0.27023309999999995</c:v>
                </c:pt>
                <c:pt idx="514">
                  <c:v>0.26915640000000002</c:v>
                </c:pt>
                <c:pt idx="515">
                  <c:v>0.26761810000000003</c:v>
                </c:pt>
                <c:pt idx="516">
                  <c:v>0.26623370000000002</c:v>
                </c:pt>
                <c:pt idx="517">
                  <c:v>0.26515699999999998</c:v>
                </c:pt>
                <c:pt idx="518">
                  <c:v>0.2654646</c:v>
                </c:pt>
                <c:pt idx="519">
                  <c:v>0.2630035</c:v>
                </c:pt>
                <c:pt idx="520">
                  <c:v>0.26331110000000002</c:v>
                </c:pt>
                <c:pt idx="521">
                  <c:v>0.26115760000000005</c:v>
                </c:pt>
                <c:pt idx="522">
                  <c:v>0.25977320000000004</c:v>
                </c:pt>
                <c:pt idx="523">
                  <c:v>0.25977320000000004</c:v>
                </c:pt>
                <c:pt idx="524">
                  <c:v>0.25838880000000003</c:v>
                </c:pt>
                <c:pt idx="525">
                  <c:v>0.25777349999999999</c:v>
                </c:pt>
                <c:pt idx="526">
                  <c:v>0.25531239999999999</c:v>
                </c:pt>
                <c:pt idx="527">
                  <c:v>0.25454320000000002</c:v>
                </c:pt>
                <c:pt idx="528">
                  <c:v>0.25392799999999999</c:v>
                </c:pt>
                <c:pt idx="529">
                  <c:v>0.25192829999999999</c:v>
                </c:pt>
                <c:pt idx="530">
                  <c:v>0.25100530000000004</c:v>
                </c:pt>
                <c:pt idx="531">
                  <c:v>0.24823650000000003</c:v>
                </c:pt>
                <c:pt idx="532">
                  <c:v>0.24792890000000001</c:v>
                </c:pt>
                <c:pt idx="533">
                  <c:v>0.24500630000000001</c:v>
                </c:pt>
                <c:pt idx="534">
                  <c:v>0.24392949999999997</c:v>
                </c:pt>
                <c:pt idx="535">
                  <c:v>0.24177599999999999</c:v>
                </c:pt>
                <c:pt idx="536">
                  <c:v>0.24039159999999998</c:v>
                </c:pt>
                <c:pt idx="537">
                  <c:v>0.23746899999999999</c:v>
                </c:pt>
                <c:pt idx="538">
                  <c:v>0.23500779999999999</c:v>
                </c:pt>
                <c:pt idx="539">
                  <c:v>0.23285430000000001</c:v>
                </c:pt>
                <c:pt idx="540">
                  <c:v>0.22823959999999999</c:v>
                </c:pt>
                <c:pt idx="541">
                  <c:v>0.22608609999999998</c:v>
                </c:pt>
                <c:pt idx="542">
                  <c:v>0.22100990000000001</c:v>
                </c:pt>
                <c:pt idx="543">
                  <c:v>0.21547229999999998</c:v>
                </c:pt>
                <c:pt idx="544">
                  <c:v>0.21224209999999999</c:v>
                </c:pt>
                <c:pt idx="545">
                  <c:v>0.20301269999999999</c:v>
                </c:pt>
                <c:pt idx="546">
                  <c:v>0.20009009999999999</c:v>
                </c:pt>
                <c:pt idx="547">
                  <c:v>0.1883996</c:v>
                </c:pt>
                <c:pt idx="548">
                  <c:v>0.1816314</c:v>
                </c:pt>
                <c:pt idx="549">
                  <c:v>0.17055619999999999</c:v>
                </c:pt>
                <c:pt idx="550">
                  <c:v>0.15732740000000001</c:v>
                </c:pt>
                <c:pt idx="551">
                  <c:v>0.14194519999999999</c:v>
                </c:pt>
                <c:pt idx="552">
                  <c:v>0.12379409999999999</c:v>
                </c:pt>
                <c:pt idx="553">
                  <c:v>0.1093348</c:v>
                </c:pt>
                <c:pt idx="554">
                  <c:v>8.0723840000000005E-2</c:v>
                </c:pt>
                <c:pt idx="555">
                  <c:v>6.3034259999999995E-2</c:v>
                </c:pt>
                <c:pt idx="556">
                  <c:v>3.3038869999999998E-2</c:v>
                </c:pt>
                <c:pt idx="557">
                  <c:v>5.8232889999999999E-4</c:v>
                </c:pt>
                <c:pt idx="558">
                  <c:v>-2.7413360000000001E-2</c:v>
                </c:pt>
                <c:pt idx="559">
                  <c:v>-6.617663E-2</c:v>
                </c:pt>
                <c:pt idx="560">
                  <c:v>-9.4172310000000009E-2</c:v>
                </c:pt>
                <c:pt idx="561">
                  <c:v>-0.14401079999999999</c:v>
                </c:pt>
                <c:pt idx="562">
                  <c:v>-0.16862240000000001</c:v>
                </c:pt>
                <c:pt idx="563">
                  <c:v>-0.20723179999999999</c:v>
                </c:pt>
                <c:pt idx="564">
                  <c:v>-0.24076510000000001</c:v>
                </c:pt>
                <c:pt idx="565">
                  <c:v>-0.26829929999999996</c:v>
                </c:pt>
                <c:pt idx="566">
                  <c:v>-0.29983299999999996</c:v>
                </c:pt>
                <c:pt idx="567">
                  <c:v>-0.3159843</c:v>
                </c:pt>
                <c:pt idx="568">
                  <c:v>-0.3430571</c:v>
                </c:pt>
                <c:pt idx="569">
                  <c:v>-0.34659500000000004</c:v>
                </c:pt>
                <c:pt idx="570">
                  <c:v>-0.35628579999999999</c:v>
                </c:pt>
                <c:pt idx="571">
                  <c:v>-0.35120970000000001</c:v>
                </c:pt>
                <c:pt idx="572">
                  <c:v>-0.34920999999999996</c:v>
                </c:pt>
                <c:pt idx="573">
                  <c:v>-0.3450568</c:v>
                </c:pt>
                <c:pt idx="574">
                  <c:v>-0.32829009999999997</c:v>
                </c:pt>
                <c:pt idx="575">
                  <c:v>-0.32121430000000001</c:v>
                </c:pt>
                <c:pt idx="576">
                  <c:v>-0.30398619999999998</c:v>
                </c:pt>
                <c:pt idx="577">
                  <c:v>-0.29229569999999999</c:v>
                </c:pt>
                <c:pt idx="578">
                  <c:v>-0.27552900000000002</c:v>
                </c:pt>
                <c:pt idx="579">
                  <c:v>-0.25753180000000003</c:v>
                </c:pt>
                <c:pt idx="580">
                  <c:v>-0.24261099999999999</c:v>
                </c:pt>
                <c:pt idx="581">
                  <c:v>-0.2253829</c:v>
                </c:pt>
                <c:pt idx="582">
                  <c:v>-0.2153844</c:v>
                </c:pt>
                <c:pt idx="583">
                  <c:v>-0.1989254</c:v>
                </c:pt>
                <c:pt idx="584">
                  <c:v>-0.18554289999999998</c:v>
                </c:pt>
                <c:pt idx="585">
                  <c:v>-0.1740062</c:v>
                </c:pt>
                <c:pt idx="586">
                  <c:v>-0.16277710000000001</c:v>
                </c:pt>
                <c:pt idx="587">
                  <c:v>-0.15447070000000002</c:v>
                </c:pt>
                <c:pt idx="588">
                  <c:v>-0.14185729999999999</c:v>
                </c:pt>
                <c:pt idx="589">
                  <c:v>-0.13555059999999999</c:v>
                </c:pt>
                <c:pt idx="590">
                  <c:v>-0.12755179999999999</c:v>
                </c:pt>
                <c:pt idx="591">
                  <c:v>-0.1197069</c:v>
                </c:pt>
                <c:pt idx="592">
                  <c:v>-0.11416920000000001</c:v>
                </c:pt>
                <c:pt idx="593">
                  <c:v>-0.1066319</c:v>
                </c:pt>
                <c:pt idx="594">
                  <c:v>-0.1038631</c:v>
                </c:pt>
                <c:pt idx="595">
                  <c:v>-9.586436999999999E-2</c:v>
                </c:pt>
                <c:pt idx="596">
                  <c:v>-9.3864669999999997E-2</c:v>
                </c:pt>
                <c:pt idx="597">
                  <c:v>-8.8480889999999993E-2</c:v>
                </c:pt>
                <c:pt idx="598">
                  <c:v>-8.4327680000000002E-2</c:v>
                </c:pt>
                <c:pt idx="599">
                  <c:v>-8.0943589999999996E-2</c:v>
                </c:pt>
                <c:pt idx="600">
                  <c:v>-7.7251849999999997E-2</c:v>
                </c:pt>
                <c:pt idx="601">
                  <c:v>-7.4790689999999993E-2</c:v>
                </c:pt>
                <c:pt idx="602">
                  <c:v>-7.0791309999999996E-2</c:v>
                </c:pt>
                <c:pt idx="603">
                  <c:v>-7.1098949999999994E-2</c:v>
                </c:pt>
                <c:pt idx="604">
                  <c:v>-6.8330139999999998E-2</c:v>
                </c:pt>
                <c:pt idx="605">
                  <c:v>-6.556134000000001E-2</c:v>
                </c:pt>
                <c:pt idx="606">
                  <c:v>-6.3869289999999995E-2</c:v>
                </c:pt>
                <c:pt idx="607">
                  <c:v>-6.1869600000000004E-2</c:v>
                </c:pt>
                <c:pt idx="608">
                  <c:v>-5.9869900000000004E-2</c:v>
                </c:pt>
                <c:pt idx="609">
                  <c:v>-5.8024039999999999E-2</c:v>
                </c:pt>
                <c:pt idx="610">
                  <c:v>-5.8177849999999996E-2</c:v>
                </c:pt>
                <c:pt idx="611">
                  <c:v>-5.6793459999999997E-2</c:v>
                </c:pt>
                <c:pt idx="612">
                  <c:v>-5.5255230000000002E-2</c:v>
                </c:pt>
                <c:pt idx="613">
                  <c:v>-5.4486119999999999E-2</c:v>
                </c:pt>
                <c:pt idx="614">
                  <c:v>-5.2947899999999999E-2</c:v>
                </c:pt>
                <c:pt idx="615">
                  <c:v>-5.3563180000000002E-2</c:v>
                </c:pt>
                <c:pt idx="616">
                  <c:v>-5.079438E-2</c:v>
                </c:pt>
                <c:pt idx="617">
                  <c:v>-5.1563499999999998E-2</c:v>
                </c:pt>
                <c:pt idx="618">
                  <c:v>-5.0640560000000001E-2</c:v>
                </c:pt>
                <c:pt idx="619">
                  <c:v>-5.0640560000000001E-2</c:v>
                </c:pt>
                <c:pt idx="620">
                  <c:v>-4.9871450000000005E-2</c:v>
                </c:pt>
                <c:pt idx="621">
                  <c:v>-4.8025569999999997E-2</c:v>
                </c:pt>
                <c:pt idx="622">
                  <c:v>-4.8640869999999996E-2</c:v>
                </c:pt>
                <c:pt idx="623">
                  <c:v>-4.6641179999999997E-2</c:v>
                </c:pt>
                <c:pt idx="624">
                  <c:v>-4.7717929999999999E-2</c:v>
                </c:pt>
                <c:pt idx="625">
                  <c:v>-4.7717929999999999E-2</c:v>
                </c:pt>
                <c:pt idx="626">
                  <c:v>-4.7410279999999999E-2</c:v>
                </c:pt>
                <c:pt idx="627">
                  <c:v>-4.8025569999999997E-2</c:v>
                </c:pt>
                <c:pt idx="628">
                  <c:v>-4.6641179999999997E-2</c:v>
                </c:pt>
                <c:pt idx="629">
                  <c:v>-4.756411E-2</c:v>
                </c:pt>
                <c:pt idx="630">
                  <c:v>-4.571824E-2</c:v>
                </c:pt>
                <c:pt idx="631">
                  <c:v>-4.6025879999999998E-2</c:v>
                </c:pt>
                <c:pt idx="632">
                  <c:v>-4.6794990000000002E-2</c:v>
                </c:pt>
                <c:pt idx="633">
                  <c:v>-4.571824E-2</c:v>
                </c:pt>
                <c:pt idx="634">
                  <c:v>-4.6333529999999998E-2</c:v>
                </c:pt>
                <c:pt idx="635">
                  <c:v>-4.402619E-2</c:v>
                </c:pt>
                <c:pt idx="636">
                  <c:v>-4.6948820000000002E-2</c:v>
                </c:pt>
                <c:pt idx="637">
                  <c:v>-4.5410589999999994E-2</c:v>
                </c:pt>
                <c:pt idx="638">
                  <c:v>-4.4641480000000004E-2</c:v>
                </c:pt>
                <c:pt idx="639">
                  <c:v>-4.6333529999999998E-2</c:v>
                </c:pt>
                <c:pt idx="640">
                  <c:v>-4.5410589999999994E-2</c:v>
                </c:pt>
                <c:pt idx="641">
                  <c:v>-4.6333529999999998E-2</c:v>
                </c:pt>
                <c:pt idx="642">
                  <c:v>-4.6333529999999998E-2</c:v>
                </c:pt>
                <c:pt idx="643">
                  <c:v>-4.6794990000000002E-2</c:v>
                </c:pt>
                <c:pt idx="644">
                  <c:v>-4.5410589999999994E-2</c:v>
                </c:pt>
                <c:pt idx="645">
                  <c:v>-4.6948820000000002E-2</c:v>
                </c:pt>
                <c:pt idx="646">
                  <c:v>-4.6025879999999998E-2</c:v>
                </c:pt>
                <c:pt idx="647">
                  <c:v>-4.571824E-2</c:v>
                </c:pt>
                <c:pt idx="648">
                  <c:v>-4.7871749999999998E-2</c:v>
                </c:pt>
                <c:pt idx="649">
                  <c:v>-4.5256780000000003E-2</c:v>
                </c:pt>
                <c:pt idx="650">
                  <c:v>-4.725646E-2</c:v>
                </c:pt>
                <c:pt idx="651">
                  <c:v>-4.8025569999999997E-2</c:v>
                </c:pt>
                <c:pt idx="652">
                  <c:v>-4.756411E-2</c:v>
                </c:pt>
                <c:pt idx="653">
                  <c:v>-4.8333219999999996E-2</c:v>
                </c:pt>
                <c:pt idx="654">
                  <c:v>-4.7717929999999999E-2</c:v>
                </c:pt>
                <c:pt idx="655">
                  <c:v>-4.9409979999999999E-2</c:v>
                </c:pt>
                <c:pt idx="656">
                  <c:v>-4.725646E-2</c:v>
                </c:pt>
                <c:pt idx="657">
                  <c:v>-5.0179089999999996E-2</c:v>
                </c:pt>
                <c:pt idx="658">
                  <c:v>-4.8025569999999997E-2</c:v>
                </c:pt>
                <c:pt idx="659">
                  <c:v>-4.8025569999999997E-2</c:v>
                </c:pt>
                <c:pt idx="660">
                  <c:v>-4.8487040000000002E-2</c:v>
                </c:pt>
                <c:pt idx="661">
                  <c:v>-4.910233E-2</c:v>
                </c:pt>
                <c:pt idx="662">
                  <c:v>-5.0948199999999999E-2</c:v>
                </c:pt>
                <c:pt idx="663">
                  <c:v>-4.910233E-2</c:v>
                </c:pt>
                <c:pt idx="664">
                  <c:v>-5.0640560000000001E-2</c:v>
                </c:pt>
                <c:pt idx="665">
                  <c:v>-5.0179089999999996E-2</c:v>
                </c:pt>
                <c:pt idx="666">
                  <c:v>-5.0640560000000001E-2</c:v>
                </c:pt>
                <c:pt idx="667">
                  <c:v>-5.1255849999999999E-2</c:v>
                </c:pt>
                <c:pt idx="668">
                  <c:v>-5.1255849999999999E-2</c:v>
                </c:pt>
                <c:pt idx="669">
                  <c:v>-5.0640560000000001E-2</c:v>
                </c:pt>
                <c:pt idx="670">
                  <c:v>-5.079438E-2</c:v>
                </c:pt>
                <c:pt idx="671">
                  <c:v>-5.2024970000000004E-2</c:v>
                </c:pt>
                <c:pt idx="672">
                  <c:v>-5.110203E-2</c:v>
                </c:pt>
                <c:pt idx="673">
                  <c:v>-5.2178780000000001E-2</c:v>
                </c:pt>
                <c:pt idx="674">
                  <c:v>-5.2178780000000001E-2</c:v>
                </c:pt>
                <c:pt idx="675">
                  <c:v>-5.1563499999999998E-2</c:v>
                </c:pt>
                <c:pt idx="676">
                  <c:v>-5.3101719999999998E-2</c:v>
                </c:pt>
                <c:pt idx="677">
                  <c:v>-5.2178780000000001E-2</c:v>
                </c:pt>
                <c:pt idx="678">
                  <c:v>-5.402465E-2</c:v>
                </c:pt>
                <c:pt idx="679">
                  <c:v>-5.4178469999999999E-2</c:v>
                </c:pt>
                <c:pt idx="680">
                  <c:v>-5.3870830000000001E-2</c:v>
                </c:pt>
                <c:pt idx="681">
                  <c:v>-5.3870830000000001E-2</c:v>
                </c:pt>
                <c:pt idx="682">
                  <c:v>-5.3563180000000002E-2</c:v>
                </c:pt>
                <c:pt idx="683">
                  <c:v>-5.4486119999999999E-2</c:v>
                </c:pt>
                <c:pt idx="684">
                  <c:v>-5.3563180000000002E-2</c:v>
                </c:pt>
                <c:pt idx="685">
                  <c:v>-5.5562880000000002E-2</c:v>
                </c:pt>
                <c:pt idx="686">
                  <c:v>-5.3255540000000004E-2</c:v>
                </c:pt>
                <c:pt idx="687">
                  <c:v>-5.5101410000000003E-2</c:v>
                </c:pt>
                <c:pt idx="688">
                  <c:v>-5.5101410000000003E-2</c:v>
                </c:pt>
                <c:pt idx="689">
                  <c:v>-5.4178469999999999E-2</c:v>
                </c:pt>
                <c:pt idx="690">
                  <c:v>-5.4793759999999997E-2</c:v>
                </c:pt>
                <c:pt idx="691">
                  <c:v>-5.4793759999999997E-2</c:v>
                </c:pt>
                <c:pt idx="692">
                  <c:v>-5.5716700000000001E-2</c:v>
                </c:pt>
                <c:pt idx="693">
                  <c:v>-5.4486119999999999E-2</c:v>
                </c:pt>
                <c:pt idx="694">
                  <c:v>-5.5101410000000003E-2</c:v>
                </c:pt>
                <c:pt idx="695">
                  <c:v>-5.5255230000000002E-2</c:v>
                </c:pt>
                <c:pt idx="696">
                  <c:v>-5.4793759999999997E-2</c:v>
                </c:pt>
                <c:pt idx="697">
                  <c:v>-5.5716700000000001E-2</c:v>
                </c:pt>
                <c:pt idx="698">
                  <c:v>-5.3563180000000002E-2</c:v>
                </c:pt>
                <c:pt idx="699">
                  <c:v>-5.5716700000000001E-2</c:v>
                </c:pt>
                <c:pt idx="700">
                  <c:v>-5.5101410000000003E-2</c:v>
                </c:pt>
                <c:pt idx="701">
                  <c:v>-5.4639939999999998E-2</c:v>
                </c:pt>
                <c:pt idx="702">
                  <c:v>-5.5409060000000003E-2</c:v>
                </c:pt>
                <c:pt idx="703">
                  <c:v>-5.5101410000000003E-2</c:v>
                </c:pt>
                <c:pt idx="704">
                  <c:v>-5.587052E-2</c:v>
                </c:pt>
                <c:pt idx="705">
                  <c:v>-5.3563180000000002E-2</c:v>
                </c:pt>
                <c:pt idx="706">
                  <c:v>-5.5101410000000003E-2</c:v>
                </c:pt>
                <c:pt idx="707">
                  <c:v>-5.3870830000000001E-2</c:v>
                </c:pt>
                <c:pt idx="708">
                  <c:v>-5.4178469999999999E-2</c:v>
                </c:pt>
                <c:pt idx="709">
                  <c:v>-5.3563180000000002E-2</c:v>
                </c:pt>
                <c:pt idx="710">
                  <c:v>-5.4793759999999997E-2</c:v>
                </c:pt>
                <c:pt idx="711">
                  <c:v>-5.4793759999999997E-2</c:v>
                </c:pt>
                <c:pt idx="712">
                  <c:v>-5.3717010000000003E-2</c:v>
                </c:pt>
                <c:pt idx="713">
                  <c:v>-5.5101410000000003E-2</c:v>
                </c:pt>
                <c:pt idx="714">
                  <c:v>-5.3717010000000003E-2</c:v>
                </c:pt>
                <c:pt idx="715">
                  <c:v>-5.4178469999999999E-2</c:v>
                </c:pt>
                <c:pt idx="716">
                  <c:v>-5.4486119999999999E-2</c:v>
                </c:pt>
                <c:pt idx="717">
                  <c:v>-5.4178469999999999E-2</c:v>
                </c:pt>
                <c:pt idx="718">
                  <c:v>-5.4178469999999999E-2</c:v>
                </c:pt>
                <c:pt idx="719">
                  <c:v>-5.3870830000000001E-2</c:v>
                </c:pt>
                <c:pt idx="720">
                  <c:v>-5.4178469999999999E-2</c:v>
                </c:pt>
                <c:pt idx="721">
                  <c:v>-5.402465E-2</c:v>
                </c:pt>
                <c:pt idx="722">
                  <c:v>-5.4486119999999999E-2</c:v>
                </c:pt>
                <c:pt idx="723">
                  <c:v>-5.5562880000000002E-2</c:v>
                </c:pt>
                <c:pt idx="724">
                  <c:v>-5.4178469999999999E-2</c:v>
                </c:pt>
                <c:pt idx="725">
                  <c:v>-5.5255230000000002E-2</c:v>
                </c:pt>
                <c:pt idx="726">
                  <c:v>-5.3255540000000004E-2</c:v>
                </c:pt>
                <c:pt idx="727">
                  <c:v>-5.5409060000000003E-2</c:v>
                </c:pt>
                <c:pt idx="728">
                  <c:v>-5.5255230000000002E-2</c:v>
                </c:pt>
                <c:pt idx="729">
                  <c:v>-5.3717010000000003E-2</c:v>
                </c:pt>
                <c:pt idx="730">
                  <c:v>-5.6178170000000006E-2</c:v>
                </c:pt>
                <c:pt idx="731">
                  <c:v>-5.4486119999999999E-2</c:v>
                </c:pt>
                <c:pt idx="732">
                  <c:v>-5.6024350000000001E-2</c:v>
                </c:pt>
                <c:pt idx="733">
                  <c:v>-5.4486119999999999E-2</c:v>
                </c:pt>
                <c:pt idx="734">
                  <c:v>-5.6024350000000001E-2</c:v>
                </c:pt>
                <c:pt idx="735">
                  <c:v>-5.6947279999999996E-2</c:v>
                </c:pt>
                <c:pt idx="736">
                  <c:v>-5.6178170000000006E-2</c:v>
                </c:pt>
                <c:pt idx="737">
                  <c:v>-5.6793459999999997E-2</c:v>
                </c:pt>
                <c:pt idx="738">
                  <c:v>-5.5409060000000003E-2</c:v>
                </c:pt>
                <c:pt idx="739">
                  <c:v>-5.7408750000000001E-2</c:v>
                </c:pt>
                <c:pt idx="740">
                  <c:v>-5.6947279999999996E-2</c:v>
                </c:pt>
                <c:pt idx="741">
                  <c:v>-5.787022E-2</c:v>
                </c:pt>
                <c:pt idx="742">
                  <c:v>-5.8024039999999999E-2</c:v>
                </c:pt>
                <c:pt idx="743">
                  <c:v>-5.8024039999999999E-2</c:v>
                </c:pt>
                <c:pt idx="744">
                  <c:v>-5.8946970000000001E-2</c:v>
                </c:pt>
                <c:pt idx="745">
                  <c:v>-5.787022E-2</c:v>
                </c:pt>
                <c:pt idx="746">
                  <c:v>-6.0792839999999994E-2</c:v>
                </c:pt>
                <c:pt idx="747">
                  <c:v>-6.0023729999999997E-2</c:v>
                </c:pt>
                <c:pt idx="748">
                  <c:v>-6.1254309999999999E-2</c:v>
                </c:pt>
                <c:pt idx="749">
                  <c:v>-6.1561949999999997E-2</c:v>
                </c:pt>
                <c:pt idx="750">
                  <c:v>-6.2177240000000002E-2</c:v>
                </c:pt>
                <c:pt idx="751">
                  <c:v>-6.3869289999999995E-2</c:v>
                </c:pt>
                <c:pt idx="752">
                  <c:v>-6.3715469999999996E-2</c:v>
                </c:pt>
                <c:pt idx="753">
                  <c:v>-6.5407510000000002E-2</c:v>
                </c:pt>
                <c:pt idx="754">
                  <c:v>-6.617663E-2</c:v>
                </c:pt>
                <c:pt idx="755">
                  <c:v>-6.7253380000000001E-2</c:v>
                </c:pt>
                <c:pt idx="756">
                  <c:v>-6.909926000000001E-2</c:v>
                </c:pt>
                <c:pt idx="757">
                  <c:v>-6.9406900000000007E-2</c:v>
                </c:pt>
                <c:pt idx="758">
                  <c:v>-7.0945129999999995E-2</c:v>
                </c:pt>
                <c:pt idx="759">
                  <c:v>-7.0329839999999991E-2</c:v>
                </c:pt>
                <c:pt idx="760">
                  <c:v>-7.325247E-2</c:v>
                </c:pt>
                <c:pt idx="761">
                  <c:v>-7.2637170000000001E-2</c:v>
                </c:pt>
                <c:pt idx="762">
                  <c:v>-7.5559799999999996E-2</c:v>
                </c:pt>
                <c:pt idx="763">
                  <c:v>-7.6790380000000005E-2</c:v>
                </c:pt>
                <c:pt idx="764">
                  <c:v>-7.7251849999999997E-2</c:v>
                </c:pt>
                <c:pt idx="765">
                  <c:v>-7.9097719999999996E-2</c:v>
                </c:pt>
                <c:pt idx="766">
                  <c:v>-7.879006999999999E-2</c:v>
                </c:pt>
                <c:pt idx="767">
                  <c:v>-8.1712699999999999E-2</c:v>
                </c:pt>
                <c:pt idx="768">
                  <c:v>-8.155888E-2</c:v>
                </c:pt>
                <c:pt idx="769">
                  <c:v>-8.340475E-2</c:v>
                </c:pt>
                <c:pt idx="770">
                  <c:v>-8.4173860000000003E-2</c:v>
                </c:pt>
                <c:pt idx="771">
                  <c:v>-8.571208000000001E-2</c:v>
                </c:pt>
                <c:pt idx="772">
                  <c:v>-8.709647999999999E-2</c:v>
                </c:pt>
                <c:pt idx="773">
                  <c:v>-8.6635020000000007E-2</c:v>
                </c:pt>
                <c:pt idx="774">
                  <c:v>-9.0019109999999999E-2</c:v>
                </c:pt>
                <c:pt idx="775">
                  <c:v>-8.9557640000000008E-2</c:v>
                </c:pt>
                <c:pt idx="776">
                  <c:v>-9.0172929999999998E-2</c:v>
                </c:pt>
                <c:pt idx="777">
                  <c:v>-9.294173E-2</c:v>
                </c:pt>
                <c:pt idx="778">
                  <c:v>-9.1864979999999999E-2</c:v>
                </c:pt>
                <c:pt idx="779">
                  <c:v>-9.4326149999999997E-2</c:v>
                </c:pt>
                <c:pt idx="780">
                  <c:v>-9.6172019999999997E-2</c:v>
                </c:pt>
                <c:pt idx="781">
                  <c:v>-9.8017880000000002E-2</c:v>
                </c:pt>
                <c:pt idx="782">
                  <c:v>-9.7710240000000004E-2</c:v>
                </c:pt>
                <c:pt idx="783">
                  <c:v>-0.10186339999999999</c:v>
                </c:pt>
                <c:pt idx="784">
                  <c:v>-0.104017</c:v>
                </c:pt>
                <c:pt idx="785">
                  <c:v>-0.10540140000000001</c:v>
                </c:pt>
                <c:pt idx="786">
                  <c:v>-0.10924689999999999</c:v>
                </c:pt>
                <c:pt idx="787">
                  <c:v>-0.1115543</c:v>
                </c:pt>
                <c:pt idx="788">
                  <c:v>-0.1153998</c:v>
                </c:pt>
                <c:pt idx="789">
                  <c:v>-0.1177072</c:v>
                </c:pt>
                <c:pt idx="790">
                  <c:v>-0.12062980000000001</c:v>
                </c:pt>
                <c:pt idx="791">
                  <c:v>-0.12355239999999999</c:v>
                </c:pt>
                <c:pt idx="792">
                  <c:v>-0.12693650000000001</c:v>
                </c:pt>
                <c:pt idx="793">
                  <c:v>-0.13293559999999999</c:v>
                </c:pt>
                <c:pt idx="794">
                  <c:v>-0.1352429</c:v>
                </c:pt>
                <c:pt idx="795">
                  <c:v>-0.1423188</c:v>
                </c:pt>
                <c:pt idx="796">
                  <c:v>-0.1478564</c:v>
                </c:pt>
                <c:pt idx="797">
                  <c:v>-0.1541631</c:v>
                </c:pt>
                <c:pt idx="798">
                  <c:v>-0.1618542</c:v>
                </c:pt>
                <c:pt idx="799">
                  <c:v>-0.16862240000000001</c:v>
                </c:pt>
                <c:pt idx="800">
                  <c:v>-0.17831320000000001</c:v>
                </c:pt>
                <c:pt idx="801">
                  <c:v>-0.18846550000000001</c:v>
                </c:pt>
                <c:pt idx="802">
                  <c:v>-0.20030979999999998</c:v>
                </c:pt>
                <c:pt idx="803">
                  <c:v>-0.21476919999999999</c:v>
                </c:pt>
                <c:pt idx="804">
                  <c:v>-0.2296899</c:v>
                </c:pt>
                <c:pt idx="805">
                  <c:v>-0.24845630000000002</c:v>
                </c:pt>
                <c:pt idx="806">
                  <c:v>-0.26891470000000001</c:v>
                </c:pt>
                <c:pt idx="807">
                  <c:v>-0.29921770000000003</c:v>
                </c:pt>
                <c:pt idx="808">
                  <c:v>-0.32106050000000003</c:v>
                </c:pt>
                <c:pt idx="809">
                  <c:v>-0.36259249999999998</c:v>
                </c:pt>
                <c:pt idx="810">
                  <c:v>-0.40104819999999997</c:v>
                </c:pt>
                <c:pt idx="811">
                  <c:v>-0.45196339999999996</c:v>
                </c:pt>
                <c:pt idx="812">
                  <c:v>-0.50487840000000006</c:v>
                </c:pt>
                <c:pt idx="813">
                  <c:v>-0.57748250000000001</c:v>
                </c:pt>
                <c:pt idx="814">
                  <c:v>-0.65731640000000002</c:v>
                </c:pt>
                <c:pt idx="815">
                  <c:v>-0.73561200000000004</c:v>
                </c:pt>
                <c:pt idx="816">
                  <c:v>-0.85390159999999993</c:v>
                </c:pt>
                <c:pt idx="817">
                  <c:v>-0.95803939999999999</c:v>
                </c:pt>
                <c:pt idx="818">
                  <c:v>-1.089404</c:v>
                </c:pt>
                <c:pt idx="819">
                  <c:v>-1.250148</c:v>
                </c:pt>
                <c:pt idx="820">
                  <c:v>-1.4062779999999999</c:v>
                </c:pt>
                <c:pt idx="821">
                  <c:v>-1.6185530000000001</c:v>
                </c:pt>
                <c:pt idx="822">
                  <c:v>-1.824273</c:v>
                </c:pt>
                <c:pt idx="823">
                  <c:v>-2.0904570000000002</c:v>
                </c:pt>
                <c:pt idx="824">
                  <c:v>-2.3166359999999999</c:v>
                </c:pt>
                <c:pt idx="825">
                  <c:v>-2.5951299999999997</c:v>
                </c:pt>
                <c:pt idx="826">
                  <c:v>-2.8874710000000001</c:v>
                </c:pt>
                <c:pt idx="827">
                  <c:v>-3.1567319999999999</c:v>
                </c:pt>
                <c:pt idx="828">
                  <c:v>-3.4182999999999999</c:v>
                </c:pt>
                <c:pt idx="829">
                  <c:v>-3.6567890000000003</c:v>
                </c:pt>
                <c:pt idx="830">
                  <c:v>-3.9322040000000005</c:v>
                </c:pt>
                <c:pt idx="831">
                  <c:v>-4.1029930000000006</c:v>
                </c:pt>
                <c:pt idx="832">
                  <c:v>-4.3076319999999999</c:v>
                </c:pt>
                <c:pt idx="833">
                  <c:v>-4.4553409999999998</c:v>
                </c:pt>
                <c:pt idx="834">
                  <c:v>-4.5584299999999995</c:v>
                </c:pt>
                <c:pt idx="835">
                  <c:v>-4.672288</c:v>
                </c:pt>
                <c:pt idx="836">
                  <c:v>-4.6953680000000002</c:v>
                </c:pt>
                <c:pt idx="837">
                  <c:v>-4.7661449999999999</c:v>
                </c:pt>
                <c:pt idx="838">
                  <c:v>-4.7338339999999999</c:v>
                </c:pt>
                <c:pt idx="839">
                  <c:v>-4.6953680000000002</c:v>
                </c:pt>
                <c:pt idx="840">
                  <c:v>-4.6322840000000003</c:v>
                </c:pt>
                <c:pt idx="841">
                  <c:v>-4.5384270000000004</c:v>
                </c:pt>
                <c:pt idx="842">
                  <c:v>-4.45688</c:v>
                </c:pt>
                <c:pt idx="843">
                  <c:v>-4.3214800000000002</c:v>
                </c:pt>
                <c:pt idx="844">
                  <c:v>-4.213775</c:v>
                </c:pt>
                <c:pt idx="845">
                  <c:v>-4.0983770000000002</c:v>
                </c:pt>
                <c:pt idx="846">
                  <c:v>-3.9814410000000002</c:v>
                </c:pt>
                <c:pt idx="847">
                  <c:v>-3.856811</c:v>
                </c:pt>
                <c:pt idx="848">
                  <c:v>-3.7321819999999999</c:v>
                </c:pt>
                <c:pt idx="849">
                  <c:v>-3.6244770000000002</c:v>
                </c:pt>
                <c:pt idx="850">
                  <c:v>-3.515234</c:v>
                </c:pt>
                <c:pt idx="851">
                  <c:v>-3.4167619999999999</c:v>
                </c:pt>
                <c:pt idx="852">
                  <c:v>-3.327521</c:v>
                </c:pt>
                <c:pt idx="853">
                  <c:v>-3.2413569999999998</c:v>
                </c:pt>
                <c:pt idx="854">
                  <c:v>-3.1659640000000002</c:v>
                </c:pt>
                <c:pt idx="855">
                  <c:v>-3.0921090000000002</c:v>
                </c:pt>
                <c:pt idx="856">
                  <c:v>-3.0321019999999996</c:v>
                </c:pt>
                <c:pt idx="857">
                  <c:v>-2.9674799999999997</c:v>
                </c:pt>
                <c:pt idx="858">
                  <c:v>-2.9197820000000001</c:v>
                </c:pt>
                <c:pt idx="859">
                  <c:v>-2.8720840000000001</c:v>
                </c:pt>
                <c:pt idx="860">
                  <c:v>-2.8243860000000001</c:v>
                </c:pt>
                <c:pt idx="861">
                  <c:v>-2.7843819999999999</c:v>
                </c:pt>
                <c:pt idx="862">
                  <c:v>-2.7520699999999998</c:v>
                </c:pt>
                <c:pt idx="863">
                  <c:v>-2.716682</c:v>
                </c:pt>
                <c:pt idx="864">
                  <c:v>-2.6812930000000001</c:v>
                </c:pt>
                <c:pt idx="865">
                  <c:v>-2.6597519999999997</c:v>
                </c:pt>
                <c:pt idx="866">
                  <c:v>-2.6335959999999998</c:v>
                </c:pt>
                <c:pt idx="867">
                  <c:v>-2.6089769999999999</c:v>
                </c:pt>
                <c:pt idx="868">
                  <c:v>-2.588975</c:v>
                </c:pt>
                <c:pt idx="869">
                  <c:v>-2.565896</c:v>
                </c:pt>
                <c:pt idx="870">
                  <c:v>-2.5505089999999999</c:v>
                </c:pt>
                <c:pt idx="871">
                  <c:v>-2.539739</c:v>
                </c:pt>
                <c:pt idx="872">
                  <c:v>-2.5181979999999999</c:v>
                </c:pt>
                <c:pt idx="873">
                  <c:v>-2.5012729999999999</c:v>
                </c:pt>
                <c:pt idx="874">
                  <c:v>-2.4951180000000002</c:v>
                </c:pt>
                <c:pt idx="875">
                  <c:v>-2.4781929999999996</c:v>
                </c:pt>
                <c:pt idx="876">
                  <c:v>-2.4689619999999999</c:v>
                </c:pt>
                <c:pt idx="877">
                  <c:v>-2.461268</c:v>
                </c:pt>
                <c:pt idx="878">
                  <c:v>-2.4489590000000003</c:v>
                </c:pt>
                <c:pt idx="879">
                  <c:v>-2.4428049999999999</c:v>
                </c:pt>
                <c:pt idx="880">
                  <c:v>-2.4366500000000002</c:v>
                </c:pt>
                <c:pt idx="881">
                  <c:v>-2.4228019999999999</c:v>
                </c:pt>
                <c:pt idx="882">
                  <c:v>-2.4212639999999999</c:v>
                </c:pt>
                <c:pt idx="883">
                  <c:v>-2.412032</c:v>
                </c:pt>
                <c:pt idx="884">
                  <c:v>-2.4043390000000002</c:v>
                </c:pt>
                <c:pt idx="885">
                  <c:v>-2.401262</c:v>
                </c:pt>
                <c:pt idx="886">
                  <c:v>-2.3935679999999997</c:v>
                </c:pt>
                <c:pt idx="887">
                  <c:v>-2.3843370000000004</c:v>
                </c:pt>
                <c:pt idx="888">
                  <c:v>-2.3827979999999997</c:v>
                </c:pt>
                <c:pt idx="889">
                  <c:v>-2.3766430000000001</c:v>
                </c:pt>
                <c:pt idx="890">
                  <c:v>-2.3720270000000001</c:v>
                </c:pt>
                <c:pt idx="891">
                  <c:v>-2.3720270000000001</c:v>
                </c:pt>
                <c:pt idx="892">
                  <c:v>-2.3704890000000001</c:v>
                </c:pt>
                <c:pt idx="893">
                  <c:v>-2.3643339999999999</c:v>
                </c:pt>
                <c:pt idx="894">
                  <c:v>-2.3612570000000002</c:v>
                </c:pt>
                <c:pt idx="895">
                  <c:v>-2.3581799999999999</c:v>
                </c:pt>
                <c:pt idx="896">
                  <c:v>-2.3520250000000003</c:v>
                </c:pt>
                <c:pt idx="897">
                  <c:v>-2.3566410000000002</c:v>
                </c:pt>
                <c:pt idx="898">
                  <c:v>-2.3504870000000002</c:v>
                </c:pt>
                <c:pt idx="899">
                  <c:v>-2.3458710000000003</c:v>
                </c:pt>
                <c:pt idx="900">
                  <c:v>-2.3458710000000003</c:v>
                </c:pt>
                <c:pt idx="901">
                  <c:v>-2.3474090000000003</c:v>
                </c:pt>
                <c:pt idx="902">
                  <c:v>-2.3412550000000003</c:v>
                </c:pt>
                <c:pt idx="903">
                  <c:v>-2.3443320000000001</c:v>
                </c:pt>
                <c:pt idx="904">
                  <c:v>-2.3397159999999997</c:v>
                </c:pt>
                <c:pt idx="905">
                  <c:v>-2.3381780000000001</c:v>
                </c:pt>
                <c:pt idx="906">
                  <c:v>-2.3397159999999997</c:v>
                </c:pt>
                <c:pt idx="907">
                  <c:v>-2.3350999999999997</c:v>
                </c:pt>
                <c:pt idx="908">
                  <c:v>-2.3350999999999997</c:v>
                </c:pt>
                <c:pt idx="909">
                  <c:v>-2.332023</c:v>
                </c:pt>
                <c:pt idx="910">
                  <c:v>-2.3289459999999997</c:v>
                </c:pt>
                <c:pt idx="911">
                  <c:v>-2.3304839999999998</c:v>
                </c:pt>
                <c:pt idx="912">
                  <c:v>-2.3304839999999998</c:v>
                </c:pt>
                <c:pt idx="913">
                  <c:v>-2.3289459999999997</c:v>
                </c:pt>
                <c:pt idx="914">
                  <c:v>-2.3289459999999997</c:v>
                </c:pt>
                <c:pt idx="915">
                  <c:v>-2.3289459999999997</c:v>
                </c:pt>
                <c:pt idx="916">
                  <c:v>-2.325869</c:v>
                </c:pt>
                <c:pt idx="917">
                  <c:v>-2.3289459999999997</c:v>
                </c:pt>
                <c:pt idx="918">
                  <c:v>-2.3289459999999997</c:v>
                </c:pt>
                <c:pt idx="919">
                  <c:v>-2.3289459999999997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04E-4CFE-AEA0-670B62AE8F9B}"/>
            </c:ext>
          </c:extLst>
        </c:ser>
        <c:ser>
          <c:idx val="2"/>
          <c:order val="2"/>
          <c:tx>
            <c:strRef>
              <c:f>Sheet1!$L$1</c:f>
              <c:strCache>
                <c:ptCount val="1"/>
                <c:pt idx="0">
                  <c:v>10 mV/sec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Sheet1!$L$5:$L$924</c:f>
              <c:numCache>
                <c:formatCode>General</c:formatCode>
                <c:ptCount val="920"/>
                <c:pt idx="0">
                  <c:v>-1.4947550000000001</c:v>
                </c:pt>
                <c:pt idx="1">
                  <c:v>-1.489881</c:v>
                </c:pt>
                <c:pt idx="2">
                  <c:v>-1.484693</c:v>
                </c:pt>
                <c:pt idx="3">
                  <c:v>-1.479819</c:v>
                </c:pt>
                <c:pt idx="4">
                  <c:v>-1.4747870000000001</c:v>
                </c:pt>
                <c:pt idx="5">
                  <c:v>-1.469913</c:v>
                </c:pt>
                <c:pt idx="6">
                  <c:v>-1.465039</c:v>
                </c:pt>
                <c:pt idx="7">
                  <c:v>-1.4601649999999999</c:v>
                </c:pt>
                <c:pt idx="8">
                  <c:v>-1.4551339999999999</c:v>
                </c:pt>
                <c:pt idx="9">
                  <c:v>-1.4501029999999999</c:v>
                </c:pt>
                <c:pt idx="10">
                  <c:v>-1.4453860000000001</c:v>
                </c:pt>
                <c:pt idx="11">
                  <c:v>-1.4403550000000001</c:v>
                </c:pt>
                <c:pt idx="12">
                  <c:v>-1.435324</c:v>
                </c:pt>
                <c:pt idx="13">
                  <c:v>-1.4301349999999999</c:v>
                </c:pt>
                <c:pt idx="14">
                  <c:v>-1.4252609999999999</c:v>
                </c:pt>
                <c:pt idx="15">
                  <c:v>-1.4200729999999999</c:v>
                </c:pt>
                <c:pt idx="16">
                  <c:v>-1.4151990000000001</c:v>
                </c:pt>
                <c:pt idx="17">
                  <c:v>-1.4096960000000001</c:v>
                </c:pt>
                <c:pt idx="18">
                  <c:v>-1.4040349999999999</c:v>
                </c:pt>
                <c:pt idx="19">
                  <c:v>-1.3991610000000001</c:v>
                </c:pt>
                <c:pt idx="20">
                  <c:v>-1.3941300000000001</c:v>
                </c:pt>
                <c:pt idx="21">
                  <c:v>-1.3890990000000001</c:v>
                </c:pt>
                <c:pt idx="22">
                  <c:v>-1.384225</c:v>
                </c:pt>
                <c:pt idx="23">
                  <c:v>-1.379194</c:v>
                </c:pt>
                <c:pt idx="24">
                  <c:v>-1.37432</c:v>
                </c:pt>
                <c:pt idx="25">
                  <c:v>-1.3689739999999999</c:v>
                </c:pt>
                <c:pt idx="26">
                  <c:v>-1.3642570000000001</c:v>
                </c:pt>
                <c:pt idx="27">
                  <c:v>-1.359383</c:v>
                </c:pt>
                <c:pt idx="28">
                  <c:v>-1.354352</c:v>
                </c:pt>
                <c:pt idx="29">
                  <c:v>-1.349478</c:v>
                </c:pt>
                <c:pt idx="30">
                  <c:v>-1.3444469999999999</c:v>
                </c:pt>
                <c:pt idx="31">
                  <c:v>-1.339572</c:v>
                </c:pt>
                <c:pt idx="32">
                  <c:v>-1.334541</c:v>
                </c:pt>
                <c:pt idx="33">
                  <c:v>-1.32951</c:v>
                </c:pt>
                <c:pt idx="34">
                  <c:v>-1.324479</c:v>
                </c:pt>
                <c:pt idx="35">
                  <c:v>-1.319448</c:v>
                </c:pt>
                <c:pt idx="36">
                  <c:v>-1.314573</c:v>
                </c:pt>
                <c:pt idx="37">
                  <c:v>-1.309542</c:v>
                </c:pt>
                <c:pt idx="38">
                  <c:v>-1.304511</c:v>
                </c:pt>
                <c:pt idx="39">
                  <c:v>-1.2996369999999999</c:v>
                </c:pt>
                <c:pt idx="40">
                  <c:v>-1.2946059999999999</c:v>
                </c:pt>
                <c:pt idx="41">
                  <c:v>-1.289417</c:v>
                </c:pt>
                <c:pt idx="42">
                  <c:v>-1.284543</c:v>
                </c:pt>
                <c:pt idx="43">
                  <c:v>-1.279512</c:v>
                </c:pt>
                <c:pt idx="44">
                  <c:v>-1.274481</c:v>
                </c:pt>
                <c:pt idx="45">
                  <c:v>-1.269449</c:v>
                </c:pt>
                <c:pt idx="46">
                  <c:v>-1.264732</c:v>
                </c:pt>
                <c:pt idx="47">
                  <c:v>-1.259701</c:v>
                </c:pt>
                <c:pt idx="48">
                  <c:v>-1.2548269999999999</c:v>
                </c:pt>
                <c:pt idx="49">
                  <c:v>-1.2497959999999999</c:v>
                </c:pt>
                <c:pt idx="50">
                  <c:v>-1.2449220000000001</c:v>
                </c:pt>
                <c:pt idx="51">
                  <c:v>-1.2398910000000001</c:v>
                </c:pt>
                <c:pt idx="52">
                  <c:v>-1.2348589999999999</c:v>
                </c:pt>
                <c:pt idx="53">
                  <c:v>-1.229671</c:v>
                </c:pt>
                <c:pt idx="54">
                  <c:v>-1.22464</c:v>
                </c:pt>
                <c:pt idx="55">
                  <c:v>-1.2197659999999999</c:v>
                </c:pt>
                <c:pt idx="56">
                  <c:v>-1.214734</c:v>
                </c:pt>
                <c:pt idx="57">
                  <c:v>-1.209703</c:v>
                </c:pt>
                <c:pt idx="58">
                  <c:v>-1.204515</c:v>
                </c:pt>
                <c:pt idx="59">
                  <c:v>-1.1997979999999999</c:v>
                </c:pt>
                <c:pt idx="60">
                  <c:v>-1.1949240000000001</c:v>
                </c:pt>
                <c:pt idx="61">
                  <c:v>-1.1898930000000001</c:v>
                </c:pt>
                <c:pt idx="62">
                  <c:v>-1.1848609999999999</c:v>
                </c:pt>
                <c:pt idx="63">
                  <c:v>-1.1799869999999999</c:v>
                </c:pt>
                <c:pt idx="64">
                  <c:v>-1.1751130000000001</c:v>
                </c:pt>
                <c:pt idx="65">
                  <c:v>-1.1699250000000001</c:v>
                </c:pt>
                <c:pt idx="66">
                  <c:v>-1.1650510000000001</c:v>
                </c:pt>
                <c:pt idx="67">
                  <c:v>-1.1600200000000001</c:v>
                </c:pt>
                <c:pt idx="68">
                  <c:v>-1.1551450000000001</c:v>
                </c:pt>
                <c:pt idx="69">
                  <c:v>-1.1499569999999999</c:v>
                </c:pt>
                <c:pt idx="70">
                  <c:v>-1.1450830000000001</c:v>
                </c:pt>
                <c:pt idx="71">
                  <c:v>-1.139894</c:v>
                </c:pt>
                <c:pt idx="72">
                  <c:v>-1.1350199999999999</c:v>
                </c:pt>
                <c:pt idx="73">
                  <c:v>-1.1301460000000001</c:v>
                </c:pt>
                <c:pt idx="74">
                  <c:v>-1.1251150000000001</c:v>
                </c:pt>
                <c:pt idx="75">
                  <c:v>-1.1200840000000001</c:v>
                </c:pt>
                <c:pt idx="76">
                  <c:v>-1.11521</c:v>
                </c:pt>
                <c:pt idx="77">
                  <c:v>-1.1101780000000001</c:v>
                </c:pt>
                <c:pt idx="78">
                  <c:v>-1.1051470000000001</c:v>
                </c:pt>
                <c:pt idx="79">
                  <c:v>-1.1002730000000001</c:v>
                </c:pt>
                <c:pt idx="80">
                  <c:v>-1.095399</c:v>
                </c:pt>
                <c:pt idx="81">
                  <c:v>-1.0894250000000001</c:v>
                </c:pt>
                <c:pt idx="82">
                  <c:v>-1.084236</c:v>
                </c:pt>
                <c:pt idx="83">
                  <c:v>-1.0793619999999999</c:v>
                </c:pt>
                <c:pt idx="84">
                  <c:v>-1.0744880000000001</c:v>
                </c:pt>
                <c:pt idx="85">
                  <c:v>-1.0694570000000001</c:v>
                </c:pt>
                <c:pt idx="86">
                  <c:v>-1.064268</c:v>
                </c:pt>
                <c:pt idx="87">
                  <c:v>-1.059237</c:v>
                </c:pt>
                <c:pt idx="88">
                  <c:v>-1.0545199999999999</c:v>
                </c:pt>
                <c:pt idx="89">
                  <c:v>-1.0494889999999999</c:v>
                </c:pt>
                <c:pt idx="90">
                  <c:v>-1.0444580000000001</c:v>
                </c:pt>
                <c:pt idx="91">
                  <c:v>-1.0395840000000001</c:v>
                </c:pt>
                <c:pt idx="92">
                  <c:v>-1.03471</c:v>
                </c:pt>
                <c:pt idx="93">
                  <c:v>-1.029836</c:v>
                </c:pt>
                <c:pt idx="94">
                  <c:v>-1.0246470000000001</c:v>
                </c:pt>
                <c:pt idx="95">
                  <c:v>-1.0196160000000001</c:v>
                </c:pt>
                <c:pt idx="96">
                  <c:v>-1.0145850000000001</c:v>
                </c:pt>
                <c:pt idx="97">
                  <c:v>-1.009396</c:v>
                </c:pt>
                <c:pt idx="98">
                  <c:v>-1.004208</c:v>
                </c:pt>
                <c:pt idx="99">
                  <c:v>-0.99933360000000004</c:v>
                </c:pt>
                <c:pt idx="100">
                  <c:v>-0.9944596</c:v>
                </c:pt>
                <c:pt idx="101">
                  <c:v>-0.98927109999999996</c:v>
                </c:pt>
                <c:pt idx="102">
                  <c:v>-0.98439710000000002</c:v>
                </c:pt>
                <c:pt idx="103">
                  <c:v>-0.97936579999999995</c:v>
                </c:pt>
                <c:pt idx="104">
                  <c:v>-0.97433460000000005</c:v>
                </c:pt>
                <c:pt idx="105">
                  <c:v>-0.96946049999999995</c:v>
                </c:pt>
                <c:pt idx="106">
                  <c:v>-0.96427200000000002</c:v>
                </c:pt>
                <c:pt idx="107">
                  <c:v>-0.9592408</c:v>
                </c:pt>
                <c:pt idx="108">
                  <c:v>-0.95452400000000004</c:v>
                </c:pt>
                <c:pt idx="109">
                  <c:v>-0.94964999999999999</c:v>
                </c:pt>
                <c:pt idx="110">
                  <c:v>-0.9447759</c:v>
                </c:pt>
                <c:pt idx="111">
                  <c:v>-0.93958739999999996</c:v>
                </c:pt>
                <c:pt idx="112">
                  <c:v>-0.93455619999999995</c:v>
                </c:pt>
                <c:pt idx="113">
                  <c:v>-0.92968209999999996</c:v>
                </c:pt>
                <c:pt idx="114">
                  <c:v>-0.92480810000000002</c:v>
                </c:pt>
                <c:pt idx="115">
                  <c:v>-0.91977690000000001</c:v>
                </c:pt>
                <c:pt idx="116">
                  <c:v>-0.91474560000000005</c:v>
                </c:pt>
                <c:pt idx="117">
                  <c:v>-0.9098716</c:v>
                </c:pt>
                <c:pt idx="118">
                  <c:v>-0.90468309999999996</c:v>
                </c:pt>
                <c:pt idx="119">
                  <c:v>-0.89980910000000003</c:v>
                </c:pt>
                <c:pt idx="120">
                  <c:v>-0.89477779999999996</c:v>
                </c:pt>
                <c:pt idx="121">
                  <c:v>-0.88958939999999997</c:v>
                </c:pt>
                <c:pt idx="122">
                  <c:v>-0.88502970000000003</c:v>
                </c:pt>
                <c:pt idx="123">
                  <c:v>-0.87999850000000002</c:v>
                </c:pt>
                <c:pt idx="124">
                  <c:v>-0.87480999999999998</c:v>
                </c:pt>
                <c:pt idx="125">
                  <c:v>-0.86993589999999998</c:v>
                </c:pt>
                <c:pt idx="126">
                  <c:v>-0.86490469999999997</c:v>
                </c:pt>
                <c:pt idx="127">
                  <c:v>-0.85987340000000001</c:v>
                </c:pt>
                <c:pt idx="128">
                  <c:v>-0.85499939999999996</c:v>
                </c:pt>
                <c:pt idx="129">
                  <c:v>-0.85012540000000003</c:v>
                </c:pt>
                <c:pt idx="130">
                  <c:v>-0.84509409999999996</c:v>
                </c:pt>
                <c:pt idx="131">
                  <c:v>-0.84037729999999999</c:v>
                </c:pt>
                <c:pt idx="132">
                  <c:v>-0.83503159999999998</c:v>
                </c:pt>
                <c:pt idx="133">
                  <c:v>-0.83031480000000002</c:v>
                </c:pt>
                <c:pt idx="134">
                  <c:v>-0.82512629999999998</c:v>
                </c:pt>
                <c:pt idx="135">
                  <c:v>-0.8199379</c:v>
                </c:pt>
                <c:pt idx="136">
                  <c:v>-0.8150638</c:v>
                </c:pt>
                <c:pt idx="137">
                  <c:v>-0.80987529999999996</c:v>
                </c:pt>
                <c:pt idx="138">
                  <c:v>-0.80452959999999996</c:v>
                </c:pt>
                <c:pt idx="139">
                  <c:v>-0.79949840000000005</c:v>
                </c:pt>
                <c:pt idx="140">
                  <c:v>-0.79446709999999998</c:v>
                </c:pt>
                <c:pt idx="141">
                  <c:v>-0.78959299999999999</c:v>
                </c:pt>
                <c:pt idx="142">
                  <c:v>-0.78456179999999998</c:v>
                </c:pt>
                <c:pt idx="143">
                  <c:v>-0.77968780000000004</c:v>
                </c:pt>
                <c:pt idx="144">
                  <c:v>-0.77402760000000004</c:v>
                </c:pt>
                <c:pt idx="145">
                  <c:v>-0.7688391</c:v>
                </c:pt>
                <c:pt idx="146">
                  <c:v>-0.76365070000000002</c:v>
                </c:pt>
                <c:pt idx="147">
                  <c:v>-0.75877660000000002</c:v>
                </c:pt>
                <c:pt idx="148">
                  <c:v>-0.75374540000000001</c:v>
                </c:pt>
                <c:pt idx="149">
                  <c:v>-0.74871399999999999</c:v>
                </c:pt>
                <c:pt idx="150">
                  <c:v>-0.7438401</c:v>
                </c:pt>
                <c:pt idx="151">
                  <c:v>-0.73912330000000004</c:v>
                </c:pt>
                <c:pt idx="152">
                  <c:v>-0.7339348</c:v>
                </c:pt>
                <c:pt idx="153">
                  <c:v>-0.72906070000000001</c:v>
                </c:pt>
                <c:pt idx="154">
                  <c:v>-0.72387219999999997</c:v>
                </c:pt>
                <c:pt idx="155">
                  <c:v>-0.71899820000000003</c:v>
                </c:pt>
                <c:pt idx="156">
                  <c:v>-0.71412410000000004</c:v>
                </c:pt>
                <c:pt idx="157">
                  <c:v>-0.70909290000000003</c:v>
                </c:pt>
                <c:pt idx="158">
                  <c:v>-0.70406170000000001</c:v>
                </c:pt>
                <c:pt idx="159">
                  <c:v>-0.69903040000000005</c:v>
                </c:pt>
                <c:pt idx="160">
                  <c:v>-0.69431359999999998</c:v>
                </c:pt>
                <c:pt idx="161">
                  <c:v>-0.68928239999999996</c:v>
                </c:pt>
                <c:pt idx="162">
                  <c:v>-0.68409390000000003</c:v>
                </c:pt>
                <c:pt idx="163">
                  <c:v>-0.67906259999999996</c:v>
                </c:pt>
                <c:pt idx="164">
                  <c:v>-0.67403139999999995</c:v>
                </c:pt>
                <c:pt idx="165">
                  <c:v>-0.66915729999999995</c:v>
                </c:pt>
                <c:pt idx="166">
                  <c:v>-0.66428330000000002</c:v>
                </c:pt>
                <c:pt idx="167">
                  <c:v>-0.65925199999999995</c:v>
                </c:pt>
                <c:pt idx="168">
                  <c:v>-0.65422080000000005</c:v>
                </c:pt>
                <c:pt idx="169">
                  <c:v>-0.64918949999999997</c:v>
                </c:pt>
                <c:pt idx="170">
                  <c:v>-0.64431550000000004</c:v>
                </c:pt>
                <c:pt idx="171">
                  <c:v>-0.63944140000000005</c:v>
                </c:pt>
                <c:pt idx="172">
                  <c:v>-0.63441020000000004</c:v>
                </c:pt>
                <c:pt idx="173">
                  <c:v>-0.62937889999999996</c:v>
                </c:pt>
                <c:pt idx="174">
                  <c:v>-0.62419040000000003</c:v>
                </c:pt>
                <c:pt idx="175">
                  <c:v>-0.61931639999999999</c:v>
                </c:pt>
                <c:pt idx="176">
                  <c:v>-0.61444240000000006</c:v>
                </c:pt>
                <c:pt idx="177">
                  <c:v>-0.60925390000000001</c:v>
                </c:pt>
                <c:pt idx="178">
                  <c:v>-0.60437989999999997</c:v>
                </c:pt>
                <c:pt idx="179">
                  <c:v>-0.59919140000000004</c:v>
                </c:pt>
                <c:pt idx="180">
                  <c:v>-0.59431730000000005</c:v>
                </c:pt>
                <c:pt idx="181">
                  <c:v>-0.5894433</c:v>
                </c:pt>
                <c:pt idx="182">
                  <c:v>-0.58441200000000004</c:v>
                </c:pt>
                <c:pt idx="183">
                  <c:v>-0.57938080000000003</c:v>
                </c:pt>
                <c:pt idx="184">
                  <c:v>-0.57450679999999998</c:v>
                </c:pt>
                <c:pt idx="185">
                  <c:v>-0.56963269999999999</c:v>
                </c:pt>
                <c:pt idx="186">
                  <c:v>-0.56444419999999995</c:v>
                </c:pt>
                <c:pt idx="187">
                  <c:v>-0.55957020000000002</c:v>
                </c:pt>
                <c:pt idx="188">
                  <c:v>-0.554539</c:v>
                </c:pt>
                <c:pt idx="189">
                  <c:v>-0.54950770000000004</c:v>
                </c:pt>
                <c:pt idx="190">
                  <c:v>-0.5446337</c:v>
                </c:pt>
                <c:pt idx="191">
                  <c:v>-0.53960249999999998</c:v>
                </c:pt>
                <c:pt idx="192">
                  <c:v>-0.53488559999999996</c:v>
                </c:pt>
                <c:pt idx="193">
                  <c:v>-0.53001160000000003</c:v>
                </c:pt>
                <c:pt idx="194">
                  <c:v>-0.52482309999999999</c:v>
                </c:pt>
                <c:pt idx="195">
                  <c:v>-0.51994910000000005</c:v>
                </c:pt>
                <c:pt idx="196">
                  <c:v>-0.51491790000000004</c:v>
                </c:pt>
                <c:pt idx="197">
                  <c:v>-0.51004380000000005</c:v>
                </c:pt>
                <c:pt idx="198">
                  <c:v>-0.50485530000000001</c:v>
                </c:pt>
                <c:pt idx="199">
                  <c:v>-0.49998130000000002</c:v>
                </c:pt>
                <c:pt idx="200">
                  <c:v>-0.49463560000000001</c:v>
                </c:pt>
                <c:pt idx="201">
                  <c:v>-0.48976150000000002</c:v>
                </c:pt>
                <c:pt idx="202">
                  <c:v>-0.48488750000000003</c:v>
                </c:pt>
                <c:pt idx="203">
                  <c:v>-0.47985630000000001</c:v>
                </c:pt>
                <c:pt idx="204">
                  <c:v>-0.474825</c:v>
                </c:pt>
                <c:pt idx="205">
                  <c:v>-0.46979379999999998</c:v>
                </c:pt>
                <c:pt idx="206">
                  <c:v>-0.46491969999999999</c:v>
                </c:pt>
                <c:pt idx="207">
                  <c:v>-0.45910230000000002</c:v>
                </c:pt>
                <c:pt idx="208">
                  <c:v>-0.45407110000000001</c:v>
                </c:pt>
                <c:pt idx="209">
                  <c:v>-0.44903979999999999</c:v>
                </c:pt>
                <c:pt idx="210">
                  <c:v>-0.44400859999999998</c:v>
                </c:pt>
                <c:pt idx="211">
                  <c:v>-0.43897730000000001</c:v>
                </c:pt>
                <c:pt idx="212">
                  <c:v>-0.43426049999999999</c:v>
                </c:pt>
                <c:pt idx="213">
                  <c:v>-0.42922919999999998</c:v>
                </c:pt>
                <c:pt idx="214">
                  <c:v>-0.42451240000000001</c:v>
                </c:pt>
                <c:pt idx="215">
                  <c:v>-0.41932390000000003</c:v>
                </c:pt>
                <c:pt idx="216">
                  <c:v>-0.41429270000000001</c:v>
                </c:pt>
                <c:pt idx="217">
                  <c:v>-0.4092614</c:v>
                </c:pt>
                <c:pt idx="218">
                  <c:v>-0.40438740000000001</c:v>
                </c:pt>
                <c:pt idx="219">
                  <c:v>-0.39919890000000002</c:v>
                </c:pt>
                <c:pt idx="220">
                  <c:v>-0.39432489999999998</c:v>
                </c:pt>
                <c:pt idx="221">
                  <c:v>-0.38929360000000002</c:v>
                </c:pt>
                <c:pt idx="222">
                  <c:v>-0.38410509999999998</c:v>
                </c:pt>
                <c:pt idx="223">
                  <c:v>-0.37923109999999999</c:v>
                </c:pt>
                <c:pt idx="224">
                  <c:v>-0.37451430000000002</c:v>
                </c:pt>
                <c:pt idx="225">
                  <c:v>-0.36948300000000001</c:v>
                </c:pt>
                <c:pt idx="226">
                  <c:v>-0.36445179999999999</c:v>
                </c:pt>
                <c:pt idx="227">
                  <c:v>-0.35942049999999998</c:v>
                </c:pt>
                <c:pt idx="228">
                  <c:v>-0.35454649999999999</c:v>
                </c:pt>
                <c:pt idx="229">
                  <c:v>-0.34982970000000002</c:v>
                </c:pt>
                <c:pt idx="230">
                  <c:v>-0.34464119999999998</c:v>
                </c:pt>
                <c:pt idx="231">
                  <c:v>-0.33960990000000002</c:v>
                </c:pt>
                <c:pt idx="232">
                  <c:v>-0.3348931</c:v>
                </c:pt>
                <c:pt idx="233">
                  <c:v>-0.33001910000000001</c:v>
                </c:pt>
                <c:pt idx="234">
                  <c:v>-0.32498779999999999</c:v>
                </c:pt>
                <c:pt idx="235">
                  <c:v>-0.31995659999999998</c:v>
                </c:pt>
                <c:pt idx="236">
                  <c:v>-0.31492530000000002</c:v>
                </c:pt>
                <c:pt idx="237">
                  <c:v>-0.3102085</c:v>
                </c:pt>
                <c:pt idx="238">
                  <c:v>-0.30502000000000001</c:v>
                </c:pt>
                <c:pt idx="239">
                  <c:v>-0.30014600000000002</c:v>
                </c:pt>
                <c:pt idx="240">
                  <c:v>-0.29511470000000001</c:v>
                </c:pt>
                <c:pt idx="241">
                  <c:v>-0.29024070000000002</c:v>
                </c:pt>
                <c:pt idx="242">
                  <c:v>-0.2852094</c:v>
                </c:pt>
                <c:pt idx="243">
                  <c:v>-0.28017819999999999</c:v>
                </c:pt>
                <c:pt idx="244">
                  <c:v>-0.27514690000000003</c:v>
                </c:pt>
                <c:pt idx="245">
                  <c:v>-0.27011570000000001</c:v>
                </c:pt>
                <c:pt idx="246">
                  <c:v>-0.2650844</c:v>
                </c:pt>
                <c:pt idx="247">
                  <c:v>-0.26005319999999998</c:v>
                </c:pt>
                <c:pt idx="248">
                  <c:v>-0.25502190000000002</c:v>
                </c:pt>
                <c:pt idx="249">
                  <c:v>-0.25014789999999998</c:v>
                </c:pt>
                <c:pt idx="250">
                  <c:v>-0.24511659999999999</c:v>
                </c:pt>
                <c:pt idx="251">
                  <c:v>-0.23931859999999999</c:v>
                </c:pt>
                <c:pt idx="252">
                  <c:v>-0.23426279999999999</c:v>
                </c:pt>
                <c:pt idx="253">
                  <c:v>-0.22930130000000001</c:v>
                </c:pt>
                <c:pt idx="254">
                  <c:v>-0.22430829999999999</c:v>
                </c:pt>
                <c:pt idx="255">
                  <c:v>-0.21936249999999999</c:v>
                </c:pt>
                <c:pt idx="256">
                  <c:v>-0.21436949999999999</c:v>
                </c:pt>
                <c:pt idx="257">
                  <c:v>-0.2092666</c:v>
                </c:pt>
                <c:pt idx="258">
                  <c:v>-0.20413239999999999</c:v>
                </c:pt>
                <c:pt idx="259">
                  <c:v>-0.19899810000000001</c:v>
                </c:pt>
                <c:pt idx="260">
                  <c:v>-0.19394239999999999</c:v>
                </c:pt>
                <c:pt idx="261">
                  <c:v>-0.18883949999999999</c:v>
                </c:pt>
                <c:pt idx="262">
                  <c:v>-0.18394079999999999</c:v>
                </c:pt>
                <c:pt idx="263">
                  <c:v>-0.1789635</c:v>
                </c:pt>
                <c:pt idx="264">
                  <c:v>-0.1739706</c:v>
                </c:pt>
                <c:pt idx="265">
                  <c:v>-0.16893050000000001</c:v>
                </c:pt>
                <c:pt idx="266">
                  <c:v>-0.163969</c:v>
                </c:pt>
                <c:pt idx="267">
                  <c:v>-0.15905449999999999</c:v>
                </c:pt>
                <c:pt idx="268">
                  <c:v>-0.1540144</c:v>
                </c:pt>
                <c:pt idx="269">
                  <c:v>-0.1490215</c:v>
                </c:pt>
                <c:pt idx="270">
                  <c:v>-0.1440285</c:v>
                </c:pt>
                <c:pt idx="271">
                  <c:v>-0.13897280000000001</c:v>
                </c:pt>
                <c:pt idx="272">
                  <c:v>-0.1340112</c:v>
                </c:pt>
                <c:pt idx="273">
                  <c:v>-0.1290183</c:v>
                </c:pt>
                <c:pt idx="274">
                  <c:v>-0.124041</c:v>
                </c:pt>
                <c:pt idx="275">
                  <c:v>-0.1190481</c:v>
                </c:pt>
                <c:pt idx="276">
                  <c:v>-0.1140708</c:v>
                </c:pt>
                <c:pt idx="277">
                  <c:v>-0.1090308</c:v>
                </c:pt>
                <c:pt idx="278">
                  <c:v>-0.10399070000000001</c:v>
                </c:pt>
                <c:pt idx="279">
                  <c:v>-9.8997749999999995E-2</c:v>
                </c:pt>
                <c:pt idx="280">
                  <c:v>-9.4020489999999998E-2</c:v>
                </c:pt>
                <c:pt idx="281">
                  <c:v>-8.9027540000000002E-2</c:v>
                </c:pt>
                <c:pt idx="282">
                  <c:v>-8.4034590000000006E-2</c:v>
                </c:pt>
                <c:pt idx="283">
                  <c:v>-7.9057340000000004E-2</c:v>
                </c:pt>
                <c:pt idx="284">
                  <c:v>-7.3938770000000001E-2</c:v>
                </c:pt>
                <c:pt idx="285">
                  <c:v>-6.8945820000000005E-2</c:v>
                </c:pt>
                <c:pt idx="286">
                  <c:v>-6.3968570000000002E-2</c:v>
                </c:pt>
                <c:pt idx="287">
                  <c:v>-5.8991309999999998E-2</c:v>
                </c:pt>
                <c:pt idx="288">
                  <c:v>-5.4014060000000003E-2</c:v>
                </c:pt>
                <c:pt idx="289">
                  <c:v>-4.902111E-2</c:v>
                </c:pt>
                <c:pt idx="290">
                  <c:v>-4.4028159999999997E-2</c:v>
                </c:pt>
                <c:pt idx="291">
                  <c:v>-3.90509E-2</c:v>
                </c:pt>
                <c:pt idx="292">
                  <c:v>-3.410506E-2</c:v>
                </c:pt>
                <c:pt idx="293">
                  <c:v>-2.9127799999999999E-2</c:v>
                </c:pt>
                <c:pt idx="294">
                  <c:v>-2.3917919999999999E-2</c:v>
                </c:pt>
                <c:pt idx="295">
                  <c:v>-1.9206620000000001E-2</c:v>
                </c:pt>
                <c:pt idx="296">
                  <c:v>-1.418374E-2</c:v>
                </c:pt>
                <c:pt idx="297">
                  <c:v>-9.1328050000000008E-3</c:v>
                </c:pt>
                <c:pt idx="298">
                  <c:v>-4.0320199999999999E-3</c:v>
                </c:pt>
                <c:pt idx="299">
                  <c:v>1.0390449999999999E-3</c:v>
                </c:pt>
                <c:pt idx="300">
                  <c:v>6.0947689999999999E-3</c:v>
                </c:pt>
                <c:pt idx="301">
                  <c:v>1.1208020000000001E-2</c:v>
                </c:pt>
                <c:pt idx="302">
                  <c:v>1.6227789999999999E-2</c:v>
                </c:pt>
                <c:pt idx="303">
                  <c:v>2.115875E-2</c:v>
                </c:pt>
                <c:pt idx="304">
                  <c:v>2.6091280000000001E-2</c:v>
                </c:pt>
                <c:pt idx="305">
                  <c:v>3.1431380000000002E-2</c:v>
                </c:pt>
                <c:pt idx="306">
                  <c:v>3.6000400000000002E-2</c:v>
                </c:pt>
                <c:pt idx="307">
                  <c:v>4.099336E-2</c:v>
                </c:pt>
                <c:pt idx="308">
                  <c:v>4.5939210000000001E-2</c:v>
                </c:pt>
                <c:pt idx="309">
                  <c:v>5.096357E-2</c:v>
                </c:pt>
                <c:pt idx="310">
                  <c:v>5.5972210000000001E-2</c:v>
                </c:pt>
                <c:pt idx="311">
                  <c:v>6.0949469999999999E-2</c:v>
                </c:pt>
                <c:pt idx="312">
                  <c:v>6.5958119999999995E-2</c:v>
                </c:pt>
                <c:pt idx="313">
                  <c:v>7.0888270000000003E-2</c:v>
                </c:pt>
                <c:pt idx="314">
                  <c:v>7.5881229999999994E-2</c:v>
                </c:pt>
                <c:pt idx="315">
                  <c:v>8.0889879999999997E-2</c:v>
                </c:pt>
                <c:pt idx="316">
                  <c:v>8.5914229999999994E-2</c:v>
                </c:pt>
                <c:pt idx="317">
                  <c:v>9.0922890000000006E-2</c:v>
                </c:pt>
                <c:pt idx="318">
                  <c:v>9.5900139999999995E-2</c:v>
                </c:pt>
                <c:pt idx="319">
                  <c:v>0.10090880000000001</c:v>
                </c:pt>
                <c:pt idx="320">
                  <c:v>0.10588599999999999</c:v>
                </c:pt>
                <c:pt idx="321">
                  <c:v>0.1108947</c:v>
                </c:pt>
                <c:pt idx="322">
                  <c:v>0.1159819</c:v>
                </c:pt>
                <c:pt idx="323">
                  <c:v>0.12097479999999999</c:v>
                </c:pt>
                <c:pt idx="324">
                  <c:v>0.1259835</c:v>
                </c:pt>
                <c:pt idx="325">
                  <c:v>0.1309293</c:v>
                </c:pt>
                <c:pt idx="326">
                  <c:v>0.135938</c:v>
                </c:pt>
                <c:pt idx="327">
                  <c:v>0.14096230000000001</c:v>
                </c:pt>
                <c:pt idx="328">
                  <c:v>0.14597099999999999</c:v>
                </c:pt>
                <c:pt idx="329">
                  <c:v>0.1509953</c:v>
                </c:pt>
                <c:pt idx="330">
                  <c:v>0.1559412</c:v>
                </c:pt>
                <c:pt idx="331">
                  <c:v>0.16090270000000001</c:v>
                </c:pt>
                <c:pt idx="332">
                  <c:v>0.16580149999999999</c:v>
                </c:pt>
                <c:pt idx="333">
                  <c:v>0.17081009999999999</c:v>
                </c:pt>
                <c:pt idx="334">
                  <c:v>0.17578740000000001</c:v>
                </c:pt>
                <c:pt idx="335">
                  <c:v>0.18084320000000001</c:v>
                </c:pt>
                <c:pt idx="336">
                  <c:v>0.18580469999999999</c:v>
                </c:pt>
                <c:pt idx="337">
                  <c:v>0.19075059999999999</c:v>
                </c:pt>
                <c:pt idx="338">
                  <c:v>0.195822</c:v>
                </c:pt>
                <c:pt idx="339">
                  <c:v>0.2008778</c:v>
                </c:pt>
                <c:pt idx="340">
                  <c:v>0.20593349999999999</c:v>
                </c:pt>
                <c:pt idx="341">
                  <c:v>0.211005</c:v>
                </c:pt>
                <c:pt idx="342">
                  <c:v>0.21610779999999999</c:v>
                </c:pt>
                <c:pt idx="343">
                  <c:v>0.2211322</c:v>
                </c:pt>
                <c:pt idx="344">
                  <c:v>0.22603090000000001</c:v>
                </c:pt>
                <c:pt idx="345">
                  <c:v>0.23103960000000001</c:v>
                </c:pt>
                <c:pt idx="346">
                  <c:v>0.23596980000000001</c:v>
                </c:pt>
                <c:pt idx="347">
                  <c:v>0.2410255</c:v>
                </c:pt>
                <c:pt idx="348">
                  <c:v>0.24598709999999999</c:v>
                </c:pt>
                <c:pt idx="349">
                  <c:v>0.25094860000000002</c:v>
                </c:pt>
                <c:pt idx="350">
                  <c:v>0.25594159999999999</c:v>
                </c:pt>
                <c:pt idx="351">
                  <c:v>0.26088739999999999</c:v>
                </c:pt>
                <c:pt idx="352">
                  <c:v>0.26589610000000002</c:v>
                </c:pt>
                <c:pt idx="353">
                  <c:v>0.27087329999999998</c:v>
                </c:pt>
                <c:pt idx="354">
                  <c:v>0.2759605</c:v>
                </c:pt>
                <c:pt idx="355">
                  <c:v>0.28092200000000001</c:v>
                </c:pt>
                <c:pt idx="356">
                  <c:v>0.28589930000000002</c:v>
                </c:pt>
                <c:pt idx="357">
                  <c:v>0.29087649999999998</c:v>
                </c:pt>
                <c:pt idx="358">
                  <c:v>0.29586950000000001</c:v>
                </c:pt>
                <c:pt idx="359">
                  <c:v>0.30087809999999998</c:v>
                </c:pt>
                <c:pt idx="360">
                  <c:v>0.30594959999999999</c:v>
                </c:pt>
                <c:pt idx="361">
                  <c:v>0.31095830000000002</c:v>
                </c:pt>
                <c:pt idx="362">
                  <c:v>0.31523980000000001</c:v>
                </c:pt>
                <c:pt idx="363">
                  <c:v>0.32027099999999997</c:v>
                </c:pt>
                <c:pt idx="364">
                  <c:v>0.32530229999999999</c:v>
                </c:pt>
                <c:pt idx="365">
                  <c:v>0.33017629999999998</c:v>
                </c:pt>
                <c:pt idx="366">
                  <c:v>0.33520759999999999</c:v>
                </c:pt>
                <c:pt idx="367">
                  <c:v>0.34039599999999998</c:v>
                </c:pt>
                <c:pt idx="368">
                  <c:v>0.34527010000000002</c:v>
                </c:pt>
                <c:pt idx="369">
                  <c:v>0.35014410000000001</c:v>
                </c:pt>
                <c:pt idx="370">
                  <c:v>0.35517539999999997</c:v>
                </c:pt>
                <c:pt idx="371">
                  <c:v>0.36004940000000002</c:v>
                </c:pt>
                <c:pt idx="372">
                  <c:v>0.36508069999999998</c:v>
                </c:pt>
                <c:pt idx="373">
                  <c:v>0.36995470000000003</c:v>
                </c:pt>
                <c:pt idx="374">
                  <c:v>0.37482870000000001</c:v>
                </c:pt>
                <c:pt idx="375">
                  <c:v>0.37985999999999998</c:v>
                </c:pt>
                <c:pt idx="376">
                  <c:v>0.38473400000000002</c:v>
                </c:pt>
                <c:pt idx="377">
                  <c:v>0.38992250000000001</c:v>
                </c:pt>
                <c:pt idx="378">
                  <c:v>0.3947966</c:v>
                </c:pt>
                <c:pt idx="379">
                  <c:v>0.40014230000000001</c:v>
                </c:pt>
                <c:pt idx="380">
                  <c:v>0.40517350000000002</c:v>
                </c:pt>
                <c:pt idx="381">
                  <c:v>0.40989029999999999</c:v>
                </c:pt>
                <c:pt idx="382">
                  <c:v>0.41507880000000003</c:v>
                </c:pt>
                <c:pt idx="383">
                  <c:v>0.42010999999999998</c:v>
                </c:pt>
                <c:pt idx="384">
                  <c:v>0.4251413</c:v>
                </c:pt>
                <c:pt idx="385">
                  <c:v>0.43001539999999999</c:v>
                </c:pt>
                <c:pt idx="386">
                  <c:v>0.43504660000000001</c:v>
                </c:pt>
                <c:pt idx="387">
                  <c:v>0.43992059999999999</c:v>
                </c:pt>
                <c:pt idx="388">
                  <c:v>0.44495190000000001</c:v>
                </c:pt>
                <c:pt idx="389">
                  <c:v>0.4498259</c:v>
                </c:pt>
                <c:pt idx="390">
                  <c:v>0.45469999999999999</c:v>
                </c:pt>
                <c:pt idx="391">
                  <c:v>0.45973120000000001</c:v>
                </c:pt>
                <c:pt idx="392">
                  <c:v>0.46491969999999999</c:v>
                </c:pt>
                <c:pt idx="393">
                  <c:v>0.46979369999999998</c:v>
                </c:pt>
                <c:pt idx="394">
                  <c:v>0.47466779999999997</c:v>
                </c:pt>
                <c:pt idx="395">
                  <c:v>0.47969899999999999</c:v>
                </c:pt>
                <c:pt idx="396">
                  <c:v>0.48457309999999998</c:v>
                </c:pt>
                <c:pt idx="397">
                  <c:v>0.48944710000000002</c:v>
                </c:pt>
                <c:pt idx="398">
                  <c:v>0.49463560000000001</c:v>
                </c:pt>
                <c:pt idx="399">
                  <c:v>0.49966680000000002</c:v>
                </c:pt>
                <c:pt idx="400">
                  <c:v>0.50532699999999997</c:v>
                </c:pt>
                <c:pt idx="401">
                  <c:v>0.51067269999999998</c:v>
                </c:pt>
                <c:pt idx="402">
                  <c:v>0.51586120000000002</c:v>
                </c:pt>
                <c:pt idx="403">
                  <c:v>0.52057799999999999</c:v>
                </c:pt>
                <c:pt idx="404">
                  <c:v>0.52576650000000003</c:v>
                </c:pt>
                <c:pt idx="405">
                  <c:v>0.53064049999999996</c:v>
                </c:pt>
                <c:pt idx="406">
                  <c:v>0.53551459999999995</c:v>
                </c:pt>
                <c:pt idx="407">
                  <c:v>0.54070309999999999</c:v>
                </c:pt>
                <c:pt idx="408">
                  <c:v>0.54573430000000001</c:v>
                </c:pt>
                <c:pt idx="409">
                  <c:v>0.55076559999999997</c:v>
                </c:pt>
                <c:pt idx="410">
                  <c:v>0.55563960000000001</c:v>
                </c:pt>
                <c:pt idx="411">
                  <c:v>0.56035639999999998</c:v>
                </c:pt>
                <c:pt idx="412">
                  <c:v>0.56538770000000005</c:v>
                </c:pt>
                <c:pt idx="413">
                  <c:v>0.57041889999999995</c:v>
                </c:pt>
                <c:pt idx="414">
                  <c:v>0.5752929</c:v>
                </c:pt>
                <c:pt idx="415">
                  <c:v>0.58016699999999999</c:v>
                </c:pt>
                <c:pt idx="416">
                  <c:v>0.5851982</c:v>
                </c:pt>
                <c:pt idx="417">
                  <c:v>0.59022949999999996</c:v>
                </c:pt>
                <c:pt idx="418">
                  <c:v>0.595418</c:v>
                </c:pt>
                <c:pt idx="419">
                  <c:v>0.60044929999999996</c:v>
                </c:pt>
                <c:pt idx="420">
                  <c:v>0.60548049999999998</c:v>
                </c:pt>
                <c:pt idx="421">
                  <c:v>0.61035450000000002</c:v>
                </c:pt>
                <c:pt idx="422">
                  <c:v>0.61538579999999998</c:v>
                </c:pt>
                <c:pt idx="423">
                  <c:v>0.62073149999999999</c:v>
                </c:pt>
                <c:pt idx="424">
                  <c:v>0.62592000000000003</c:v>
                </c:pt>
                <c:pt idx="425">
                  <c:v>0.63079399999999997</c:v>
                </c:pt>
                <c:pt idx="426">
                  <c:v>0.63566809999999996</c:v>
                </c:pt>
                <c:pt idx="427">
                  <c:v>0.6408566</c:v>
                </c:pt>
                <c:pt idx="428">
                  <c:v>0.64588780000000001</c:v>
                </c:pt>
                <c:pt idx="429">
                  <c:v>0.65076179999999995</c:v>
                </c:pt>
                <c:pt idx="430">
                  <c:v>0.65579310000000002</c:v>
                </c:pt>
                <c:pt idx="431">
                  <c:v>0.66050989999999998</c:v>
                </c:pt>
                <c:pt idx="432">
                  <c:v>0.66554120000000005</c:v>
                </c:pt>
                <c:pt idx="433">
                  <c:v>0.67041519999999999</c:v>
                </c:pt>
                <c:pt idx="434">
                  <c:v>0.67544649999999995</c:v>
                </c:pt>
                <c:pt idx="435">
                  <c:v>0.68047769999999996</c:v>
                </c:pt>
                <c:pt idx="436">
                  <c:v>0.68535170000000001</c:v>
                </c:pt>
                <c:pt idx="437">
                  <c:v>0.69022570000000005</c:v>
                </c:pt>
                <c:pt idx="438">
                  <c:v>0.69525700000000001</c:v>
                </c:pt>
                <c:pt idx="439">
                  <c:v>0.70075989999999999</c:v>
                </c:pt>
                <c:pt idx="440">
                  <c:v>0.70531960000000005</c:v>
                </c:pt>
                <c:pt idx="441">
                  <c:v>0.71003629999999995</c:v>
                </c:pt>
                <c:pt idx="442">
                  <c:v>0.7149103</c:v>
                </c:pt>
                <c:pt idx="443">
                  <c:v>0.72009889999999999</c:v>
                </c:pt>
                <c:pt idx="444">
                  <c:v>0.7251301</c:v>
                </c:pt>
                <c:pt idx="445">
                  <c:v>0.73016139999999996</c:v>
                </c:pt>
                <c:pt idx="446">
                  <c:v>0.73503540000000001</c:v>
                </c:pt>
                <c:pt idx="447">
                  <c:v>0.74006660000000002</c:v>
                </c:pt>
                <c:pt idx="448">
                  <c:v>0.74509789999999998</c:v>
                </c:pt>
                <c:pt idx="449">
                  <c:v>0.75012920000000005</c:v>
                </c:pt>
                <c:pt idx="450">
                  <c:v>0.75516050000000001</c:v>
                </c:pt>
                <c:pt idx="451">
                  <c:v>0.7600344</c:v>
                </c:pt>
                <c:pt idx="452">
                  <c:v>0.76522290000000004</c:v>
                </c:pt>
                <c:pt idx="453">
                  <c:v>0.7699397</c:v>
                </c:pt>
                <c:pt idx="454">
                  <c:v>0.77465649999999997</c:v>
                </c:pt>
                <c:pt idx="455">
                  <c:v>0.77984500000000001</c:v>
                </c:pt>
                <c:pt idx="456">
                  <c:v>0.78456179999999998</c:v>
                </c:pt>
                <c:pt idx="457">
                  <c:v>0.78975030000000002</c:v>
                </c:pt>
                <c:pt idx="458">
                  <c:v>0.79462429999999995</c:v>
                </c:pt>
                <c:pt idx="459">
                  <c:v>0.79981290000000005</c:v>
                </c:pt>
                <c:pt idx="460">
                  <c:v>0.79588219999999998</c:v>
                </c:pt>
                <c:pt idx="461">
                  <c:v>0.79085090000000002</c:v>
                </c:pt>
                <c:pt idx="462">
                  <c:v>0.78597689999999998</c:v>
                </c:pt>
                <c:pt idx="463">
                  <c:v>0.78078840000000005</c:v>
                </c:pt>
                <c:pt idx="464">
                  <c:v>0.7759144</c:v>
                </c:pt>
                <c:pt idx="465">
                  <c:v>0.77088310000000004</c:v>
                </c:pt>
                <c:pt idx="466">
                  <c:v>0.76632350000000005</c:v>
                </c:pt>
                <c:pt idx="467">
                  <c:v>0.76160669999999997</c:v>
                </c:pt>
                <c:pt idx="468">
                  <c:v>0.75594660000000002</c:v>
                </c:pt>
                <c:pt idx="469">
                  <c:v>0.75107250000000003</c:v>
                </c:pt>
                <c:pt idx="470">
                  <c:v>0.74604130000000002</c:v>
                </c:pt>
                <c:pt idx="471">
                  <c:v>0.74069549999999995</c:v>
                </c:pt>
                <c:pt idx="472">
                  <c:v>0.73566430000000005</c:v>
                </c:pt>
                <c:pt idx="473">
                  <c:v>0.7307903</c:v>
                </c:pt>
                <c:pt idx="474">
                  <c:v>0.72591620000000001</c:v>
                </c:pt>
                <c:pt idx="475">
                  <c:v>0.720885</c:v>
                </c:pt>
                <c:pt idx="476">
                  <c:v>0.71569649999999996</c:v>
                </c:pt>
                <c:pt idx="477">
                  <c:v>0.71082250000000002</c:v>
                </c:pt>
                <c:pt idx="478">
                  <c:v>0.70594840000000003</c:v>
                </c:pt>
                <c:pt idx="479">
                  <c:v>0.70075989999999999</c:v>
                </c:pt>
                <c:pt idx="480">
                  <c:v>0.69572869999999998</c:v>
                </c:pt>
                <c:pt idx="481">
                  <c:v>0.69069749999999996</c:v>
                </c:pt>
                <c:pt idx="482">
                  <c:v>0.6859807</c:v>
                </c:pt>
                <c:pt idx="483">
                  <c:v>0.68110660000000001</c:v>
                </c:pt>
                <c:pt idx="484">
                  <c:v>0.67607530000000005</c:v>
                </c:pt>
                <c:pt idx="485">
                  <c:v>0.67072960000000004</c:v>
                </c:pt>
                <c:pt idx="486">
                  <c:v>0.66585559999999999</c:v>
                </c:pt>
                <c:pt idx="487">
                  <c:v>0.66082439999999998</c:v>
                </c:pt>
                <c:pt idx="488">
                  <c:v>0.65579310000000002</c:v>
                </c:pt>
                <c:pt idx="489">
                  <c:v>0.65107630000000005</c:v>
                </c:pt>
                <c:pt idx="490">
                  <c:v>0.64620230000000001</c:v>
                </c:pt>
                <c:pt idx="491">
                  <c:v>0.64132820000000001</c:v>
                </c:pt>
                <c:pt idx="492">
                  <c:v>0.63645419999999997</c:v>
                </c:pt>
                <c:pt idx="493">
                  <c:v>0.63142290000000001</c:v>
                </c:pt>
                <c:pt idx="494">
                  <c:v>0.62639160000000005</c:v>
                </c:pt>
                <c:pt idx="495">
                  <c:v>0.62136040000000003</c:v>
                </c:pt>
                <c:pt idx="496">
                  <c:v>0.61617200000000005</c:v>
                </c:pt>
                <c:pt idx="497">
                  <c:v>0.61114069999999998</c:v>
                </c:pt>
                <c:pt idx="498">
                  <c:v>0.60626670000000005</c:v>
                </c:pt>
                <c:pt idx="499">
                  <c:v>0.60076370000000001</c:v>
                </c:pt>
                <c:pt idx="500">
                  <c:v>0.59588969999999997</c:v>
                </c:pt>
                <c:pt idx="501">
                  <c:v>0.59085840000000001</c:v>
                </c:pt>
                <c:pt idx="502">
                  <c:v>0.58582719999999999</c:v>
                </c:pt>
                <c:pt idx="503">
                  <c:v>0.5809531</c:v>
                </c:pt>
                <c:pt idx="504">
                  <c:v>0.57592189999999999</c:v>
                </c:pt>
                <c:pt idx="505">
                  <c:v>0.57104779999999999</c:v>
                </c:pt>
                <c:pt idx="506">
                  <c:v>0.56601659999999998</c:v>
                </c:pt>
                <c:pt idx="507">
                  <c:v>0.56114260000000005</c:v>
                </c:pt>
                <c:pt idx="508">
                  <c:v>0.55611129999999998</c:v>
                </c:pt>
                <c:pt idx="509">
                  <c:v>0.55123730000000004</c:v>
                </c:pt>
                <c:pt idx="510">
                  <c:v>0.54652049999999996</c:v>
                </c:pt>
                <c:pt idx="511">
                  <c:v>0.54133200000000004</c:v>
                </c:pt>
                <c:pt idx="512">
                  <c:v>0.5361435</c:v>
                </c:pt>
                <c:pt idx="513">
                  <c:v>0.5312694</c:v>
                </c:pt>
                <c:pt idx="514">
                  <c:v>0.52623810000000004</c:v>
                </c:pt>
                <c:pt idx="515">
                  <c:v>0.52120690000000003</c:v>
                </c:pt>
                <c:pt idx="516">
                  <c:v>0.51649009999999995</c:v>
                </c:pt>
                <c:pt idx="517">
                  <c:v>0.51130160000000002</c:v>
                </c:pt>
                <c:pt idx="518">
                  <c:v>0.50627029999999995</c:v>
                </c:pt>
                <c:pt idx="519">
                  <c:v>0.50029579999999996</c:v>
                </c:pt>
                <c:pt idx="520">
                  <c:v>0.4952645</c:v>
                </c:pt>
                <c:pt idx="521">
                  <c:v>0.4903904</c:v>
                </c:pt>
                <c:pt idx="522">
                  <c:v>0.48535919999999999</c:v>
                </c:pt>
                <c:pt idx="523">
                  <c:v>0.48032789999999997</c:v>
                </c:pt>
                <c:pt idx="524">
                  <c:v>0.47545389999999998</c:v>
                </c:pt>
                <c:pt idx="525">
                  <c:v>0.4705799</c:v>
                </c:pt>
                <c:pt idx="526">
                  <c:v>0.46554859999999998</c:v>
                </c:pt>
                <c:pt idx="527">
                  <c:v>0.46051730000000002</c:v>
                </c:pt>
                <c:pt idx="528">
                  <c:v>0.4554861</c:v>
                </c:pt>
                <c:pt idx="529">
                  <c:v>0.45029760000000002</c:v>
                </c:pt>
                <c:pt idx="530">
                  <c:v>0.4455808</c:v>
                </c:pt>
                <c:pt idx="531">
                  <c:v>0.44070680000000001</c:v>
                </c:pt>
                <c:pt idx="532">
                  <c:v>0.4353611</c:v>
                </c:pt>
                <c:pt idx="533">
                  <c:v>0.43064429999999998</c:v>
                </c:pt>
                <c:pt idx="534">
                  <c:v>0.42561300000000002</c:v>
                </c:pt>
                <c:pt idx="535">
                  <c:v>0.42042449999999998</c:v>
                </c:pt>
                <c:pt idx="536">
                  <c:v>0.41555049999999999</c:v>
                </c:pt>
                <c:pt idx="537">
                  <c:v>0.41051919999999997</c:v>
                </c:pt>
                <c:pt idx="538">
                  <c:v>0.40548800000000002</c:v>
                </c:pt>
                <c:pt idx="539">
                  <c:v>0.4004567</c:v>
                </c:pt>
                <c:pt idx="540">
                  <c:v>0.39573989999999998</c:v>
                </c:pt>
                <c:pt idx="541">
                  <c:v>0.39055139999999999</c:v>
                </c:pt>
                <c:pt idx="542">
                  <c:v>0.38583460000000003</c:v>
                </c:pt>
                <c:pt idx="543">
                  <c:v>0.38080330000000001</c:v>
                </c:pt>
                <c:pt idx="544">
                  <c:v>0.3757721</c:v>
                </c:pt>
                <c:pt idx="545">
                  <c:v>0.37089810000000001</c:v>
                </c:pt>
                <c:pt idx="546">
                  <c:v>0.36602400000000002</c:v>
                </c:pt>
                <c:pt idx="547">
                  <c:v>0.3609928</c:v>
                </c:pt>
                <c:pt idx="548">
                  <c:v>0.35596149999999999</c:v>
                </c:pt>
                <c:pt idx="549">
                  <c:v>0.3510875</c:v>
                </c:pt>
                <c:pt idx="550">
                  <c:v>0.34605619999999998</c:v>
                </c:pt>
                <c:pt idx="551">
                  <c:v>0.34102500000000002</c:v>
                </c:pt>
                <c:pt idx="552">
                  <c:v>0.33599370000000001</c:v>
                </c:pt>
                <c:pt idx="553">
                  <c:v>0.33111970000000002</c:v>
                </c:pt>
                <c:pt idx="554">
                  <c:v>0.32624560000000002</c:v>
                </c:pt>
                <c:pt idx="555">
                  <c:v>0.32121440000000001</c:v>
                </c:pt>
                <c:pt idx="556">
                  <c:v>0.31634040000000002</c:v>
                </c:pt>
                <c:pt idx="557">
                  <c:v>0.31130910000000001</c:v>
                </c:pt>
                <c:pt idx="558">
                  <c:v>0.30643510000000002</c:v>
                </c:pt>
                <c:pt idx="559">
                  <c:v>0.30124659999999998</c:v>
                </c:pt>
                <c:pt idx="560">
                  <c:v>0.29637249999999998</c:v>
                </c:pt>
                <c:pt idx="561">
                  <c:v>0.29134130000000003</c:v>
                </c:pt>
                <c:pt idx="562">
                  <c:v>0.28646729999999998</c:v>
                </c:pt>
                <c:pt idx="563">
                  <c:v>0.28143600000000002</c:v>
                </c:pt>
                <c:pt idx="564">
                  <c:v>0.2764047</c:v>
                </c:pt>
                <c:pt idx="565">
                  <c:v>0.27153070000000001</c:v>
                </c:pt>
                <c:pt idx="566">
                  <c:v>0.2664995</c:v>
                </c:pt>
                <c:pt idx="567">
                  <c:v>0.26146819999999998</c:v>
                </c:pt>
                <c:pt idx="568">
                  <c:v>0.25659419999999999</c:v>
                </c:pt>
                <c:pt idx="569">
                  <c:v>0.25156289999999998</c:v>
                </c:pt>
                <c:pt idx="570">
                  <c:v>0.24653169999999999</c:v>
                </c:pt>
                <c:pt idx="571">
                  <c:v>0.2415004</c:v>
                </c:pt>
                <c:pt idx="572">
                  <c:v>0.23700599999999999</c:v>
                </c:pt>
                <c:pt idx="573">
                  <c:v>0.23199739999999999</c:v>
                </c:pt>
                <c:pt idx="574">
                  <c:v>0.2270044</c:v>
                </c:pt>
                <c:pt idx="575">
                  <c:v>0.22205859999999999</c:v>
                </c:pt>
                <c:pt idx="576">
                  <c:v>0.21704989999999999</c:v>
                </c:pt>
                <c:pt idx="577">
                  <c:v>0.21205689999999999</c:v>
                </c:pt>
                <c:pt idx="578">
                  <c:v>0.20690700000000001</c:v>
                </c:pt>
                <c:pt idx="579">
                  <c:v>0.20186689999999999</c:v>
                </c:pt>
                <c:pt idx="580">
                  <c:v>0.1968269</c:v>
                </c:pt>
                <c:pt idx="581">
                  <c:v>0.19178680000000001</c:v>
                </c:pt>
                <c:pt idx="582">
                  <c:v>0.18680959999999999</c:v>
                </c:pt>
                <c:pt idx="583">
                  <c:v>0.18181659999999999</c:v>
                </c:pt>
                <c:pt idx="584">
                  <c:v>0.17679230000000001</c:v>
                </c:pt>
                <c:pt idx="585">
                  <c:v>0.1717679</c:v>
                </c:pt>
                <c:pt idx="586">
                  <c:v>0.16680639999999999</c:v>
                </c:pt>
                <c:pt idx="587">
                  <c:v>0.16186049999999999</c:v>
                </c:pt>
                <c:pt idx="588">
                  <c:v>0.1569304</c:v>
                </c:pt>
                <c:pt idx="589">
                  <c:v>0.15198449999999999</c:v>
                </c:pt>
                <c:pt idx="590">
                  <c:v>0.14696020000000001</c:v>
                </c:pt>
                <c:pt idx="591">
                  <c:v>0.14195150000000001</c:v>
                </c:pt>
                <c:pt idx="592">
                  <c:v>0.1369271</c:v>
                </c:pt>
                <c:pt idx="593">
                  <c:v>0.13194990000000001</c:v>
                </c:pt>
                <c:pt idx="594">
                  <c:v>0.12695690000000001</c:v>
                </c:pt>
                <c:pt idx="595">
                  <c:v>0.121964</c:v>
                </c:pt>
                <c:pt idx="596">
                  <c:v>0.11697100000000001</c:v>
                </c:pt>
                <c:pt idx="597">
                  <c:v>0.11185249999999999</c:v>
                </c:pt>
                <c:pt idx="598">
                  <c:v>0.1068752</c:v>
                </c:pt>
                <c:pt idx="599">
                  <c:v>0.101898</c:v>
                </c:pt>
                <c:pt idx="600">
                  <c:v>9.6936419999999995E-2</c:v>
                </c:pt>
                <c:pt idx="601">
                  <c:v>9.1927759999999997E-2</c:v>
                </c:pt>
                <c:pt idx="602">
                  <c:v>8.6966210000000002E-2</c:v>
                </c:pt>
                <c:pt idx="603">
                  <c:v>8.1926150000000003E-2</c:v>
                </c:pt>
                <c:pt idx="604">
                  <c:v>7.6886099999999999E-2</c:v>
                </c:pt>
                <c:pt idx="605">
                  <c:v>7.1924539999999995E-2</c:v>
                </c:pt>
                <c:pt idx="606">
                  <c:v>6.6884490000000005E-2</c:v>
                </c:pt>
                <c:pt idx="607">
                  <c:v>6.1922940000000003E-2</c:v>
                </c:pt>
                <c:pt idx="608">
                  <c:v>5.6914279999999998E-2</c:v>
                </c:pt>
                <c:pt idx="609">
                  <c:v>5.1952730000000003E-2</c:v>
                </c:pt>
                <c:pt idx="610">
                  <c:v>4.6944079999999999E-2</c:v>
                </c:pt>
                <c:pt idx="611">
                  <c:v>4.190402E-2</c:v>
                </c:pt>
                <c:pt idx="612">
                  <c:v>3.6973869999999999E-2</c:v>
                </c:pt>
                <c:pt idx="613">
                  <c:v>3.1980920000000003E-2</c:v>
                </c:pt>
                <c:pt idx="614">
                  <c:v>2.7066469999999999E-2</c:v>
                </c:pt>
                <c:pt idx="615">
                  <c:v>2.2099770000000001E-2</c:v>
                </c:pt>
                <c:pt idx="616">
                  <c:v>1.711116E-2</c:v>
                </c:pt>
                <c:pt idx="617">
                  <c:v>1.208204E-2</c:v>
                </c:pt>
                <c:pt idx="618">
                  <c:v>7.0451289999999998E-3</c:v>
                </c:pt>
                <c:pt idx="619">
                  <c:v>1.7997639999999999E-3</c:v>
                </c:pt>
                <c:pt idx="620">
                  <c:v>-3.1844849999999999E-3</c:v>
                </c:pt>
                <c:pt idx="621">
                  <c:v>-7.8973370000000008E-3</c:v>
                </c:pt>
                <c:pt idx="622">
                  <c:v>-1.304019E-2</c:v>
                </c:pt>
                <c:pt idx="623">
                  <c:v>-1.8080209999999999E-2</c:v>
                </c:pt>
                <c:pt idx="624">
                  <c:v>-2.30548E-2</c:v>
                </c:pt>
                <c:pt idx="625">
                  <c:v>-2.8054320000000001E-2</c:v>
                </c:pt>
                <c:pt idx="626">
                  <c:v>-3.3021679999999998E-2</c:v>
                </c:pt>
                <c:pt idx="627">
                  <c:v>-3.8046030000000002E-2</c:v>
                </c:pt>
                <c:pt idx="628">
                  <c:v>-4.2991880000000003E-2</c:v>
                </c:pt>
                <c:pt idx="629">
                  <c:v>-4.8000540000000001E-2</c:v>
                </c:pt>
                <c:pt idx="630">
                  <c:v>-5.2993489999999997E-2</c:v>
                </c:pt>
                <c:pt idx="631">
                  <c:v>-5.7955039999999999E-2</c:v>
                </c:pt>
                <c:pt idx="632">
                  <c:v>-6.2932299999999997E-2</c:v>
                </c:pt>
                <c:pt idx="633">
                  <c:v>-6.7925239999999998E-2</c:v>
                </c:pt>
                <c:pt idx="634">
                  <c:v>-7.2933899999999996E-2</c:v>
                </c:pt>
                <c:pt idx="635">
                  <c:v>-7.7989660000000002E-2</c:v>
                </c:pt>
                <c:pt idx="636">
                  <c:v>-8.3029720000000001E-2</c:v>
                </c:pt>
                <c:pt idx="637">
                  <c:v>-8.8022669999999997E-2</c:v>
                </c:pt>
                <c:pt idx="638">
                  <c:v>-9.2999929999999995E-2</c:v>
                </c:pt>
                <c:pt idx="639">
                  <c:v>-9.7992869999999996E-2</c:v>
                </c:pt>
                <c:pt idx="640">
                  <c:v>-0.10297009999999999</c:v>
                </c:pt>
                <c:pt idx="641">
                  <c:v>-0.1079788</c:v>
                </c:pt>
                <c:pt idx="642">
                  <c:v>-0.1130502</c:v>
                </c:pt>
                <c:pt idx="643">
                  <c:v>-0.11802749999999999</c:v>
                </c:pt>
                <c:pt idx="644">
                  <c:v>-0.12300469999999999</c:v>
                </c:pt>
                <c:pt idx="645">
                  <c:v>-0.12799769999999999</c:v>
                </c:pt>
                <c:pt idx="646">
                  <c:v>-0.13297500000000001</c:v>
                </c:pt>
                <c:pt idx="647">
                  <c:v>-0.13792080000000001</c:v>
                </c:pt>
                <c:pt idx="648">
                  <c:v>-0.1430237</c:v>
                </c:pt>
                <c:pt idx="649">
                  <c:v>-0.14803230000000001</c:v>
                </c:pt>
                <c:pt idx="650">
                  <c:v>-0.1530096</c:v>
                </c:pt>
                <c:pt idx="651">
                  <c:v>-0.15800249999999999</c:v>
                </c:pt>
                <c:pt idx="652">
                  <c:v>-0.1629641</c:v>
                </c:pt>
                <c:pt idx="653">
                  <c:v>-0.1679099</c:v>
                </c:pt>
                <c:pt idx="654">
                  <c:v>-0.17291860000000001</c:v>
                </c:pt>
                <c:pt idx="655">
                  <c:v>-0.17794289999999999</c:v>
                </c:pt>
                <c:pt idx="656">
                  <c:v>-0.1829045</c:v>
                </c:pt>
                <c:pt idx="657">
                  <c:v>-0.1878503</c:v>
                </c:pt>
                <c:pt idx="658">
                  <c:v>-0.19293750000000001</c:v>
                </c:pt>
                <c:pt idx="659">
                  <c:v>-0.19804040000000001</c:v>
                </c:pt>
                <c:pt idx="660">
                  <c:v>-0.20306469999999999</c:v>
                </c:pt>
                <c:pt idx="661">
                  <c:v>-0.20816760000000001</c:v>
                </c:pt>
                <c:pt idx="662">
                  <c:v>-0.21325469999999999</c:v>
                </c:pt>
                <c:pt idx="663">
                  <c:v>-0.21831049999999999</c:v>
                </c:pt>
                <c:pt idx="664">
                  <c:v>-0.223272</c:v>
                </c:pt>
                <c:pt idx="665">
                  <c:v>-0.22824929999999999</c:v>
                </c:pt>
                <c:pt idx="666">
                  <c:v>-0.2332265</c:v>
                </c:pt>
                <c:pt idx="667">
                  <c:v>-0.2382666</c:v>
                </c:pt>
                <c:pt idx="668">
                  <c:v>-0.24324380000000001</c:v>
                </c:pt>
                <c:pt idx="669">
                  <c:v>-0.24820539999999999</c:v>
                </c:pt>
                <c:pt idx="670">
                  <c:v>-0.25315130000000002</c:v>
                </c:pt>
                <c:pt idx="671">
                  <c:v>-0.25809710000000002</c:v>
                </c:pt>
                <c:pt idx="672">
                  <c:v>-0.26307429999999998</c:v>
                </c:pt>
                <c:pt idx="673">
                  <c:v>-0.26809870000000002</c:v>
                </c:pt>
                <c:pt idx="674">
                  <c:v>-0.27317019999999997</c:v>
                </c:pt>
                <c:pt idx="675">
                  <c:v>-0.2781788</c:v>
                </c:pt>
                <c:pt idx="676">
                  <c:v>-0.28317179999999997</c:v>
                </c:pt>
                <c:pt idx="677">
                  <c:v>-0.2881804</c:v>
                </c:pt>
                <c:pt idx="678">
                  <c:v>-0.29315770000000002</c:v>
                </c:pt>
                <c:pt idx="679">
                  <c:v>-0.29815059999999999</c:v>
                </c:pt>
                <c:pt idx="680">
                  <c:v>-0.30319069999999998</c:v>
                </c:pt>
                <c:pt idx="681">
                  <c:v>-0.3081836</c:v>
                </c:pt>
                <c:pt idx="682">
                  <c:v>-0.31319229999999998</c:v>
                </c:pt>
                <c:pt idx="683">
                  <c:v>-0.3186988</c:v>
                </c:pt>
                <c:pt idx="684">
                  <c:v>-0.32373000000000002</c:v>
                </c:pt>
                <c:pt idx="685">
                  <c:v>-0.3289185</c:v>
                </c:pt>
                <c:pt idx="686">
                  <c:v>-0.33363530000000002</c:v>
                </c:pt>
                <c:pt idx="687">
                  <c:v>-0.33850940000000002</c:v>
                </c:pt>
                <c:pt idx="688">
                  <c:v>-0.34322619999999998</c:v>
                </c:pt>
                <c:pt idx="689">
                  <c:v>-0.34825739999999999</c:v>
                </c:pt>
                <c:pt idx="690">
                  <c:v>-0.35344589999999998</c:v>
                </c:pt>
                <c:pt idx="691">
                  <c:v>-0.35847709999999999</c:v>
                </c:pt>
                <c:pt idx="692">
                  <c:v>-0.36335119999999999</c:v>
                </c:pt>
                <c:pt idx="693">
                  <c:v>-0.3683825</c:v>
                </c:pt>
                <c:pt idx="694">
                  <c:v>-0.37325649999999999</c:v>
                </c:pt>
                <c:pt idx="695">
                  <c:v>-0.37813049999999998</c:v>
                </c:pt>
                <c:pt idx="696">
                  <c:v>-0.38300450000000003</c:v>
                </c:pt>
                <c:pt idx="697">
                  <c:v>-0.38803579999999999</c:v>
                </c:pt>
                <c:pt idx="698">
                  <c:v>-0.393067</c:v>
                </c:pt>
                <c:pt idx="699">
                  <c:v>-0.39794109999999999</c:v>
                </c:pt>
                <c:pt idx="700">
                  <c:v>-0.40297240000000001</c:v>
                </c:pt>
                <c:pt idx="701">
                  <c:v>-0.40816079999999999</c:v>
                </c:pt>
                <c:pt idx="702">
                  <c:v>-0.41319210000000001</c:v>
                </c:pt>
                <c:pt idx="703">
                  <c:v>-0.41822330000000002</c:v>
                </c:pt>
                <c:pt idx="704">
                  <c:v>-0.42325459999999998</c:v>
                </c:pt>
                <c:pt idx="705">
                  <c:v>-0.4282859</c:v>
                </c:pt>
                <c:pt idx="706">
                  <c:v>-0.43315989999999999</c:v>
                </c:pt>
                <c:pt idx="707">
                  <c:v>-0.43771949999999998</c:v>
                </c:pt>
                <c:pt idx="708">
                  <c:v>-0.4427507</c:v>
                </c:pt>
                <c:pt idx="709">
                  <c:v>-0.44746750000000002</c:v>
                </c:pt>
                <c:pt idx="710">
                  <c:v>-0.45281320000000003</c:v>
                </c:pt>
                <c:pt idx="711">
                  <c:v>-0.45815899999999998</c:v>
                </c:pt>
                <c:pt idx="712">
                  <c:v>-0.46366190000000002</c:v>
                </c:pt>
                <c:pt idx="713">
                  <c:v>-0.4688504</c:v>
                </c:pt>
                <c:pt idx="714">
                  <c:v>-0.47356720000000002</c:v>
                </c:pt>
                <c:pt idx="715">
                  <c:v>-0.47875570000000001</c:v>
                </c:pt>
                <c:pt idx="716">
                  <c:v>-0.4836297</c:v>
                </c:pt>
                <c:pt idx="717">
                  <c:v>-0.48881819999999998</c:v>
                </c:pt>
                <c:pt idx="718">
                  <c:v>-0.49369220000000003</c:v>
                </c:pt>
                <c:pt idx="719">
                  <c:v>-0.49856620000000001</c:v>
                </c:pt>
                <c:pt idx="720">
                  <c:v>-0.50359739999999997</c:v>
                </c:pt>
                <c:pt idx="721">
                  <c:v>-0.50878599999999996</c:v>
                </c:pt>
                <c:pt idx="722">
                  <c:v>-0.51366000000000001</c:v>
                </c:pt>
                <c:pt idx="723">
                  <c:v>-0.5185341</c:v>
                </c:pt>
                <c:pt idx="724">
                  <c:v>-0.52356530000000001</c:v>
                </c:pt>
                <c:pt idx="725">
                  <c:v>-0.52875380000000005</c:v>
                </c:pt>
                <c:pt idx="726">
                  <c:v>-0.53362779999999999</c:v>
                </c:pt>
                <c:pt idx="727">
                  <c:v>-0.538659</c:v>
                </c:pt>
                <c:pt idx="728">
                  <c:v>-0.54353309999999999</c:v>
                </c:pt>
                <c:pt idx="729">
                  <c:v>-0.5485643</c:v>
                </c:pt>
                <c:pt idx="730">
                  <c:v>-0.5534384</c:v>
                </c:pt>
                <c:pt idx="731">
                  <c:v>-0.55831240000000004</c:v>
                </c:pt>
                <c:pt idx="732">
                  <c:v>-0.56334360000000006</c:v>
                </c:pt>
                <c:pt idx="733">
                  <c:v>-0.56837490000000002</c:v>
                </c:pt>
                <c:pt idx="734">
                  <c:v>-0.57340619999999998</c:v>
                </c:pt>
                <c:pt idx="735">
                  <c:v>-0.57828020000000002</c:v>
                </c:pt>
                <c:pt idx="736">
                  <c:v>-0.58331140000000004</c:v>
                </c:pt>
                <c:pt idx="737">
                  <c:v>-0.58850000000000002</c:v>
                </c:pt>
                <c:pt idx="738">
                  <c:v>-0.59337399999999996</c:v>
                </c:pt>
                <c:pt idx="739">
                  <c:v>-0.59824809999999995</c:v>
                </c:pt>
                <c:pt idx="740">
                  <c:v>-0.60343650000000004</c:v>
                </c:pt>
                <c:pt idx="741">
                  <c:v>-0.6084678</c:v>
                </c:pt>
                <c:pt idx="742">
                  <c:v>-0.61349900000000002</c:v>
                </c:pt>
                <c:pt idx="743">
                  <c:v>-0.61853029999999998</c:v>
                </c:pt>
                <c:pt idx="744">
                  <c:v>-0.62340430000000002</c:v>
                </c:pt>
                <c:pt idx="745">
                  <c:v>-0.62843559999999998</c:v>
                </c:pt>
                <c:pt idx="746">
                  <c:v>-0.6334668</c:v>
                </c:pt>
                <c:pt idx="747">
                  <c:v>-0.63834080000000004</c:v>
                </c:pt>
                <c:pt idx="748">
                  <c:v>-0.64305760000000001</c:v>
                </c:pt>
                <c:pt idx="749">
                  <c:v>-0.64808889999999997</c:v>
                </c:pt>
                <c:pt idx="750">
                  <c:v>-0.65296290000000001</c:v>
                </c:pt>
                <c:pt idx="751">
                  <c:v>-0.65799419999999997</c:v>
                </c:pt>
                <c:pt idx="752">
                  <c:v>-0.66286820000000002</c:v>
                </c:pt>
                <c:pt idx="753">
                  <c:v>-0.66774230000000001</c:v>
                </c:pt>
                <c:pt idx="754">
                  <c:v>-0.67277350000000002</c:v>
                </c:pt>
                <c:pt idx="755">
                  <c:v>-0.67796199999999995</c:v>
                </c:pt>
                <c:pt idx="756">
                  <c:v>-0.68283609999999995</c:v>
                </c:pt>
                <c:pt idx="757">
                  <c:v>-0.68802450000000004</c:v>
                </c:pt>
                <c:pt idx="758">
                  <c:v>-0.6930558</c:v>
                </c:pt>
                <c:pt idx="759">
                  <c:v>-0.69792980000000004</c:v>
                </c:pt>
                <c:pt idx="760">
                  <c:v>-0.70296110000000001</c:v>
                </c:pt>
                <c:pt idx="761">
                  <c:v>-0.70799230000000002</c:v>
                </c:pt>
                <c:pt idx="762">
                  <c:v>-0.71270909999999998</c:v>
                </c:pt>
                <c:pt idx="763">
                  <c:v>-0.71789760000000002</c:v>
                </c:pt>
                <c:pt idx="764">
                  <c:v>-0.72277159999999996</c:v>
                </c:pt>
                <c:pt idx="765">
                  <c:v>-0.72780290000000003</c:v>
                </c:pt>
                <c:pt idx="766">
                  <c:v>-0.73283419999999999</c:v>
                </c:pt>
                <c:pt idx="767">
                  <c:v>-0.73770820000000004</c:v>
                </c:pt>
                <c:pt idx="768">
                  <c:v>-0.7427395</c:v>
                </c:pt>
                <c:pt idx="769">
                  <c:v>-0.74777070000000001</c:v>
                </c:pt>
                <c:pt idx="770">
                  <c:v>-0.7526448</c:v>
                </c:pt>
                <c:pt idx="771">
                  <c:v>-0.75767600000000002</c:v>
                </c:pt>
                <c:pt idx="772">
                  <c:v>-0.76270729999999998</c:v>
                </c:pt>
                <c:pt idx="773">
                  <c:v>-0.76758130000000002</c:v>
                </c:pt>
                <c:pt idx="774">
                  <c:v>-0.77292700000000003</c:v>
                </c:pt>
                <c:pt idx="775">
                  <c:v>-0.77842999999999996</c:v>
                </c:pt>
                <c:pt idx="776">
                  <c:v>-0.783304</c:v>
                </c:pt>
                <c:pt idx="777">
                  <c:v>-0.78833529999999996</c:v>
                </c:pt>
                <c:pt idx="778">
                  <c:v>-0.79336649999999997</c:v>
                </c:pt>
                <c:pt idx="779">
                  <c:v>-0.79824050000000002</c:v>
                </c:pt>
                <c:pt idx="780">
                  <c:v>-0.80327179999999998</c:v>
                </c:pt>
                <c:pt idx="781">
                  <c:v>-0.80830310000000005</c:v>
                </c:pt>
                <c:pt idx="782">
                  <c:v>-0.81333429999999995</c:v>
                </c:pt>
                <c:pt idx="783">
                  <c:v>-0.81836560000000003</c:v>
                </c:pt>
                <c:pt idx="784">
                  <c:v>-0.82355409999999996</c:v>
                </c:pt>
                <c:pt idx="785">
                  <c:v>-0.8287426</c:v>
                </c:pt>
                <c:pt idx="786">
                  <c:v>-0.83361660000000004</c:v>
                </c:pt>
                <c:pt idx="787">
                  <c:v>-0.83864780000000005</c:v>
                </c:pt>
                <c:pt idx="788">
                  <c:v>-0.84367910000000002</c:v>
                </c:pt>
                <c:pt idx="789">
                  <c:v>-0.84855309999999995</c:v>
                </c:pt>
                <c:pt idx="790">
                  <c:v>-0.85358429999999996</c:v>
                </c:pt>
                <c:pt idx="791">
                  <c:v>-0.85845839999999995</c:v>
                </c:pt>
                <c:pt idx="792">
                  <c:v>-0.86348959999999997</c:v>
                </c:pt>
                <c:pt idx="793">
                  <c:v>-0.86852090000000004</c:v>
                </c:pt>
                <c:pt idx="794">
                  <c:v>-0.87323770000000001</c:v>
                </c:pt>
                <c:pt idx="795">
                  <c:v>-0.87842620000000005</c:v>
                </c:pt>
                <c:pt idx="796">
                  <c:v>-0.88345750000000001</c:v>
                </c:pt>
                <c:pt idx="797">
                  <c:v>-0.88833150000000005</c:v>
                </c:pt>
                <c:pt idx="798">
                  <c:v>-0.89336280000000001</c:v>
                </c:pt>
                <c:pt idx="799">
                  <c:v>-0.89839400000000003</c:v>
                </c:pt>
                <c:pt idx="800">
                  <c:v>-0.90326810000000002</c:v>
                </c:pt>
                <c:pt idx="801">
                  <c:v>-0.90829930000000003</c:v>
                </c:pt>
                <c:pt idx="802">
                  <c:v>-0.91317340000000002</c:v>
                </c:pt>
                <c:pt idx="803">
                  <c:v>-0.91820460000000004</c:v>
                </c:pt>
                <c:pt idx="804">
                  <c:v>-0.92323580000000005</c:v>
                </c:pt>
                <c:pt idx="805">
                  <c:v>-0.92810990000000004</c:v>
                </c:pt>
                <c:pt idx="806">
                  <c:v>-0.9331412</c:v>
                </c:pt>
                <c:pt idx="807">
                  <c:v>-0.93801520000000005</c:v>
                </c:pt>
                <c:pt idx="808">
                  <c:v>-0.94304650000000001</c:v>
                </c:pt>
                <c:pt idx="809">
                  <c:v>-0.94807770000000002</c:v>
                </c:pt>
                <c:pt idx="810">
                  <c:v>-0.95295169999999996</c:v>
                </c:pt>
                <c:pt idx="811">
                  <c:v>-0.9578257</c:v>
                </c:pt>
                <c:pt idx="812">
                  <c:v>-0.96301420000000004</c:v>
                </c:pt>
                <c:pt idx="813">
                  <c:v>-0.9680455</c:v>
                </c:pt>
                <c:pt idx="814">
                  <c:v>-0.97323400000000004</c:v>
                </c:pt>
                <c:pt idx="815">
                  <c:v>-0.97810799999999998</c:v>
                </c:pt>
                <c:pt idx="816">
                  <c:v>-0.98298200000000002</c:v>
                </c:pt>
                <c:pt idx="817">
                  <c:v>-0.98785610000000001</c:v>
                </c:pt>
                <c:pt idx="818">
                  <c:v>-0.9930445</c:v>
                </c:pt>
                <c:pt idx="819">
                  <c:v>-0.99791859999999999</c:v>
                </c:pt>
                <c:pt idx="820">
                  <c:v>-1.002793</c:v>
                </c:pt>
                <c:pt idx="821">
                  <c:v>-1.0078240000000001</c:v>
                </c:pt>
                <c:pt idx="822">
                  <c:v>-1.0128550000000001</c:v>
                </c:pt>
                <c:pt idx="823">
                  <c:v>-1.0180439999999999</c:v>
                </c:pt>
                <c:pt idx="824">
                  <c:v>-1.023075</c:v>
                </c:pt>
                <c:pt idx="825">
                  <c:v>-1.028106</c:v>
                </c:pt>
                <c:pt idx="826">
                  <c:v>-1.0332950000000001</c:v>
                </c:pt>
                <c:pt idx="827">
                  <c:v>-1.0383260000000001</c:v>
                </c:pt>
                <c:pt idx="828">
                  <c:v>-1.0431999999999999</c:v>
                </c:pt>
                <c:pt idx="829">
                  <c:v>-1.0482309999999999</c:v>
                </c:pt>
                <c:pt idx="830">
                  <c:v>-1.053105</c:v>
                </c:pt>
                <c:pt idx="831">
                  <c:v>-1.058136</c:v>
                </c:pt>
                <c:pt idx="832">
                  <c:v>-1.0631679999999999</c:v>
                </c:pt>
                <c:pt idx="833">
                  <c:v>-1.0681989999999999</c:v>
                </c:pt>
                <c:pt idx="834">
                  <c:v>-1.0730729999999999</c:v>
                </c:pt>
                <c:pt idx="835">
                  <c:v>-1.078104</c:v>
                </c:pt>
                <c:pt idx="836">
                  <c:v>-1.082821</c:v>
                </c:pt>
                <c:pt idx="837">
                  <c:v>-1.088009</c:v>
                </c:pt>
                <c:pt idx="838">
                  <c:v>-1.0938270000000001</c:v>
                </c:pt>
                <c:pt idx="839">
                  <c:v>-1.0987009999999999</c:v>
                </c:pt>
                <c:pt idx="840">
                  <c:v>-1.1037319999999999</c:v>
                </c:pt>
                <c:pt idx="841">
                  <c:v>-1.1087640000000001</c:v>
                </c:pt>
                <c:pt idx="842">
                  <c:v>-1.1139520000000001</c:v>
                </c:pt>
                <c:pt idx="843">
                  <c:v>-1.1188260000000001</c:v>
                </c:pt>
                <c:pt idx="844">
                  <c:v>-1.1238570000000001</c:v>
                </c:pt>
                <c:pt idx="845">
                  <c:v>-1.1287309999999999</c:v>
                </c:pt>
                <c:pt idx="846">
                  <c:v>-1.1337630000000001</c:v>
                </c:pt>
                <c:pt idx="847">
                  <c:v>-1.1387940000000001</c:v>
                </c:pt>
                <c:pt idx="848">
                  <c:v>-1.1436679999999999</c:v>
                </c:pt>
                <c:pt idx="849">
                  <c:v>-1.1486989999999999</c:v>
                </c:pt>
                <c:pt idx="850">
                  <c:v>-1.1537299999999999</c:v>
                </c:pt>
                <c:pt idx="851">
                  <c:v>-1.158604</c:v>
                </c:pt>
                <c:pt idx="852">
                  <c:v>-1.163478</c:v>
                </c:pt>
                <c:pt idx="853">
                  <c:v>-1.1685099999999999</c:v>
                </c:pt>
                <c:pt idx="854">
                  <c:v>-1.1738550000000001</c:v>
                </c:pt>
                <c:pt idx="855">
                  <c:v>-1.1787289999999999</c:v>
                </c:pt>
                <c:pt idx="856">
                  <c:v>-1.1837610000000001</c:v>
                </c:pt>
                <c:pt idx="857">
                  <c:v>-1.1884779999999999</c:v>
                </c:pt>
                <c:pt idx="858">
                  <c:v>-1.1935089999999999</c:v>
                </c:pt>
                <c:pt idx="859">
                  <c:v>-1.1985399999999999</c:v>
                </c:pt>
                <c:pt idx="860">
                  <c:v>-1.203414</c:v>
                </c:pt>
                <c:pt idx="861">
                  <c:v>-1.2081310000000001</c:v>
                </c:pt>
                <c:pt idx="862">
                  <c:v>-1.213319</c:v>
                </c:pt>
                <c:pt idx="863">
                  <c:v>-1.2181930000000001</c:v>
                </c:pt>
                <c:pt idx="864">
                  <c:v>-1.2230669999999999</c:v>
                </c:pt>
                <c:pt idx="865">
                  <c:v>-1.228256</c:v>
                </c:pt>
                <c:pt idx="866">
                  <c:v>-1.233287</c:v>
                </c:pt>
                <c:pt idx="867">
                  <c:v>-1.238318</c:v>
                </c:pt>
                <c:pt idx="868">
                  <c:v>-1.24335</c:v>
                </c:pt>
                <c:pt idx="869">
                  <c:v>-1.248224</c:v>
                </c:pt>
                <c:pt idx="870">
                  <c:v>-1.253412</c:v>
                </c:pt>
                <c:pt idx="871">
                  <c:v>-1.258286</c:v>
                </c:pt>
                <c:pt idx="872">
                  <c:v>-1.2631600000000001</c:v>
                </c:pt>
                <c:pt idx="873">
                  <c:v>-1.268192</c:v>
                </c:pt>
                <c:pt idx="874">
                  <c:v>-1.273066</c:v>
                </c:pt>
                <c:pt idx="875">
                  <c:v>-1.278097</c:v>
                </c:pt>
                <c:pt idx="876">
                  <c:v>-1.283285</c:v>
                </c:pt>
                <c:pt idx="877">
                  <c:v>-1.2881590000000001</c:v>
                </c:pt>
                <c:pt idx="878">
                  <c:v>-1.2930330000000001</c:v>
                </c:pt>
                <c:pt idx="879">
                  <c:v>-1.298065</c:v>
                </c:pt>
                <c:pt idx="880">
                  <c:v>-1.3029390000000001</c:v>
                </c:pt>
                <c:pt idx="881">
                  <c:v>-1.3078129999999999</c:v>
                </c:pt>
                <c:pt idx="882">
                  <c:v>-1.3130010000000001</c:v>
                </c:pt>
                <c:pt idx="883">
                  <c:v>-1.3178749999999999</c:v>
                </c:pt>
                <c:pt idx="884">
                  <c:v>-1.3229059999999999</c:v>
                </c:pt>
                <c:pt idx="885">
                  <c:v>-1.3279380000000001</c:v>
                </c:pt>
                <c:pt idx="886">
                  <c:v>-1.3329690000000001</c:v>
                </c:pt>
                <c:pt idx="887">
                  <c:v>-1.3380000000000001</c:v>
                </c:pt>
                <c:pt idx="888">
                  <c:v>-1.3427169999999999</c:v>
                </c:pt>
                <c:pt idx="889">
                  <c:v>-1.347591</c:v>
                </c:pt>
                <c:pt idx="890">
                  <c:v>-1.352622</c:v>
                </c:pt>
                <c:pt idx="891">
                  <c:v>-1.357653</c:v>
                </c:pt>
                <c:pt idx="892">
                  <c:v>-1.3628420000000001</c:v>
                </c:pt>
                <c:pt idx="893">
                  <c:v>-1.367559</c:v>
                </c:pt>
                <c:pt idx="894">
                  <c:v>-1.37259</c:v>
                </c:pt>
                <c:pt idx="895">
                  <c:v>-1.377621</c:v>
                </c:pt>
                <c:pt idx="896">
                  <c:v>-1.3821810000000001</c:v>
                </c:pt>
                <c:pt idx="897">
                  <c:v>-1.3872119999999999</c:v>
                </c:pt>
                <c:pt idx="898">
                  <c:v>-1.392401</c:v>
                </c:pt>
                <c:pt idx="899">
                  <c:v>-1.397432</c:v>
                </c:pt>
                <c:pt idx="900">
                  <c:v>-1.4021490000000001</c:v>
                </c:pt>
                <c:pt idx="901">
                  <c:v>-1.4076519999999999</c:v>
                </c:pt>
                <c:pt idx="902">
                  <c:v>-1.4133119999999999</c:v>
                </c:pt>
                <c:pt idx="903">
                  <c:v>-1.4183429999999999</c:v>
                </c:pt>
                <c:pt idx="904">
                  <c:v>-1.423532</c:v>
                </c:pt>
                <c:pt idx="905">
                  <c:v>-1.4284060000000001</c:v>
                </c:pt>
                <c:pt idx="906">
                  <c:v>-1.4334370000000001</c:v>
                </c:pt>
                <c:pt idx="907">
                  <c:v>-1.438625</c:v>
                </c:pt>
                <c:pt idx="908">
                  <c:v>-1.443657</c:v>
                </c:pt>
                <c:pt idx="909">
                  <c:v>-1.4482159999999999</c:v>
                </c:pt>
                <c:pt idx="910">
                  <c:v>-1.453247</c:v>
                </c:pt>
                <c:pt idx="911">
                  <c:v>-1.4582790000000001</c:v>
                </c:pt>
                <c:pt idx="912">
                  <c:v>-1.4633100000000001</c:v>
                </c:pt>
                <c:pt idx="913">
                  <c:v>-1.4681839999999999</c:v>
                </c:pt>
                <c:pt idx="914">
                  <c:v>-1.473058</c:v>
                </c:pt>
                <c:pt idx="915">
                  <c:v>-1.478089</c:v>
                </c:pt>
                <c:pt idx="916">
                  <c:v>-1.4831209999999999</c:v>
                </c:pt>
                <c:pt idx="917">
                  <c:v>-1.4881519999999999</c:v>
                </c:pt>
                <c:pt idx="918">
                  <c:v>-1.4931829999999999</c:v>
                </c:pt>
                <c:pt idx="919">
                  <c:v>-1.4982139999999999</c:v>
                </c:pt>
              </c:numCache>
            </c:numRef>
          </c:xVal>
          <c:yVal>
            <c:numRef>
              <c:f>Sheet1!$N$5:$N$924</c:f>
              <c:numCache>
                <c:formatCode>0.00</c:formatCode>
                <c:ptCount val="920"/>
                <c:pt idx="0">
                  <c:v>-3.3121339999999999</c:v>
                </c:pt>
                <c:pt idx="1">
                  <c:v>-3.2829000000000002</c:v>
                </c:pt>
                <c:pt idx="2">
                  <c:v>-3.2536660000000004</c:v>
                </c:pt>
                <c:pt idx="3">
                  <c:v>-3.2259709999999999</c:v>
                </c:pt>
                <c:pt idx="4">
                  <c:v>-3.2028909999999997</c:v>
                </c:pt>
                <c:pt idx="5">
                  <c:v>-3.1767340000000002</c:v>
                </c:pt>
                <c:pt idx="6">
                  <c:v>-3.1567319999999999</c:v>
                </c:pt>
                <c:pt idx="7">
                  <c:v>-3.13673</c:v>
                </c:pt>
                <c:pt idx="8">
                  <c:v>-3.1136499999999998</c:v>
                </c:pt>
                <c:pt idx="9">
                  <c:v>-3.093648</c:v>
                </c:pt>
                <c:pt idx="10">
                  <c:v>-3.0736460000000001</c:v>
                </c:pt>
                <c:pt idx="11">
                  <c:v>-3.0582590000000001</c:v>
                </c:pt>
                <c:pt idx="12">
                  <c:v>-3.0428730000000002</c:v>
                </c:pt>
                <c:pt idx="13">
                  <c:v>-3.0213319999999997</c:v>
                </c:pt>
                <c:pt idx="14">
                  <c:v>-3.004407</c:v>
                </c:pt>
                <c:pt idx="15">
                  <c:v>-2.9890210000000002</c:v>
                </c:pt>
                <c:pt idx="16">
                  <c:v>-2.9751729999999998</c:v>
                </c:pt>
                <c:pt idx="17">
                  <c:v>-2.9597869999999999</c:v>
                </c:pt>
                <c:pt idx="18">
                  <c:v>-2.9428619999999999</c:v>
                </c:pt>
                <c:pt idx="19">
                  <c:v>-2.930552</c:v>
                </c:pt>
                <c:pt idx="20">
                  <c:v>-2.9182429999999999</c:v>
                </c:pt>
                <c:pt idx="21">
                  <c:v>-2.9013180000000003</c:v>
                </c:pt>
                <c:pt idx="22">
                  <c:v>-2.8905480000000003</c:v>
                </c:pt>
                <c:pt idx="23">
                  <c:v>-2.8736229999999998</c:v>
                </c:pt>
                <c:pt idx="24">
                  <c:v>-2.8628529999999999</c:v>
                </c:pt>
                <c:pt idx="25">
                  <c:v>-2.849005</c:v>
                </c:pt>
                <c:pt idx="26">
                  <c:v>-2.8351569999999997</c:v>
                </c:pt>
                <c:pt idx="27">
                  <c:v>-2.8259249999999998</c:v>
                </c:pt>
                <c:pt idx="28">
                  <c:v>-2.8105389999999999</c:v>
                </c:pt>
                <c:pt idx="29">
                  <c:v>-2.7997679999999998</c:v>
                </c:pt>
                <c:pt idx="30">
                  <c:v>-2.790537</c:v>
                </c:pt>
                <c:pt idx="31">
                  <c:v>-2.779766</c:v>
                </c:pt>
                <c:pt idx="32">
                  <c:v>-2.768996</c:v>
                </c:pt>
                <c:pt idx="33">
                  <c:v>-2.753609</c:v>
                </c:pt>
                <c:pt idx="34">
                  <c:v>-2.7443780000000002</c:v>
                </c:pt>
                <c:pt idx="35">
                  <c:v>-2.7320679999999999</c:v>
                </c:pt>
                <c:pt idx="36">
                  <c:v>-2.722836</c:v>
                </c:pt>
                <c:pt idx="37">
                  <c:v>-2.7151430000000003</c:v>
                </c:pt>
                <c:pt idx="38">
                  <c:v>-2.699757</c:v>
                </c:pt>
                <c:pt idx="39">
                  <c:v>-2.6859090000000001</c:v>
                </c:pt>
                <c:pt idx="40">
                  <c:v>-2.6782159999999999</c:v>
                </c:pt>
                <c:pt idx="41">
                  <c:v>-2.6705230000000002</c:v>
                </c:pt>
                <c:pt idx="42">
                  <c:v>-2.6612909999999999</c:v>
                </c:pt>
                <c:pt idx="43">
                  <c:v>-2.642827</c:v>
                </c:pt>
                <c:pt idx="44">
                  <c:v>-2.6320570000000001</c:v>
                </c:pt>
                <c:pt idx="45">
                  <c:v>-2.6243639999999999</c:v>
                </c:pt>
                <c:pt idx="46">
                  <c:v>-2.6120550000000002</c:v>
                </c:pt>
                <c:pt idx="47">
                  <c:v>-2.5966680000000002</c:v>
                </c:pt>
                <c:pt idx="48">
                  <c:v>-2.5858980000000003</c:v>
                </c:pt>
                <c:pt idx="49">
                  <c:v>-2.5720499999999999</c:v>
                </c:pt>
                <c:pt idx="50">
                  <c:v>-2.562818</c:v>
                </c:pt>
                <c:pt idx="51">
                  <c:v>-2.5474320000000001</c:v>
                </c:pt>
                <c:pt idx="52">
                  <c:v>-2.5305070000000001</c:v>
                </c:pt>
                <c:pt idx="53">
                  <c:v>-2.5151209999999997</c:v>
                </c:pt>
                <c:pt idx="54">
                  <c:v>-2.4966569999999999</c:v>
                </c:pt>
                <c:pt idx="55">
                  <c:v>-2.4781929999999996</c:v>
                </c:pt>
                <c:pt idx="56">
                  <c:v>-2.4566529999999998</c:v>
                </c:pt>
                <c:pt idx="57">
                  <c:v>-2.433573</c:v>
                </c:pt>
                <c:pt idx="58">
                  <c:v>-2.4104930000000002</c:v>
                </c:pt>
                <c:pt idx="59">
                  <c:v>-2.381259</c:v>
                </c:pt>
                <c:pt idx="60">
                  <c:v>-2.348948</c:v>
                </c:pt>
                <c:pt idx="61">
                  <c:v>-2.3104819999999999</c:v>
                </c:pt>
                <c:pt idx="62">
                  <c:v>-2.275093</c:v>
                </c:pt>
                <c:pt idx="63">
                  <c:v>-2.225857</c:v>
                </c:pt>
                <c:pt idx="64">
                  <c:v>-2.167389</c:v>
                </c:pt>
                <c:pt idx="65">
                  <c:v>-2.1012270000000002</c:v>
                </c:pt>
                <c:pt idx="66">
                  <c:v>-2.0273730000000003</c:v>
                </c:pt>
                <c:pt idx="67">
                  <c:v>-1.9458250000000001</c:v>
                </c:pt>
                <c:pt idx="68">
                  <c:v>-1.8458139999999998</c:v>
                </c:pt>
                <c:pt idx="69">
                  <c:v>-1.7258</c:v>
                </c:pt>
                <c:pt idx="70">
                  <c:v>-1.580559</c:v>
                </c:pt>
                <c:pt idx="71">
                  <c:v>-1.430121</c:v>
                </c:pt>
                <c:pt idx="72">
                  <c:v>-1.2627619999999999</c:v>
                </c:pt>
                <c:pt idx="73">
                  <c:v>-1.0600240000000001</c:v>
                </c:pt>
                <c:pt idx="74">
                  <c:v>-0.8372887</c:v>
                </c:pt>
                <c:pt idx="75">
                  <c:v>-0.57317550000000006</c:v>
                </c:pt>
                <c:pt idx="76">
                  <c:v>-0.28091279999999996</c:v>
                </c:pt>
                <c:pt idx="77">
                  <c:v>4.1806749999999997E-2</c:v>
                </c:pt>
                <c:pt idx="78">
                  <c:v>0.4117498</c:v>
                </c:pt>
                <c:pt idx="79">
                  <c:v>0.80938089999999996</c:v>
                </c:pt>
                <c:pt idx="80">
                  <c:v>1.2536200000000002</c:v>
                </c:pt>
                <c:pt idx="81">
                  <c:v>1.732316</c:v>
                </c:pt>
                <c:pt idx="82">
                  <c:v>2.2531129999999999</c:v>
                </c:pt>
                <c:pt idx="83">
                  <c:v>2.802406</c:v>
                </c:pt>
                <c:pt idx="84">
                  <c:v>3.3378520000000003</c:v>
                </c:pt>
                <c:pt idx="85">
                  <c:v>3.900992</c:v>
                </c:pt>
                <c:pt idx="86">
                  <c:v>4.481058</c:v>
                </c:pt>
                <c:pt idx="87">
                  <c:v>5.0165040000000003</c:v>
                </c:pt>
                <c:pt idx="88">
                  <c:v>5.5319469999999997</c:v>
                </c:pt>
                <c:pt idx="89">
                  <c:v>6.025849</c:v>
                </c:pt>
                <c:pt idx="90">
                  <c:v>6.4782080000000004</c:v>
                </c:pt>
                <c:pt idx="91">
                  <c:v>6.8767149999999999</c:v>
                </c:pt>
                <c:pt idx="92">
                  <c:v>7.2044449999999998</c:v>
                </c:pt>
                <c:pt idx="93">
                  <c:v>7.4690900000000005</c:v>
                </c:pt>
                <c:pt idx="94">
                  <c:v>7.7106560000000002</c:v>
                </c:pt>
                <c:pt idx="95">
                  <c:v>7.8399010000000002</c:v>
                </c:pt>
                <c:pt idx="96">
                  <c:v>7.9045239999999994</c:v>
                </c:pt>
                <c:pt idx="97">
                  <c:v>7.922987</c:v>
                </c:pt>
                <c:pt idx="98">
                  <c:v>7.8445170000000006</c:v>
                </c:pt>
                <c:pt idx="99">
                  <c:v>7.7275809999999998</c:v>
                </c:pt>
                <c:pt idx="100">
                  <c:v>7.5767940000000005</c:v>
                </c:pt>
                <c:pt idx="101">
                  <c:v>7.4136989999999994</c:v>
                </c:pt>
                <c:pt idx="102">
                  <c:v>7.2459870000000004</c:v>
                </c:pt>
                <c:pt idx="103">
                  <c:v>7.0351949999999999</c:v>
                </c:pt>
                <c:pt idx="104">
                  <c:v>6.8351709999999999</c:v>
                </c:pt>
                <c:pt idx="105">
                  <c:v>6.6259170000000003</c:v>
                </c:pt>
                <c:pt idx="106">
                  <c:v>6.4182009999999998</c:v>
                </c:pt>
                <c:pt idx="107">
                  <c:v>6.2043309999999998</c:v>
                </c:pt>
                <c:pt idx="108">
                  <c:v>5.9812289999999999</c:v>
                </c:pt>
                <c:pt idx="109">
                  <c:v>5.7673579999999998</c:v>
                </c:pt>
                <c:pt idx="110">
                  <c:v>5.5442559999999999</c:v>
                </c:pt>
                <c:pt idx="111">
                  <c:v>5.3303849999999997</c:v>
                </c:pt>
                <c:pt idx="112">
                  <c:v>5.1149760000000004</c:v>
                </c:pt>
                <c:pt idx="113">
                  <c:v>4.89649</c:v>
                </c:pt>
                <c:pt idx="114">
                  <c:v>4.6826189999999999</c:v>
                </c:pt>
                <c:pt idx="115">
                  <c:v>4.4687489999999999</c:v>
                </c:pt>
                <c:pt idx="116">
                  <c:v>4.2625719999999996</c:v>
                </c:pt>
                <c:pt idx="117">
                  <c:v>4.0610109999999997</c:v>
                </c:pt>
                <c:pt idx="118">
                  <c:v>3.8656039999999998</c:v>
                </c:pt>
                <c:pt idx="119">
                  <c:v>3.6886609999999997</c:v>
                </c:pt>
                <c:pt idx="120">
                  <c:v>3.5178719999999997</c:v>
                </c:pt>
                <c:pt idx="121">
                  <c:v>3.3593920000000002</c:v>
                </c:pt>
                <c:pt idx="122">
                  <c:v>3.2162990000000002</c:v>
                </c:pt>
                <c:pt idx="123">
                  <c:v>3.0824380000000002</c:v>
                </c:pt>
                <c:pt idx="124">
                  <c:v>2.957808</c:v>
                </c:pt>
                <c:pt idx="125">
                  <c:v>2.839334</c:v>
                </c:pt>
                <c:pt idx="126">
                  <c:v>2.7285520000000001</c:v>
                </c:pt>
                <c:pt idx="127">
                  <c:v>2.6316170000000003</c:v>
                </c:pt>
                <c:pt idx="128">
                  <c:v>2.5346839999999999</c:v>
                </c:pt>
                <c:pt idx="129">
                  <c:v>2.4408270000000001</c:v>
                </c:pt>
                <c:pt idx="130">
                  <c:v>2.3562020000000001</c:v>
                </c:pt>
                <c:pt idx="131">
                  <c:v>2.2808079999999999</c:v>
                </c:pt>
                <c:pt idx="132">
                  <c:v>2.205416</c:v>
                </c:pt>
                <c:pt idx="133">
                  <c:v>2.1284830000000001</c:v>
                </c:pt>
                <c:pt idx="134">
                  <c:v>2.062322</c:v>
                </c:pt>
                <c:pt idx="135">
                  <c:v>2.0023150000000003</c:v>
                </c:pt>
                <c:pt idx="136">
                  <c:v>1.9407700000000001</c:v>
                </c:pt>
                <c:pt idx="137">
                  <c:v>1.88384</c:v>
                </c:pt>
                <c:pt idx="138">
                  <c:v>1.8330649999999999</c:v>
                </c:pt>
                <c:pt idx="139">
                  <c:v>1.7792129999999999</c:v>
                </c:pt>
                <c:pt idx="140">
                  <c:v>1.717241</c:v>
                </c:pt>
                <c:pt idx="141">
                  <c:v>1.6710940000000001</c:v>
                </c:pt>
                <c:pt idx="142">
                  <c:v>1.6283319999999999</c:v>
                </c:pt>
                <c:pt idx="143">
                  <c:v>1.5824929999999999</c:v>
                </c:pt>
                <c:pt idx="144">
                  <c:v>1.5454209999999999</c:v>
                </c:pt>
                <c:pt idx="145">
                  <c:v>1.5114269999999999</c:v>
                </c:pt>
                <c:pt idx="146">
                  <c:v>1.4754319999999999</c:v>
                </c:pt>
                <c:pt idx="147">
                  <c:v>1.4397449999999998</c:v>
                </c:pt>
                <c:pt idx="148">
                  <c:v>1.406674</c:v>
                </c:pt>
                <c:pt idx="149">
                  <c:v>1.375294</c:v>
                </c:pt>
                <c:pt idx="150">
                  <c:v>1.3445289999999999</c:v>
                </c:pt>
                <c:pt idx="151">
                  <c:v>1.3149949999999999</c:v>
                </c:pt>
                <c:pt idx="152">
                  <c:v>1.286384</c:v>
                </c:pt>
                <c:pt idx="153">
                  <c:v>1.2566970000000002</c:v>
                </c:pt>
                <c:pt idx="154">
                  <c:v>1.2320850000000001</c:v>
                </c:pt>
                <c:pt idx="155">
                  <c:v>1.206243</c:v>
                </c:pt>
                <c:pt idx="156">
                  <c:v>1.1816310000000001</c:v>
                </c:pt>
                <c:pt idx="157">
                  <c:v>1.155635</c:v>
                </c:pt>
                <c:pt idx="158">
                  <c:v>1.1350229999999999</c:v>
                </c:pt>
                <c:pt idx="159">
                  <c:v>1.111488</c:v>
                </c:pt>
                <c:pt idx="160">
                  <c:v>1.0890300000000002</c:v>
                </c:pt>
                <c:pt idx="161">
                  <c:v>1.0693409999999999</c:v>
                </c:pt>
                <c:pt idx="162">
                  <c:v>1.0478059999999998</c:v>
                </c:pt>
                <c:pt idx="163">
                  <c:v>1.028578</c:v>
                </c:pt>
                <c:pt idx="164">
                  <c:v>1.0070429999999999</c:v>
                </c:pt>
                <c:pt idx="165">
                  <c:v>0.99104519999999996</c:v>
                </c:pt>
                <c:pt idx="166">
                  <c:v>0.97258659999999986</c:v>
                </c:pt>
                <c:pt idx="167">
                  <c:v>0.95305110000000004</c:v>
                </c:pt>
                <c:pt idx="168">
                  <c:v>0.93828420000000001</c:v>
                </c:pt>
                <c:pt idx="169">
                  <c:v>0.91967159999999992</c:v>
                </c:pt>
                <c:pt idx="170">
                  <c:v>0.90551999999999999</c:v>
                </c:pt>
                <c:pt idx="171">
                  <c:v>0.88921479999999997</c:v>
                </c:pt>
                <c:pt idx="172">
                  <c:v>0.87414009999999998</c:v>
                </c:pt>
                <c:pt idx="173">
                  <c:v>0.85968089999999997</c:v>
                </c:pt>
                <c:pt idx="174">
                  <c:v>0.84429860000000001</c:v>
                </c:pt>
                <c:pt idx="175">
                  <c:v>0.83106990000000003</c:v>
                </c:pt>
                <c:pt idx="176">
                  <c:v>0.81784119999999993</c:v>
                </c:pt>
                <c:pt idx="177">
                  <c:v>0.80522769999999999</c:v>
                </c:pt>
                <c:pt idx="178">
                  <c:v>0.79122989999999993</c:v>
                </c:pt>
                <c:pt idx="179">
                  <c:v>0.77738580000000002</c:v>
                </c:pt>
                <c:pt idx="180">
                  <c:v>0.76584909999999995</c:v>
                </c:pt>
                <c:pt idx="181">
                  <c:v>0.75400489999999998</c:v>
                </c:pt>
                <c:pt idx="182">
                  <c:v>0.74169910000000006</c:v>
                </c:pt>
                <c:pt idx="183">
                  <c:v>0.73031619999999997</c:v>
                </c:pt>
                <c:pt idx="184">
                  <c:v>0.71831800000000001</c:v>
                </c:pt>
                <c:pt idx="185">
                  <c:v>0.70693510000000004</c:v>
                </c:pt>
                <c:pt idx="186">
                  <c:v>0.69832110000000003</c:v>
                </c:pt>
                <c:pt idx="187">
                  <c:v>0.68724589999999997</c:v>
                </c:pt>
                <c:pt idx="188">
                  <c:v>0.67601679999999997</c:v>
                </c:pt>
                <c:pt idx="189">
                  <c:v>0.66755659999999994</c:v>
                </c:pt>
                <c:pt idx="190">
                  <c:v>0.65571229999999991</c:v>
                </c:pt>
                <c:pt idx="191">
                  <c:v>0.64586769999999993</c:v>
                </c:pt>
                <c:pt idx="192">
                  <c:v>0.63833030000000002</c:v>
                </c:pt>
                <c:pt idx="193">
                  <c:v>0.62833189999999994</c:v>
                </c:pt>
                <c:pt idx="194">
                  <c:v>0.61941009999999996</c:v>
                </c:pt>
                <c:pt idx="195">
                  <c:v>0.60971929999999996</c:v>
                </c:pt>
                <c:pt idx="196">
                  <c:v>0.60202820000000001</c:v>
                </c:pt>
                <c:pt idx="197">
                  <c:v>0.59264509999999992</c:v>
                </c:pt>
                <c:pt idx="198">
                  <c:v>0.58572299999999999</c:v>
                </c:pt>
                <c:pt idx="199">
                  <c:v>0.5774167</c:v>
                </c:pt>
                <c:pt idx="200">
                  <c:v>0.56772579999999995</c:v>
                </c:pt>
                <c:pt idx="201">
                  <c:v>0.5615730000000001</c:v>
                </c:pt>
                <c:pt idx="202">
                  <c:v>0.553728</c:v>
                </c:pt>
                <c:pt idx="203">
                  <c:v>0.54726740000000007</c:v>
                </c:pt>
                <c:pt idx="204">
                  <c:v>0.54019150000000005</c:v>
                </c:pt>
                <c:pt idx="205">
                  <c:v>0.5338849</c:v>
                </c:pt>
                <c:pt idx="206">
                  <c:v>0.5260399</c:v>
                </c:pt>
                <c:pt idx="207">
                  <c:v>0.51911799999999997</c:v>
                </c:pt>
                <c:pt idx="208">
                  <c:v>0.51327270000000003</c:v>
                </c:pt>
                <c:pt idx="209">
                  <c:v>0.50542769999999992</c:v>
                </c:pt>
                <c:pt idx="210">
                  <c:v>0.50004389999999999</c:v>
                </c:pt>
                <c:pt idx="211">
                  <c:v>0.49327570000000004</c:v>
                </c:pt>
                <c:pt idx="212">
                  <c:v>0.48696900000000004</c:v>
                </c:pt>
                <c:pt idx="213">
                  <c:v>0.48220050000000003</c:v>
                </c:pt>
                <c:pt idx="214">
                  <c:v>0.47466320000000001</c:v>
                </c:pt>
                <c:pt idx="215">
                  <c:v>0.4703562</c:v>
                </c:pt>
                <c:pt idx="216">
                  <c:v>0.4626651</c:v>
                </c:pt>
                <c:pt idx="217">
                  <c:v>0.4577427</c:v>
                </c:pt>
                <c:pt idx="218">
                  <c:v>0.4543587</c:v>
                </c:pt>
                <c:pt idx="219">
                  <c:v>0.44866719999999999</c:v>
                </c:pt>
                <c:pt idx="220">
                  <c:v>0.44405250000000002</c:v>
                </c:pt>
                <c:pt idx="221">
                  <c:v>0.43805350000000004</c:v>
                </c:pt>
                <c:pt idx="222">
                  <c:v>0.43282350000000003</c:v>
                </c:pt>
                <c:pt idx="223">
                  <c:v>0.42836269999999999</c:v>
                </c:pt>
                <c:pt idx="224">
                  <c:v>0.42328650000000001</c:v>
                </c:pt>
                <c:pt idx="225">
                  <c:v>0.41682590000000003</c:v>
                </c:pt>
                <c:pt idx="226">
                  <c:v>0.41328799999999999</c:v>
                </c:pt>
                <c:pt idx="227">
                  <c:v>0.41036539999999999</c:v>
                </c:pt>
                <c:pt idx="228">
                  <c:v>0.40575069999999996</c:v>
                </c:pt>
                <c:pt idx="229">
                  <c:v>0.40175139999999998</c:v>
                </c:pt>
                <c:pt idx="230">
                  <c:v>0.39759810000000001</c:v>
                </c:pt>
                <c:pt idx="231">
                  <c:v>0.39313729999999997</c:v>
                </c:pt>
                <c:pt idx="232">
                  <c:v>0.3880612</c:v>
                </c:pt>
                <c:pt idx="233">
                  <c:v>0.3856</c:v>
                </c:pt>
                <c:pt idx="234">
                  <c:v>0.38283119999999998</c:v>
                </c:pt>
                <c:pt idx="235">
                  <c:v>0.37760120000000003</c:v>
                </c:pt>
                <c:pt idx="236">
                  <c:v>0.37483240000000001</c:v>
                </c:pt>
                <c:pt idx="237">
                  <c:v>0.36898710000000001</c:v>
                </c:pt>
                <c:pt idx="238">
                  <c:v>0.36729510000000004</c:v>
                </c:pt>
                <c:pt idx="239">
                  <c:v>0.36391099999999998</c:v>
                </c:pt>
                <c:pt idx="240">
                  <c:v>0.35975780000000002</c:v>
                </c:pt>
                <c:pt idx="241">
                  <c:v>0.35791200000000001</c:v>
                </c:pt>
                <c:pt idx="242">
                  <c:v>0.3536049</c:v>
                </c:pt>
                <c:pt idx="243">
                  <c:v>0.35006699999999996</c:v>
                </c:pt>
                <c:pt idx="244">
                  <c:v>0.34745199999999998</c:v>
                </c:pt>
                <c:pt idx="245">
                  <c:v>0.34360640000000003</c:v>
                </c:pt>
                <c:pt idx="246">
                  <c:v>0.34222209999999997</c:v>
                </c:pt>
                <c:pt idx="247">
                  <c:v>0.33929940000000003</c:v>
                </c:pt>
                <c:pt idx="248">
                  <c:v>0.33699210000000002</c:v>
                </c:pt>
                <c:pt idx="249">
                  <c:v>0.3337618</c:v>
                </c:pt>
                <c:pt idx="250">
                  <c:v>0.33222359999999995</c:v>
                </c:pt>
                <c:pt idx="251">
                  <c:v>0.32822420000000002</c:v>
                </c:pt>
                <c:pt idx="252">
                  <c:v>0.32760889999999998</c:v>
                </c:pt>
                <c:pt idx="253">
                  <c:v>0.32545540000000001</c:v>
                </c:pt>
                <c:pt idx="254">
                  <c:v>0.3216099</c:v>
                </c:pt>
                <c:pt idx="255">
                  <c:v>0.32022539999999999</c:v>
                </c:pt>
                <c:pt idx="256">
                  <c:v>0.31853339999999997</c:v>
                </c:pt>
                <c:pt idx="257">
                  <c:v>0.31576459999999995</c:v>
                </c:pt>
                <c:pt idx="258">
                  <c:v>0.3143802</c:v>
                </c:pt>
                <c:pt idx="259">
                  <c:v>0.31176520000000002</c:v>
                </c:pt>
                <c:pt idx="260">
                  <c:v>0.31114989999999998</c:v>
                </c:pt>
                <c:pt idx="261">
                  <c:v>0.30776580000000003</c:v>
                </c:pt>
                <c:pt idx="262">
                  <c:v>0.30591999999999997</c:v>
                </c:pt>
                <c:pt idx="263">
                  <c:v>0.3046894</c:v>
                </c:pt>
                <c:pt idx="264">
                  <c:v>0.30145910000000004</c:v>
                </c:pt>
                <c:pt idx="265">
                  <c:v>0.29915179999999997</c:v>
                </c:pt>
                <c:pt idx="266">
                  <c:v>0.2993056</c:v>
                </c:pt>
                <c:pt idx="267">
                  <c:v>0.2983826</c:v>
                </c:pt>
                <c:pt idx="268">
                  <c:v>0.29546</c:v>
                </c:pt>
                <c:pt idx="269">
                  <c:v>0.2945371</c:v>
                </c:pt>
                <c:pt idx="270">
                  <c:v>0.29330649999999997</c:v>
                </c:pt>
                <c:pt idx="271">
                  <c:v>0.29176829999999998</c:v>
                </c:pt>
                <c:pt idx="272">
                  <c:v>0.291153</c:v>
                </c:pt>
                <c:pt idx="273">
                  <c:v>0.29038389999999997</c:v>
                </c:pt>
                <c:pt idx="274">
                  <c:v>0.2882304</c:v>
                </c:pt>
                <c:pt idx="275">
                  <c:v>0.28669209999999995</c:v>
                </c:pt>
                <c:pt idx="276">
                  <c:v>0.28715360000000001</c:v>
                </c:pt>
                <c:pt idx="277">
                  <c:v>0.28500010000000003</c:v>
                </c:pt>
                <c:pt idx="278">
                  <c:v>0.28315419999999997</c:v>
                </c:pt>
                <c:pt idx="279">
                  <c:v>0.28253890000000004</c:v>
                </c:pt>
                <c:pt idx="280">
                  <c:v>0.28130840000000001</c:v>
                </c:pt>
                <c:pt idx="281">
                  <c:v>0.28130840000000001</c:v>
                </c:pt>
                <c:pt idx="282">
                  <c:v>0.28023159999999997</c:v>
                </c:pt>
                <c:pt idx="283">
                  <c:v>0.27823189999999998</c:v>
                </c:pt>
                <c:pt idx="284">
                  <c:v>0.27792419999999995</c:v>
                </c:pt>
                <c:pt idx="285">
                  <c:v>0.27700130000000001</c:v>
                </c:pt>
                <c:pt idx="286">
                  <c:v>0.27730900000000003</c:v>
                </c:pt>
                <c:pt idx="287">
                  <c:v>0.27530929999999998</c:v>
                </c:pt>
                <c:pt idx="288">
                  <c:v>0.27377100000000004</c:v>
                </c:pt>
                <c:pt idx="289">
                  <c:v>0.27346340000000002</c:v>
                </c:pt>
                <c:pt idx="290">
                  <c:v>0.2726943</c:v>
                </c:pt>
                <c:pt idx="291">
                  <c:v>0.27254050000000002</c:v>
                </c:pt>
                <c:pt idx="292">
                  <c:v>0.27161760000000001</c:v>
                </c:pt>
                <c:pt idx="293">
                  <c:v>0.27023309999999995</c:v>
                </c:pt>
                <c:pt idx="294">
                  <c:v>0.26884870000000005</c:v>
                </c:pt>
                <c:pt idx="295">
                  <c:v>0.2697717</c:v>
                </c:pt>
                <c:pt idx="296">
                  <c:v>0.26961790000000002</c:v>
                </c:pt>
                <c:pt idx="297">
                  <c:v>0.26884870000000005</c:v>
                </c:pt>
                <c:pt idx="298">
                  <c:v>0.26961790000000002</c:v>
                </c:pt>
                <c:pt idx="299">
                  <c:v>0.26884870000000005</c:v>
                </c:pt>
                <c:pt idx="300">
                  <c:v>0.2683873</c:v>
                </c:pt>
                <c:pt idx="301">
                  <c:v>0.26992550000000004</c:v>
                </c:pt>
                <c:pt idx="302">
                  <c:v>0.26823350000000001</c:v>
                </c:pt>
                <c:pt idx="303">
                  <c:v>0.26884870000000005</c:v>
                </c:pt>
                <c:pt idx="304">
                  <c:v>0.26807959999999997</c:v>
                </c:pt>
                <c:pt idx="305">
                  <c:v>0.27377100000000004</c:v>
                </c:pt>
                <c:pt idx="306">
                  <c:v>0.27023309999999995</c:v>
                </c:pt>
                <c:pt idx="307">
                  <c:v>0.27207900000000002</c:v>
                </c:pt>
                <c:pt idx="308">
                  <c:v>0.27407870000000001</c:v>
                </c:pt>
                <c:pt idx="309">
                  <c:v>0.27577069999999998</c:v>
                </c:pt>
                <c:pt idx="310">
                  <c:v>0.279001</c:v>
                </c:pt>
                <c:pt idx="311">
                  <c:v>0.2814622</c:v>
                </c:pt>
                <c:pt idx="312">
                  <c:v>0.28561539999999996</c:v>
                </c:pt>
                <c:pt idx="313">
                  <c:v>0.2882304</c:v>
                </c:pt>
                <c:pt idx="314">
                  <c:v>0.29346030000000001</c:v>
                </c:pt>
                <c:pt idx="315">
                  <c:v>0.29776740000000002</c:v>
                </c:pt>
                <c:pt idx="316">
                  <c:v>0.30268970000000001</c:v>
                </c:pt>
                <c:pt idx="317">
                  <c:v>0.30884260000000002</c:v>
                </c:pt>
                <c:pt idx="318">
                  <c:v>0.3153031</c:v>
                </c:pt>
                <c:pt idx="319">
                  <c:v>0.32084069999999998</c:v>
                </c:pt>
                <c:pt idx="320">
                  <c:v>0.32868569999999997</c:v>
                </c:pt>
                <c:pt idx="321">
                  <c:v>0.33606910000000001</c:v>
                </c:pt>
                <c:pt idx="322">
                  <c:v>0.3439141</c:v>
                </c:pt>
                <c:pt idx="323">
                  <c:v>0.35160520000000001</c:v>
                </c:pt>
                <c:pt idx="324">
                  <c:v>0.36175750000000001</c:v>
                </c:pt>
                <c:pt idx="325">
                  <c:v>0.36806420000000001</c:v>
                </c:pt>
                <c:pt idx="326">
                  <c:v>0.37913949999999996</c:v>
                </c:pt>
                <c:pt idx="327">
                  <c:v>0.38867650000000004</c:v>
                </c:pt>
                <c:pt idx="328">
                  <c:v>0.39898260000000002</c:v>
                </c:pt>
                <c:pt idx="329">
                  <c:v>0.40913480000000002</c:v>
                </c:pt>
                <c:pt idx="330">
                  <c:v>0.41913329999999999</c:v>
                </c:pt>
                <c:pt idx="331">
                  <c:v>0.43082380000000003</c:v>
                </c:pt>
                <c:pt idx="332">
                  <c:v>0.4408223</c:v>
                </c:pt>
                <c:pt idx="333">
                  <c:v>0.4534357</c:v>
                </c:pt>
                <c:pt idx="334">
                  <c:v>0.46497240000000001</c:v>
                </c:pt>
                <c:pt idx="335">
                  <c:v>0.480047</c:v>
                </c:pt>
                <c:pt idx="336">
                  <c:v>0.49466009999999999</c:v>
                </c:pt>
                <c:pt idx="337">
                  <c:v>0.50927329999999993</c:v>
                </c:pt>
                <c:pt idx="338">
                  <c:v>0.52988550000000001</c:v>
                </c:pt>
                <c:pt idx="339">
                  <c:v>0.54757500000000003</c:v>
                </c:pt>
                <c:pt idx="340">
                  <c:v>0.56926410000000005</c:v>
                </c:pt>
                <c:pt idx="341">
                  <c:v>0.59110689999999999</c:v>
                </c:pt>
                <c:pt idx="342">
                  <c:v>0.61633380000000004</c:v>
                </c:pt>
                <c:pt idx="343">
                  <c:v>0.64309879999999997</c:v>
                </c:pt>
                <c:pt idx="344">
                  <c:v>0.67124840000000008</c:v>
                </c:pt>
                <c:pt idx="345">
                  <c:v>0.70570460000000002</c:v>
                </c:pt>
                <c:pt idx="346">
                  <c:v>0.73846880000000004</c:v>
                </c:pt>
                <c:pt idx="347">
                  <c:v>0.77661670000000005</c:v>
                </c:pt>
                <c:pt idx="348">
                  <c:v>0.81184199999999995</c:v>
                </c:pt>
                <c:pt idx="349">
                  <c:v>0.8516821</c:v>
                </c:pt>
                <c:pt idx="350">
                  <c:v>0.89475249999999995</c:v>
                </c:pt>
                <c:pt idx="351">
                  <c:v>0.93074690000000004</c:v>
                </c:pt>
                <c:pt idx="352">
                  <c:v>0.97166370000000002</c:v>
                </c:pt>
                <c:pt idx="353">
                  <c:v>1.0021200000000001</c:v>
                </c:pt>
                <c:pt idx="354">
                  <c:v>1.0378069999999999</c:v>
                </c:pt>
                <c:pt idx="355">
                  <c:v>1.0656490000000001</c:v>
                </c:pt>
                <c:pt idx="356">
                  <c:v>1.0822620000000001</c:v>
                </c:pt>
                <c:pt idx="357">
                  <c:v>1.1019509999999999</c:v>
                </c:pt>
                <c:pt idx="358">
                  <c:v>1.109181</c:v>
                </c:pt>
                <c:pt idx="359">
                  <c:v>1.115334</c:v>
                </c:pt>
                <c:pt idx="360">
                  <c:v>1.112104</c:v>
                </c:pt>
                <c:pt idx="361">
                  <c:v>1.1048739999999999</c:v>
                </c:pt>
                <c:pt idx="362">
                  <c:v>1.093645</c:v>
                </c:pt>
                <c:pt idx="363">
                  <c:v>1.077955</c:v>
                </c:pt>
                <c:pt idx="364">
                  <c:v>1.059804</c:v>
                </c:pt>
                <c:pt idx="365">
                  <c:v>1.0381150000000001</c:v>
                </c:pt>
                <c:pt idx="366">
                  <c:v>1.0173490000000001</c:v>
                </c:pt>
                <c:pt idx="367">
                  <c:v>0.99212199999999995</c:v>
                </c:pt>
                <c:pt idx="368">
                  <c:v>0.96935630000000006</c:v>
                </c:pt>
                <c:pt idx="369">
                  <c:v>0.94274499999999994</c:v>
                </c:pt>
                <c:pt idx="370">
                  <c:v>0.91782580000000002</c:v>
                </c:pt>
                <c:pt idx="371">
                  <c:v>0.89459870000000008</c:v>
                </c:pt>
                <c:pt idx="372">
                  <c:v>0.8686026</c:v>
                </c:pt>
                <c:pt idx="373">
                  <c:v>0.84783649999999999</c:v>
                </c:pt>
                <c:pt idx="374">
                  <c:v>0.82337869999999991</c:v>
                </c:pt>
                <c:pt idx="375">
                  <c:v>0.80168980000000001</c:v>
                </c:pt>
                <c:pt idx="376">
                  <c:v>0.78200060000000005</c:v>
                </c:pt>
                <c:pt idx="377">
                  <c:v>0.76231119999999997</c:v>
                </c:pt>
                <c:pt idx="378">
                  <c:v>0.74385250000000003</c:v>
                </c:pt>
                <c:pt idx="379">
                  <c:v>0.72631679999999998</c:v>
                </c:pt>
                <c:pt idx="380">
                  <c:v>0.70985779999999998</c:v>
                </c:pt>
                <c:pt idx="381">
                  <c:v>0.69324490000000005</c:v>
                </c:pt>
                <c:pt idx="382">
                  <c:v>0.67893950000000003</c:v>
                </c:pt>
                <c:pt idx="383">
                  <c:v>0.66647990000000001</c:v>
                </c:pt>
                <c:pt idx="384">
                  <c:v>0.65032849999999998</c:v>
                </c:pt>
                <c:pt idx="385">
                  <c:v>0.63863800000000004</c:v>
                </c:pt>
                <c:pt idx="386">
                  <c:v>0.6258707</c:v>
                </c:pt>
                <c:pt idx="387">
                  <c:v>0.61402639999999997</c:v>
                </c:pt>
                <c:pt idx="388">
                  <c:v>0.60402790000000006</c:v>
                </c:pt>
                <c:pt idx="389">
                  <c:v>0.59372179999999997</c:v>
                </c:pt>
                <c:pt idx="390">
                  <c:v>0.58572299999999999</c:v>
                </c:pt>
                <c:pt idx="391">
                  <c:v>0.57541690000000001</c:v>
                </c:pt>
                <c:pt idx="392">
                  <c:v>0.56803340000000002</c:v>
                </c:pt>
                <c:pt idx="393">
                  <c:v>0.56018849999999998</c:v>
                </c:pt>
                <c:pt idx="394">
                  <c:v>0.55218970000000001</c:v>
                </c:pt>
                <c:pt idx="395">
                  <c:v>0.54572919999999991</c:v>
                </c:pt>
                <c:pt idx="396">
                  <c:v>0.53865339999999995</c:v>
                </c:pt>
                <c:pt idx="397">
                  <c:v>0.53403869999999998</c:v>
                </c:pt>
                <c:pt idx="398">
                  <c:v>0.52619369999999999</c:v>
                </c:pt>
                <c:pt idx="399">
                  <c:v>0.52065620000000001</c:v>
                </c:pt>
                <c:pt idx="400">
                  <c:v>0.51465700000000003</c:v>
                </c:pt>
                <c:pt idx="401">
                  <c:v>0.5095809</c:v>
                </c:pt>
                <c:pt idx="402">
                  <c:v>0.50481240000000005</c:v>
                </c:pt>
                <c:pt idx="403">
                  <c:v>0.49973630000000002</c:v>
                </c:pt>
                <c:pt idx="404">
                  <c:v>0.49435250000000003</c:v>
                </c:pt>
                <c:pt idx="405">
                  <c:v>0.4901993</c:v>
                </c:pt>
                <c:pt idx="406">
                  <c:v>0.48773810000000006</c:v>
                </c:pt>
                <c:pt idx="407">
                  <c:v>0.48266199999999998</c:v>
                </c:pt>
                <c:pt idx="408">
                  <c:v>0.47773969999999999</c:v>
                </c:pt>
                <c:pt idx="409">
                  <c:v>0.47466320000000001</c:v>
                </c:pt>
                <c:pt idx="410">
                  <c:v>0.47020239999999996</c:v>
                </c:pt>
                <c:pt idx="411">
                  <c:v>0.46712589999999998</c:v>
                </c:pt>
                <c:pt idx="412">
                  <c:v>0.46097300000000002</c:v>
                </c:pt>
                <c:pt idx="413">
                  <c:v>0.46035769999999998</c:v>
                </c:pt>
                <c:pt idx="414">
                  <c:v>0.45651219999999998</c:v>
                </c:pt>
                <c:pt idx="415">
                  <c:v>0.45358950000000003</c:v>
                </c:pt>
                <c:pt idx="416">
                  <c:v>0.44943630000000001</c:v>
                </c:pt>
                <c:pt idx="417">
                  <c:v>0.44605220000000001</c:v>
                </c:pt>
                <c:pt idx="418">
                  <c:v>0.44405250000000002</c:v>
                </c:pt>
                <c:pt idx="419">
                  <c:v>0.44143749999999998</c:v>
                </c:pt>
                <c:pt idx="420">
                  <c:v>0.43805350000000004</c:v>
                </c:pt>
                <c:pt idx="421">
                  <c:v>0.43620759999999997</c:v>
                </c:pt>
                <c:pt idx="422">
                  <c:v>0.43282350000000003</c:v>
                </c:pt>
                <c:pt idx="423">
                  <c:v>0.43143910000000002</c:v>
                </c:pt>
                <c:pt idx="424">
                  <c:v>0.42851649999999997</c:v>
                </c:pt>
                <c:pt idx="425">
                  <c:v>0.4272859</c:v>
                </c:pt>
                <c:pt idx="426">
                  <c:v>0.42405559999999998</c:v>
                </c:pt>
                <c:pt idx="427">
                  <c:v>0.42236360000000001</c:v>
                </c:pt>
                <c:pt idx="428">
                  <c:v>0.41990240000000001</c:v>
                </c:pt>
                <c:pt idx="429">
                  <c:v>0.41790270000000002</c:v>
                </c:pt>
                <c:pt idx="430">
                  <c:v>0.41682590000000003</c:v>
                </c:pt>
                <c:pt idx="431">
                  <c:v>0.41359570000000001</c:v>
                </c:pt>
                <c:pt idx="432">
                  <c:v>0.41267280000000001</c:v>
                </c:pt>
                <c:pt idx="433">
                  <c:v>0.41205749999999997</c:v>
                </c:pt>
                <c:pt idx="434">
                  <c:v>0.41067309999999996</c:v>
                </c:pt>
                <c:pt idx="435">
                  <c:v>0.4088272</c:v>
                </c:pt>
                <c:pt idx="436">
                  <c:v>0.40851959999999998</c:v>
                </c:pt>
                <c:pt idx="437">
                  <c:v>0.40575069999999996</c:v>
                </c:pt>
                <c:pt idx="438">
                  <c:v>0.40282810000000002</c:v>
                </c:pt>
                <c:pt idx="439">
                  <c:v>0.40421250000000003</c:v>
                </c:pt>
                <c:pt idx="440">
                  <c:v>0.4029819</c:v>
                </c:pt>
                <c:pt idx="441">
                  <c:v>0.402059</c:v>
                </c:pt>
                <c:pt idx="442">
                  <c:v>0.40036700000000003</c:v>
                </c:pt>
                <c:pt idx="443">
                  <c:v>0.39898260000000002</c:v>
                </c:pt>
                <c:pt idx="444">
                  <c:v>0.39898260000000002</c:v>
                </c:pt>
                <c:pt idx="445">
                  <c:v>0.39775199999999999</c:v>
                </c:pt>
                <c:pt idx="446">
                  <c:v>0.40067459999999999</c:v>
                </c:pt>
                <c:pt idx="447">
                  <c:v>0.39682909999999999</c:v>
                </c:pt>
                <c:pt idx="448">
                  <c:v>0.39636760000000004</c:v>
                </c:pt>
                <c:pt idx="449">
                  <c:v>0.39682909999999999</c:v>
                </c:pt>
                <c:pt idx="450">
                  <c:v>0.39698289999999997</c:v>
                </c:pt>
                <c:pt idx="451">
                  <c:v>0.39744430000000003</c:v>
                </c:pt>
                <c:pt idx="452">
                  <c:v>0.39698289999999997</c:v>
                </c:pt>
                <c:pt idx="453">
                  <c:v>0.39836729999999998</c:v>
                </c:pt>
                <c:pt idx="454">
                  <c:v>0.3982134</c:v>
                </c:pt>
                <c:pt idx="455">
                  <c:v>0.39729049999999999</c:v>
                </c:pt>
                <c:pt idx="456">
                  <c:v>0.39698289999999997</c:v>
                </c:pt>
                <c:pt idx="457">
                  <c:v>0.39729049999999999</c:v>
                </c:pt>
                <c:pt idx="458">
                  <c:v>0.39744430000000003</c:v>
                </c:pt>
                <c:pt idx="459">
                  <c:v>0.3957523</c:v>
                </c:pt>
                <c:pt idx="460">
                  <c:v>0.35683520000000002</c:v>
                </c:pt>
                <c:pt idx="461">
                  <c:v>0.34053</c:v>
                </c:pt>
                <c:pt idx="462">
                  <c:v>0.32930100000000001</c:v>
                </c:pt>
                <c:pt idx="463">
                  <c:v>0.32022539999999999</c:v>
                </c:pt>
                <c:pt idx="464">
                  <c:v>0.3114576</c:v>
                </c:pt>
                <c:pt idx="465">
                  <c:v>0.30284350000000004</c:v>
                </c:pt>
                <c:pt idx="466">
                  <c:v>0.29622910000000002</c:v>
                </c:pt>
                <c:pt idx="467">
                  <c:v>0.29007630000000001</c:v>
                </c:pt>
                <c:pt idx="468">
                  <c:v>0.28407710000000003</c:v>
                </c:pt>
                <c:pt idx="469">
                  <c:v>0.27761660000000005</c:v>
                </c:pt>
                <c:pt idx="470">
                  <c:v>0.27284809999999998</c:v>
                </c:pt>
                <c:pt idx="471">
                  <c:v>0.26992550000000004</c:v>
                </c:pt>
                <c:pt idx="472">
                  <c:v>0.26331110000000002</c:v>
                </c:pt>
                <c:pt idx="473">
                  <c:v>0.25977320000000004</c:v>
                </c:pt>
                <c:pt idx="474">
                  <c:v>0.25592770000000004</c:v>
                </c:pt>
                <c:pt idx="475">
                  <c:v>0.25085150000000001</c:v>
                </c:pt>
                <c:pt idx="476">
                  <c:v>0.24808269999999999</c:v>
                </c:pt>
                <c:pt idx="477">
                  <c:v>0.2440833</c:v>
                </c:pt>
                <c:pt idx="478">
                  <c:v>0.24162220000000001</c:v>
                </c:pt>
                <c:pt idx="479">
                  <c:v>0.23716129999999999</c:v>
                </c:pt>
                <c:pt idx="480">
                  <c:v>0.23362340000000001</c:v>
                </c:pt>
                <c:pt idx="481">
                  <c:v>0.23023930000000001</c:v>
                </c:pt>
                <c:pt idx="482">
                  <c:v>0.2271628</c:v>
                </c:pt>
                <c:pt idx="483">
                  <c:v>0.22408640000000002</c:v>
                </c:pt>
                <c:pt idx="484">
                  <c:v>0.22224050000000001</c:v>
                </c:pt>
                <c:pt idx="485">
                  <c:v>0.2199332</c:v>
                </c:pt>
                <c:pt idx="486">
                  <c:v>0.2167029</c:v>
                </c:pt>
                <c:pt idx="487">
                  <c:v>0.21408790000000003</c:v>
                </c:pt>
                <c:pt idx="488">
                  <c:v>0.2119344</c:v>
                </c:pt>
                <c:pt idx="489">
                  <c:v>0.20916560000000001</c:v>
                </c:pt>
                <c:pt idx="490">
                  <c:v>0.20762740000000002</c:v>
                </c:pt>
                <c:pt idx="491">
                  <c:v>0.20393560000000002</c:v>
                </c:pt>
                <c:pt idx="492">
                  <c:v>0.2027051</c:v>
                </c:pt>
                <c:pt idx="493">
                  <c:v>0.20070539999999998</c:v>
                </c:pt>
                <c:pt idx="494">
                  <c:v>0.19870570000000001</c:v>
                </c:pt>
                <c:pt idx="495">
                  <c:v>0.19624450000000002</c:v>
                </c:pt>
                <c:pt idx="496">
                  <c:v>0.1930143</c:v>
                </c:pt>
                <c:pt idx="497">
                  <c:v>0.19193749999999998</c:v>
                </c:pt>
                <c:pt idx="498">
                  <c:v>0.1883996</c:v>
                </c:pt>
                <c:pt idx="499">
                  <c:v>0.18686130000000001</c:v>
                </c:pt>
                <c:pt idx="500">
                  <c:v>0.18470780000000001</c:v>
                </c:pt>
                <c:pt idx="501">
                  <c:v>0.1825543</c:v>
                </c:pt>
                <c:pt idx="502">
                  <c:v>0.18070849999999999</c:v>
                </c:pt>
                <c:pt idx="503">
                  <c:v>0.17778579999999999</c:v>
                </c:pt>
                <c:pt idx="504">
                  <c:v>0.17686289999999999</c:v>
                </c:pt>
                <c:pt idx="505">
                  <c:v>0.17394030000000002</c:v>
                </c:pt>
                <c:pt idx="506">
                  <c:v>0.1711715</c:v>
                </c:pt>
                <c:pt idx="507">
                  <c:v>0.17040230000000001</c:v>
                </c:pt>
                <c:pt idx="508">
                  <c:v>0.16717209999999999</c:v>
                </c:pt>
                <c:pt idx="509">
                  <c:v>0.16640300000000002</c:v>
                </c:pt>
                <c:pt idx="510">
                  <c:v>0.16240360000000001</c:v>
                </c:pt>
                <c:pt idx="511">
                  <c:v>0.16117300000000001</c:v>
                </c:pt>
                <c:pt idx="512">
                  <c:v>0.15963479999999999</c:v>
                </c:pt>
                <c:pt idx="513">
                  <c:v>0.15701980000000001</c:v>
                </c:pt>
                <c:pt idx="514">
                  <c:v>0.15563540000000001</c:v>
                </c:pt>
                <c:pt idx="515">
                  <c:v>0.15271279999999998</c:v>
                </c:pt>
                <c:pt idx="516">
                  <c:v>0.15148219999999998</c:v>
                </c:pt>
                <c:pt idx="517">
                  <c:v>0.14886719999999998</c:v>
                </c:pt>
                <c:pt idx="518">
                  <c:v>0.1462522</c:v>
                </c:pt>
                <c:pt idx="519">
                  <c:v>0.14594460000000001</c:v>
                </c:pt>
                <c:pt idx="520">
                  <c:v>0.14317579999999999</c:v>
                </c:pt>
                <c:pt idx="521">
                  <c:v>0.14132989999999998</c:v>
                </c:pt>
                <c:pt idx="522">
                  <c:v>0.13856110000000002</c:v>
                </c:pt>
                <c:pt idx="523">
                  <c:v>0.1374843</c:v>
                </c:pt>
                <c:pt idx="524">
                  <c:v>0.13456170000000001</c:v>
                </c:pt>
                <c:pt idx="525">
                  <c:v>0.13302349999999999</c:v>
                </c:pt>
                <c:pt idx="526">
                  <c:v>0.1307162</c:v>
                </c:pt>
                <c:pt idx="527">
                  <c:v>0.12748589999999999</c:v>
                </c:pt>
                <c:pt idx="528">
                  <c:v>0.12671679999999999</c:v>
                </c:pt>
                <c:pt idx="529">
                  <c:v>0.12364029999999999</c:v>
                </c:pt>
                <c:pt idx="530">
                  <c:v>0.12148679999999999</c:v>
                </c:pt>
                <c:pt idx="531">
                  <c:v>0.1184103</c:v>
                </c:pt>
                <c:pt idx="532">
                  <c:v>0.11641070000000001</c:v>
                </c:pt>
                <c:pt idx="533">
                  <c:v>0.1139495</c:v>
                </c:pt>
                <c:pt idx="534">
                  <c:v>0.1101039</c:v>
                </c:pt>
                <c:pt idx="535">
                  <c:v>0.109181</c:v>
                </c:pt>
                <c:pt idx="536">
                  <c:v>0.1041049</c:v>
                </c:pt>
                <c:pt idx="537">
                  <c:v>0.10272049999999999</c:v>
                </c:pt>
                <c:pt idx="538">
                  <c:v>9.8413429999999996E-2</c:v>
                </c:pt>
                <c:pt idx="539">
                  <c:v>9.3337279999999995E-2</c:v>
                </c:pt>
                <c:pt idx="540">
                  <c:v>8.9491719999999997E-2</c:v>
                </c:pt>
                <c:pt idx="541">
                  <c:v>8.3954109999999998E-2</c:v>
                </c:pt>
                <c:pt idx="542">
                  <c:v>8.0723840000000005E-2</c:v>
                </c:pt>
                <c:pt idx="543">
                  <c:v>7.2725070000000003E-2</c:v>
                </c:pt>
                <c:pt idx="544">
                  <c:v>6.7495109999999997E-2</c:v>
                </c:pt>
                <c:pt idx="545">
                  <c:v>6.0111629999999999E-2</c:v>
                </c:pt>
                <c:pt idx="546">
                  <c:v>5.0882280000000002E-2</c:v>
                </c:pt>
                <c:pt idx="547">
                  <c:v>4.2729690000000001E-2</c:v>
                </c:pt>
                <c:pt idx="548">
                  <c:v>2.9808599999999998E-2</c:v>
                </c:pt>
                <c:pt idx="549">
                  <c:v>1.8579560000000002E-2</c:v>
                </c:pt>
                <c:pt idx="550">
                  <c:v>3.5049549999999997E-3</c:v>
                </c:pt>
                <c:pt idx="551">
                  <c:v>-1.1569649999999999E-2</c:v>
                </c:pt>
                <c:pt idx="552">
                  <c:v>-3.0797460000000002E-2</c:v>
                </c:pt>
                <c:pt idx="553">
                  <c:v>-5.1255849999999999E-2</c:v>
                </c:pt>
                <c:pt idx="554">
                  <c:v>-7.4021569999999995E-2</c:v>
                </c:pt>
                <c:pt idx="555">
                  <c:v>-0.10263259999999999</c:v>
                </c:pt>
                <c:pt idx="556">
                  <c:v>-0.12970530000000002</c:v>
                </c:pt>
                <c:pt idx="557">
                  <c:v>-0.1638539</c:v>
                </c:pt>
                <c:pt idx="558">
                  <c:v>-0.1960028</c:v>
                </c:pt>
                <c:pt idx="559">
                  <c:v>-0.23415079999999999</c:v>
                </c:pt>
                <c:pt idx="560">
                  <c:v>-0.27106819999999998</c:v>
                </c:pt>
                <c:pt idx="561">
                  <c:v>-0.30952380000000002</c:v>
                </c:pt>
                <c:pt idx="562">
                  <c:v>-0.35074820000000001</c:v>
                </c:pt>
                <c:pt idx="563">
                  <c:v>-0.38505059999999997</c:v>
                </c:pt>
                <c:pt idx="564">
                  <c:v>-0.4268903</c:v>
                </c:pt>
                <c:pt idx="565">
                  <c:v>-0.4593469</c:v>
                </c:pt>
                <c:pt idx="566">
                  <c:v>-0.49011149999999998</c:v>
                </c:pt>
                <c:pt idx="567">
                  <c:v>-0.51703029999999994</c:v>
                </c:pt>
                <c:pt idx="568">
                  <c:v>-0.53379699999999997</c:v>
                </c:pt>
                <c:pt idx="569">
                  <c:v>-0.55425540000000006</c:v>
                </c:pt>
                <c:pt idx="570">
                  <c:v>-0.55887010000000004</c:v>
                </c:pt>
                <c:pt idx="571">
                  <c:v>-0.56963760000000008</c:v>
                </c:pt>
                <c:pt idx="572">
                  <c:v>-0.5688685</c:v>
                </c:pt>
                <c:pt idx="573">
                  <c:v>-0.56225410000000009</c:v>
                </c:pt>
                <c:pt idx="574">
                  <c:v>-0.55671650000000006</c:v>
                </c:pt>
                <c:pt idx="575">
                  <c:v>-0.5461028</c:v>
                </c:pt>
                <c:pt idx="576">
                  <c:v>-0.53841169999999994</c:v>
                </c:pt>
                <c:pt idx="577">
                  <c:v>-0.5219526000000001</c:v>
                </c:pt>
                <c:pt idx="578">
                  <c:v>-0.50733950000000005</c:v>
                </c:pt>
                <c:pt idx="579">
                  <c:v>-0.48995759999999999</c:v>
                </c:pt>
                <c:pt idx="580">
                  <c:v>-0.47349849999999999</c:v>
                </c:pt>
                <c:pt idx="581">
                  <c:v>-0.45873160000000002</c:v>
                </c:pt>
                <c:pt idx="582">
                  <c:v>-0.44088820000000001</c:v>
                </c:pt>
                <c:pt idx="583">
                  <c:v>-0.42627509999999996</c:v>
                </c:pt>
                <c:pt idx="584">
                  <c:v>-0.41012369999999998</c:v>
                </c:pt>
                <c:pt idx="585">
                  <c:v>-0.39658729999999998</c:v>
                </c:pt>
                <c:pt idx="586">
                  <c:v>-0.38197420000000004</c:v>
                </c:pt>
                <c:pt idx="587">
                  <c:v>-0.3678225</c:v>
                </c:pt>
                <c:pt idx="588">
                  <c:v>-0.3556706</c:v>
                </c:pt>
                <c:pt idx="589">
                  <c:v>-0.34228799999999998</c:v>
                </c:pt>
                <c:pt idx="590">
                  <c:v>-0.33059749999999999</c:v>
                </c:pt>
                <c:pt idx="591">
                  <c:v>-0.318907</c:v>
                </c:pt>
                <c:pt idx="592">
                  <c:v>-0.30890849999999997</c:v>
                </c:pt>
                <c:pt idx="593">
                  <c:v>-0.3004483</c:v>
                </c:pt>
                <c:pt idx="594">
                  <c:v>-0.28875770000000001</c:v>
                </c:pt>
                <c:pt idx="595">
                  <c:v>-0.27937460000000003</c:v>
                </c:pt>
                <c:pt idx="596">
                  <c:v>-0.27214489999999997</c:v>
                </c:pt>
                <c:pt idx="597">
                  <c:v>-0.26306939999999995</c:v>
                </c:pt>
                <c:pt idx="598">
                  <c:v>-0.25522450000000002</c:v>
                </c:pt>
                <c:pt idx="599">
                  <c:v>-0.24722569999999999</c:v>
                </c:pt>
                <c:pt idx="600">
                  <c:v>-0.24138039999999997</c:v>
                </c:pt>
                <c:pt idx="601">
                  <c:v>-0.23522750000000001</c:v>
                </c:pt>
                <c:pt idx="602">
                  <c:v>-0.23061290000000001</c:v>
                </c:pt>
                <c:pt idx="603">
                  <c:v>-0.2236908</c:v>
                </c:pt>
                <c:pt idx="604">
                  <c:v>-0.2199991</c:v>
                </c:pt>
                <c:pt idx="605">
                  <c:v>-0.21507680000000001</c:v>
                </c:pt>
                <c:pt idx="606">
                  <c:v>-0.21092359999999999</c:v>
                </c:pt>
                <c:pt idx="607">
                  <c:v>-0.20584739999999999</c:v>
                </c:pt>
                <c:pt idx="608">
                  <c:v>-0.2023095</c:v>
                </c:pt>
                <c:pt idx="609">
                  <c:v>-0.200156</c:v>
                </c:pt>
                <c:pt idx="610">
                  <c:v>-0.1950799</c:v>
                </c:pt>
                <c:pt idx="611">
                  <c:v>-0.1926187</c:v>
                </c:pt>
                <c:pt idx="612">
                  <c:v>-0.18969610000000001</c:v>
                </c:pt>
                <c:pt idx="613">
                  <c:v>-0.1858505</c:v>
                </c:pt>
                <c:pt idx="614">
                  <c:v>-0.18431229999999998</c:v>
                </c:pt>
                <c:pt idx="615">
                  <c:v>-0.1790823</c:v>
                </c:pt>
                <c:pt idx="616">
                  <c:v>-0.17831320000000001</c:v>
                </c:pt>
                <c:pt idx="617">
                  <c:v>-0.17631350000000001</c:v>
                </c:pt>
                <c:pt idx="618">
                  <c:v>-0.1735447</c:v>
                </c:pt>
                <c:pt idx="619">
                  <c:v>-0.16831479999999999</c:v>
                </c:pt>
                <c:pt idx="620">
                  <c:v>-0.169853</c:v>
                </c:pt>
                <c:pt idx="621">
                  <c:v>-0.16893</c:v>
                </c:pt>
                <c:pt idx="622">
                  <c:v>-0.1660074</c:v>
                </c:pt>
                <c:pt idx="623">
                  <c:v>-0.1647768</c:v>
                </c:pt>
                <c:pt idx="624">
                  <c:v>-0.1638539</c:v>
                </c:pt>
                <c:pt idx="625">
                  <c:v>-0.16231570000000001</c:v>
                </c:pt>
                <c:pt idx="626">
                  <c:v>-0.1618542</c:v>
                </c:pt>
                <c:pt idx="627">
                  <c:v>-0.15862390000000001</c:v>
                </c:pt>
                <c:pt idx="628">
                  <c:v>-0.1592392</c:v>
                </c:pt>
                <c:pt idx="629">
                  <c:v>-0.15770099999999998</c:v>
                </c:pt>
                <c:pt idx="630">
                  <c:v>-0.15662419999999999</c:v>
                </c:pt>
                <c:pt idx="631">
                  <c:v>-0.15370159999999999</c:v>
                </c:pt>
                <c:pt idx="632">
                  <c:v>-0.15447070000000002</c:v>
                </c:pt>
                <c:pt idx="633">
                  <c:v>-0.15370159999999999</c:v>
                </c:pt>
                <c:pt idx="634">
                  <c:v>-0.15262490000000001</c:v>
                </c:pt>
                <c:pt idx="635">
                  <c:v>-0.15093280000000001</c:v>
                </c:pt>
                <c:pt idx="636">
                  <c:v>-0.15108660000000002</c:v>
                </c:pt>
                <c:pt idx="637">
                  <c:v>-0.15093280000000001</c:v>
                </c:pt>
                <c:pt idx="638">
                  <c:v>-0.15016369999999998</c:v>
                </c:pt>
                <c:pt idx="639">
                  <c:v>-0.14816399999999999</c:v>
                </c:pt>
                <c:pt idx="640">
                  <c:v>-0.15016369999999998</c:v>
                </c:pt>
                <c:pt idx="641">
                  <c:v>-0.14862550000000002</c:v>
                </c:pt>
                <c:pt idx="642">
                  <c:v>-0.15062519999999999</c:v>
                </c:pt>
                <c:pt idx="643">
                  <c:v>-0.14801020000000001</c:v>
                </c:pt>
                <c:pt idx="644">
                  <c:v>-0.14893309999999998</c:v>
                </c:pt>
                <c:pt idx="645">
                  <c:v>-0.14770259999999999</c:v>
                </c:pt>
                <c:pt idx="646">
                  <c:v>-0.14770259999999999</c:v>
                </c:pt>
                <c:pt idx="647">
                  <c:v>-0.14739490000000002</c:v>
                </c:pt>
                <c:pt idx="648">
                  <c:v>-0.14677960000000001</c:v>
                </c:pt>
                <c:pt idx="649">
                  <c:v>-0.14739490000000002</c:v>
                </c:pt>
                <c:pt idx="650">
                  <c:v>-0.1470872</c:v>
                </c:pt>
                <c:pt idx="651">
                  <c:v>-0.1466258</c:v>
                </c:pt>
                <c:pt idx="652">
                  <c:v>-0.14724110000000001</c:v>
                </c:pt>
                <c:pt idx="653">
                  <c:v>-0.14739490000000002</c:v>
                </c:pt>
                <c:pt idx="654">
                  <c:v>-0.14877929999999998</c:v>
                </c:pt>
                <c:pt idx="655">
                  <c:v>-0.14724110000000001</c:v>
                </c:pt>
                <c:pt idx="656">
                  <c:v>-0.1478564</c:v>
                </c:pt>
                <c:pt idx="657">
                  <c:v>-0.14739490000000002</c:v>
                </c:pt>
                <c:pt idx="658">
                  <c:v>-0.14754869999999998</c:v>
                </c:pt>
                <c:pt idx="659">
                  <c:v>-0.14924080000000001</c:v>
                </c:pt>
                <c:pt idx="660">
                  <c:v>-0.14985599999999999</c:v>
                </c:pt>
                <c:pt idx="661">
                  <c:v>-0.15047140000000001</c:v>
                </c:pt>
                <c:pt idx="662">
                  <c:v>-0.15031749999999999</c:v>
                </c:pt>
                <c:pt idx="663">
                  <c:v>-0.150779</c:v>
                </c:pt>
                <c:pt idx="664">
                  <c:v>-0.150779</c:v>
                </c:pt>
                <c:pt idx="665">
                  <c:v>-0.15108660000000002</c:v>
                </c:pt>
                <c:pt idx="666">
                  <c:v>-0.15047140000000001</c:v>
                </c:pt>
                <c:pt idx="667">
                  <c:v>-0.1521634</c:v>
                </c:pt>
                <c:pt idx="668">
                  <c:v>-0.15185570000000001</c:v>
                </c:pt>
                <c:pt idx="669">
                  <c:v>-0.15185570000000001</c:v>
                </c:pt>
                <c:pt idx="670">
                  <c:v>-0.152471</c:v>
                </c:pt>
                <c:pt idx="671">
                  <c:v>-0.1529325</c:v>
                </c:pt>
                <c:pt idx="672">
                  <c:v>-0.15431690000000001</c:v>
                </c:pt>
                <c:pt idx="673">
                  <c:v>-0.15493220000000002</c:v>
                </c:pt>
                <c:pt idx="674">
                  <c:v>-0.1541631</c:v>
                </c:pt>
                <c:pt idx="675">
                  <c:v>-0.15600900000000001</c:v>
                </c:pt>
                <c:pt idx="676">
                  <c:v>-0.1563166</c:v>
                </c:pt>
                <c:pt idx="677">
                  <c:v>-0.15647039999999998</c:v>
                </c:pt>
                <c:pt idx="678">
                  <c:v>-0.1558551</c:v>
                </c:pt>
                <c:pt idx="679">
                  <c:v>-0.1572395</c:v>
                </c:pt>
                <c:pt idx="680">
                  <c:v>-0.15816250000000001</c:v>
                </c:pt>
                <c:pt idx="681">
                  <c:v>-0.1575472</c:v>
                </c:pt>
                <c:pt idx="682">
                  <c:v>-0.1587778</c:v>
                </c:pt>
                <c:pt idx="683">
                  <c:v>-0.1592392</c:v>
                </c:pt>
                <c:pt idx="684">
                  <c:v>-0.15954689999999999</c:v>
                </c:pt>
                <c:pt idx="685">
                  <c:v>-0.16062360000000001</c:v>
                </c:pt>
                <c:pt idx="686">
                  <c:v>-0.16123890000000002</c:v>
                </c:pt>
                <c:pt idx="687">
                  <c:v>-0.1618542</c:v>
                </c:pt>
                <c:pt idx="688">
                  <c:v>-0.1626233</c:v>
                </c:pt>
                <c:pt idx="689">
                  <c:v>-0.16277710000000001</c:v>
                </c:pt>
                <c:pt idx="690">
                  <c:v>-0.16339239999999999</c:v>
                </c:pt>
                <c:pt idx="691">
                  <c:v>-0.1647768</c:v>
                </c:pt>
                <c:pt idx="692">
                  <c:v>-0.16508450000000002</c:v>
                </c:pt>
                <c:pt idx="693">
                  <c:v>-0.16631510000000002</c:v>
                </c:pt>
                <c:pt idx="694">
                  <c:v>-0.16569980000000001</c:v>
                </c:pt>
                <c:pt idx="695">
                  <c:v>-0.16585359999999999</c:v>
                </c:pt>
                <c:pt idx="696">
                  <c:v>-0.16585359999999999</c:v>
                </c:pt>
                <c:pt idx="697">
                  <c:v>-0.16646889999999998</c:v>
                </c:pt>
                <c:pt idx="698">
                  <c:v>-0.16739180000000001</c:v>
                </c:pt>
                <c:pt idx="699">
                  <c:v>-0.16785329999999998</c:v>
                </c:pt>
                <c:pt idx="700">
                  <c:v>-0.16800709999999999</c:v>
                </c:pt>
                <c:pt idx="701">
                  <c:v>-0.16800709999999999</c:v>
                </c:pt>
                <c:pt idx="702">
                  <c:v>-0.16831479999999999</c:v>
                </c:pt>
                <c:pt idx="703">
                  <c:v>-0.16862240000000001</c:v>
                </c:pt>
                <c:pt idx="704">
                  <c:v>-0.1701606</c:v>
                </c:pt>
                <c:pt idx="705">
                  <c:v>-0.16893</c:v>
                </c:pt>
                <c:pt idx="706">
                  <c:v>-0.1693915</c:v>
                </c:pt>
                <c:pt idx="707">
                  <c:v>-0.16908389999999998</c:v>
                </c:pt>
                <c:pt idx="708">
                  <c:v>-0.16969919999999999</c:v>
                </c:pt>
                <c:pt idx="709">
                  <c:v>-0.17000680000000001</c:v>
                </c:pt>
                <c:pt idx="710">
                  <c:v>-0.16969919999999999</c:v>
                </c:pt>
                <c:pt idx="711">
                  <c:v>-0.17046829999999999</c:v>
                </c:pt>
                <c:pt idx="712">
                  <c:v>-0.17000680000000001</c:v>
                </c:pt>
                <c:pt idx="713">
                  <c:v>-0.17139119999999999</c:v>
                </c:pt>
                <c:pt idx="714">
                  <c:v>-0.171545</c:v>
                </c:pt>
                <c:pt idx="715">
                  <c:v>-0.17000680000000001</c:v>
                </c:pt>
                <c:pt idx="716">
                  <c:v>-0.171545</c:v>
                </c:pt>
                <c:pt idx="717">
                  <c:v>-0.17031450000000001</c:v>
                </c:pt>
                <c:pt idx="718">
                  <c:v>-0.1693915</c:v>
                </c:pt>
                <c:pt idx="719">
                  <c:v>-0.1706221</c:v>
                </c:pt>
                <c:pt idx="720">
                  <c:v>-0.1710836</c:v>
                </c:pt>
                <c:pt idx="721">
                  <c:v>-0.1701606</c:v>
                </c:pt>
                <c:pt idx="722">
                  <c:v>-0.16969919999999999</c:v>
                </c:pt>
                <c:pt idx="723">
                  <c:v>-0.171545</c:v>
                </c:pt>
                <c:pt idx="724">
                  <c:v>-0.16969919999999999</c:v>
                </c:pt>
                <c:pt idx="725">
                  <c:v>-0.16908389999999998</c:v>
                </c:pt>
                <c:pt idx="726">
                  <c:v>-0.17077590000000001</c:v>
                </c:pt>
                <c:pt idx="727">
                  <c:v>-0.16954530000000001</c:v>
                </c:pt>
                <c:pt idx="728">
                  <c:v>-0.1710836</c:v>
                </c:pt>
                <c:pt idx="729">
                  <c:v>-0.17000680000000001</c:v>
                </c:pt>
                <c:pt idx="730">
                  <c:v>-0.17169889999999999</c:v>
                </c:pt>
                <c:pt idx="731">
                  <c:v>-0.16969919999999999</c:v>
                </c:pt>
                <c:pt idx="732">
                  <c:v>-0.17046829999999999</c:v>
                </c:pt>
                <c:pt idx="733">
                  <c:v>-0.1701606</c:v>
                </c:pt>
                <c:pt idx="734">
                  <c:v>-0.169853</c:v>
                </c:pt>
                <c:pt idx="735">
                  <c:v>-0.1701606</c:v>
                </c:pt>
                <c:pt idx="736">
                  <c:v>-0.169853</c:v>
                </c:pt>
                <c:pt idx="737">
                  <c:v>-0.171545</c:v>
                </c:pt>
                <c:pt idx="738">
                  <c:v>-0.17123740000000001</c:v>
                </c:pt>
                <c:pt idx="739">
                  <c:v>-0.17216030000000002</c:v>
                </c:pt>
                <c:pt idx="740">
                  <c:v>-0.17292939999999998</c:v>
                </c:pt>
                <c:pt idx="741">
                  <c:v>-0.17262180000000002</c:v>
                </c:pt>
                <c:pt idx="742">
                  <c:v>-0.17262180000000002</c:v>
                </c:pt>
                <c:pt idx="743">
                  <c:v>-0.1723141</c:v>
                </c:pt>
                <c:pt idx="744">
                  <c:v>-0.17585210000000001</c:v>
                </c:pt>
                <c:pt idx="745">
                  <c:v>-0.1744677</c:v>
                </c:pt>
                <c:pt idx="746">
                  <c:v>-0.1756982</c:v>
                </c:pt>
                <c:pt idx="747">
                  <c:v>-0.1769288</c:v>
                </c:pt>
                <c:pt idx="748">
                  <c:v>-0.1761597</c:v>
                </c:pt>
                <c:pt idx="749">
                  <c:v>-0.17923610000000001</c:v>
                </c:pt>
                <c:pt idx="750">
                  <c:v>-0.17923610000000001</c:v>
                </c:pt>
                <c:pt idx="751">
                  <c:v>-0.18169729999999998</c:v>
                </c:pt>
                <c:pt idx="752">
                  <c:v>-0.18231259999999999</c:v>
                </c:pt>
                <c:pt idx="753">
                  <c:v>-0.18415849999999997</c:v>
                </c:pt>
                <c:pt idx="754">
                  <c:v>-0.1866196</c:v>
                </c:pt>
                <c:pt idx="755">
                  <c:v>-0.18861930000000002</c:v>
                </c:pt>
                <c:pt idx="756">
                  <c:v>-0.19138810000000001</c:v>
                </c:pt>
                <c:pt idx="757">
                  <c:v>-0.19415689999999999</c:v>
                </c:pt>
                <c:pt idx="758">
                  <c:v>-0.19661810000000002</c:v>
                </c:pt>
                <c:pt idx="759">
                  <c:v>-0.200156</c:v>
                </c:pt>
                <c:pt idx="760">
                  <c:v>-0.2010789</c:v>
                </c:pt>
                <c:pt idx="761">
                  <c:v>-0.20677040000000002</c:v>
                </c:pt>
                <c:pt idx="762">
                  <c:v>-0.20953919999999998</c:v>
                </c:pt>
                <c:pt idx="763">
                  <c:v>-0.21338470000000001</c:v>
                </c:pt>
                <c:pt idx="764">
                  <c:v>-0.216615</c:v>
                </c:pt>
                <c:pt idx="765">
                  <c:v>-0.22153730000000002</c:v>
                </c:pt>
                <c:pt idx="766">
                  <c:v>-0.2250752</c:v>
                </c:pt>
                <c:pt idx="767">
                  <c:v>-0.22815169999999999</c:v>
                </c:pt>
                <c:pt idx="768">
                  <c:v>-0.233074</c:v>
                </c:pt>
                <c:pt idx="769">
                  <c:v>-0.23461230000000002</c:v>
                </c:pt>
                <c:pt idx="770">
                  <c:v>-0.24045750000000002</c:v>
                </c:pt>
                <c:pt idx="771">
                  <c:v>-0.24261099999999999</c:v>
                </c:pt>
                <c:pt idx="772">
                  <c:v>-0.24784100000000001</c:v>
                </c:pt>
                <c:pt idx="773">
                  <c:v>-0.2519942</c:v>
                </c:pt>
                <c:pt idx="774">
                  <c:v>-0.25691649999999999</c:v>
                </c:pt>
                <c:pt idx="775">
                  <c:v>-0.26183879999999998</c:v>
                </c:pt>
                <c:pt idx="776">
                  <c:v>-0.26599200000000001</c:v>
                </c:pt>
                <c:pt idx="777">
                  <c:v>-0.2713758</c:v>
                </c:pt>
                <c:pt idx="778">
                  <c:v>-0.27737489999999998</c:v>
                </c:pt>
                <c:pt idx="779">
                  <c:v>-0.28260489999999999</c:v>
                </c:pt>
                <c:pt idx="780">
                  <c:v>-0.28860389999999997</c:v>
                </c:pt>
                <c:pt idx="781">
                  <c:v>-0.29629509999999998</c:v>
                </c:pt>
                <c:pt idx="782">
                  <c:v>-0.30352470000000004</c:v>
                </c:pt>
                <c:pt idx="783">
                  <c:v>-0.31044670000000002</c:v>
                </c:pt>
                <c:pt idx="784">
                  <c:v>-0.31967610000000002</c:v>
                </c:pt>
                <c:pt idx="785">
                  <c:v>-0.32582900000000004</c:v>
                </c:pt>
                <c:pt idx="786">
                  <c:v>-0.33490449999999999</c:v>
                </c:pt>
                <c:pt idx="787">
                  <c:v>-0.34382620000000003</c:v>
                </c:pt>
                <c:pt idx="788">
                  <c:v>-0.35336319999999999</c:v>
                </c:pt>
                <c:pt idx="789">
                  <c:v>-0.36320779999999997</c:v>
                </c:pt>
                <c:pt idx="790">
                  <c:v>-0.36951459999999997</c:v>
                </c:pt>
                <c:pt idx="791">
                  <c:v>-0.38397389999999998</c:v>
                </c:pt>
                <c:pt idx="792">
                  <c:v>-0.39120349999999998</c:v>
                </c:pt>
                <c:pt idx="793">
                  <c:v>-0.40504760000000001</c:v>
                </c:pt>
                <c:pt idx="794">
                  <c:v>-0.41689189999999998</c:v>
                </c:pt>
                <c:pt idx="795">
                  <c:v>-0.43012060000000002</c:v>
                </c:pt>
                <c:pt idx="796">
                  <c:v>-0.44704109999999997</c:v>
                </c:pt>
                <c:pt idx="797">
                  <c:v>-0.46242329999999998</c:v>
                </c:pt>
                <c:pt idx="798">
                  <c:v>-0.48165110000000005</c:v>
                </c:pt>
                <c:pt idx="799">
                  <c:v>-0.50057129999999994</c:v>
                </c:pt>
                <c:pt idx="800">
                  <c:v>-0.52272170000000007</c:v>
                </c:pt>
                <c:pt idx="801">
                  <c:v>-0.54794860000000001</c:v>
                </c:pt>
                <c:pt idx="802">
                  <c:v>-0.5740983999999999</c:v>
                </c:pt>
                <c:pt idx="803">
                  <c:v>-0.60947759999999995</c:v>
                </c:pt>
                <c:pt idx="804">
                  <c:v>-0.64501070000000005</c:v>
                </c:pt>
                <c:pt idx="805">
                  <c:v>-0.68946530000000006</c:v>
                </c:pt>
                <c:pt idx="806">
                  <c:v>-0.73484299999999991</c:v>
                </c:pt>
                <c:pt idx="807">
                  <c:v>-0.79514130000000005</c:v>
                </c:pt>
                <c:pt idx="808">
                  <c:v>-0.86159259999999993</c:v>
                </c:pt>
                <c:pt idx="809">
                  <c:v>-0.93558130000000006</c:v>
                </c:pt>
                <c:pt idx="810">
                  <c:v>-1.0246440000000001</c:v>
                </c:pt>
                <c:pt idx="811">
                  <c:v>-1.120322</c:v>
                </c:pt>
                <c:pt idx="812">
                  <c:v>-1.2446109999999999</c:v>
                </c:pt>
                <c:pt idx="813">
                  <c:v>-1.384128</c:v>
                </c:pt>
                <c:pt idx="814">
                  <c:v>-1.541949</c:v>
                </c:pt>
                <c:pt idx="815">
                  <c:v>-1.7302279999999999</c:v>
                </c:pt>
                <c:pt idx="816">
                  <c:v>-1.925737</c:v>
                </c:pt>
                <c:pt idx="817">
                  <c:v>-2.2135480000000003</c:v>
                </c:pt>
                <c:pt idx="818">
                  <c:v>-2.4781929999999996</c:v>
                </c:pt>
                <c:pt idx="819">
                  <c:v>-2.8136160000000001</c:v>
                </c:pt>
                <c:pt idx="820">
                  <c:v>-3.1567319999999999</c:v>
                </c:pt>
                <c:pt idx="821">
                  <c:v>-3.5690870000000001</c:v>
                </c:pt>
                <c:pt idx="822">
                  <c:v>-3.9983659999999999</c:v>
                </c:pt>
                <c:pt idx="823">
                  <c:v>-4.4845750000000004</c:v>
                </c:pt>
                <c:pt idx="824">
                  <c:v>-5.012327</c:v>
                </c:pt>
                <c:pt idx="825">
                  <c:v>-5.5493109999999994</c:v>
                </c:pt>
                <c:pt idx="826">
                  <c:v>-6.1001430000000001</c:v>
                </c:pt>
                <c:pt idx="827">
                  <c:v>-6.6355890000000004</c:v>
                </c:pt>
                <c:pt idx="828">
                  <c:v>-7.2064220000000008</c:v>
                </c:pt>
                <c:pt idx="829">
                  <c:v>-7.7495620000000009</c:v>
                </c:pt>
                <c:pt idx="830">
                  <c:v>-8.2650040000000011</c:v>
                </c:pt>
                <c:pt idx="831">
                  <c:v>-8.7496759999999991</c:v>
                </c:pt>
                <c:pt idx="832">
                  <c:v>-9.1604919999999996</c:v>
                </c:pt>
                <c:pt idx="833">
                  <c:v>-9.5728450000000009</c:v>
                </c:pt>
                <c:pt idx="834">
                  <c:v>-9.8728800000000003</c:v>
                </c:pt>
                <c:pt idx="835">
                  <c:v>-10.142139999999999</c:v>
                </c:pt>
                <c:pt idx="836">
                  <c:v>-10.325240000000001</c:v>
                </c:pt>
                <c:pt idx="837">
                  <c:v>-10.4391</c:v>
                </c:pt>
                <c:pt idx="838">
                  <c:v>-10.51141</c:v>
                </c:pt>
                <c:pt idx="839">
                  <c:v>-10.49141</c:v>
                </c:pt>
                <c:pt idx="840">
                  <c:v>-10.449869999999999</c:v>
                </c:pt>
                <c:pt idx="841">
                  <c:v>-10.32832</c:v>
                </c:pt>
                <c:pt idx="842">
                  <c:v>-10.20984</c:v>
                </c:pt>
                <c:pt idx="843">
                  <c:v>-10.046749999999999</c:v>
                </c:pt>
                <c:pt idx="844">
                  <c:v>-9.8744180000000004</c:v>
                </c:pt>
                <c:pt idx="845">
                  <c:v>-9.7005520000000001</c:v>
                </c:pt>
                <c:pt idx="846">
                  <c:v>-9.5143779999999989</c:v>
                </c:pt>
                <c:pt idx="847">
                  <c:v>-9.3174309999999991</c:v>
                </c:pt>
                <c:pt idx="848">
                  <c:v>-9.1127940000000009</c:v>
                </c:pt>
                <c:pt idx="849">
                  <c:v>-8.9250790000000002</c:v>
                </c:pt>
                <c:pt idx="850">
                  <c:v>-8.729673</c:v>
                </c:pt>
                <c:pt idx="851">
                  <c:v>-8.5342659999999988</c:v>
                </c:pt>
                <c:pt idx="852">
                  <c:v>-8.3496299999999994</c:v>
                </c:pt>
                <c:pt idx="853">
                  <c:v>-8.1526840000000007</c:v>
                </c:pt>
                <c:pt idx="854">
                  <c:v>-7.9726640000000009</c:v>
                </c:pt>
                <c:pt idx="855">
                  <c:v>-7.7895659999999998</c:v>
                </c:pt>
                <c:pt idx="856">
                  <c:v>-7.6126230000000001</c:v>
                </c:pt>
                <c:pt idx="857">
                  <c:v>-7.4356789999999995</c:v>
                </c:pt>
                <c:pt idx="858">
                  <c:v>-7.2525819999999994</c:v>
                </c:pt>
                <c:pt idx="859">
                  <c:v>-7.0864089999999997</c:v>
                </c:pt>
                <c:pt idx="860">
                  <c:v>-6.9171589999999998</c:v>
                </c:pt>
                <c:pt idx="861">
                  <c:v>-6.7525250000000003</c:v>
                </c:pt>
                <c:pt idx="862">
                  <c:v>-6.589429</c:v>
                </c:pt>
                <c:pt idx="863">
                  <c:v>-6.4309500000000002</c:v>
                </c:pt>
                <c:pt idx="864">
                  <c:v>-6.2832410000000003</c:v>
                </c:pt>
                <c:pt idx="865">
                  <c:v>-6.1355320000000004</c:v>
                </c:pt>
                <c:pt idx="866">
                  <c:v>-5.9970539999999994</c:v>
                </c:pt>
                <c:pt idx="867">
                  <c:v>-5.8601159999999997</c:v>
                </c:pt>
                <c:pt idx="868">
                  <c:v>-5.7293320000000003</c:v>
                </c:pt>
                <c:pt idx="869">
                  <c:v>-5.6170119999999999</c:v>
                </c:pt>
                <c:pt idx="870">
                  <c:v>-5.4985360000000005</c:v>
                </c:pt>
                <c:pt idx="871">
                  <c:v>-5.3985250000000002</c:v>
                </c:pt>
                <c:pt idx="872">
                  <c:v>-5.2954360000000005</c:v>
                </c:pt>
                <c:pt idx="873">
                  <c:v>-5.2015790000000006</c:v>
                </c:pt>
                <c:pt idx="874">
                  <c:v>-5.1138769999999996</c:v>
                </c:pt>
                <c:pt idx="875">
                  <c:v>-5.0261750000000003</c:v>
                </c:pt>
                <c:pt idx="876">
                  <c:v>-4.9477039999999999</c:v>
                </c:pt>
                <c:pt idx="877">
                  <c:v>-4.8707730000000007</c:v>
                </c:pt>
                <c:pt idx="878">
                  <c:v>-4.798457</c:v>
                </c:pt>
                <c:pt idx="879">
                  <c:v>-4.7276789999999993</c:v>
                </c:pt>
                <c:pt idx="880">
                  <c:v>-4.65998</c:v>
                </c:pt>
                <c:pt idx="881">
                  <c:v>-4.5953569999999999</c:v>
                </c:pt>
                <c:pt idx="882">
                  <c:v>-4.5338120000000002</c:v>
                </c:pt>
                <c:pt idx="883">
                  <c:v>-4.4753430000000005</c:v>
                </c:pt>
                <c:pt idx="884">
                  <c:v>-4.4230300000000007</c:v>
                </c:pt>
                <c:pt idx="885">
                  <c:v>-4.3599449999999997</c:v>
                </c:pt>
                <c:pt idx="886">
                  <c:v>-4.3060930000000006</c:v>
                </c:pt>
                <c:pt idx="887">
                  <c:v>-4.2537799999999999</c:v>
                </c:pt>
                <c:pt idx="888">
                  <c:v>-4.2076199999999995</c:v>
                </c:pt>
                <c:pt idx="889">
                  <c:v>-4.1614620000000002</c:v>
                </c:pt>
                <c:pt idx="890">
                  <c:v>-4.118379</c:v>
                </c:pt>
                <c:pt idx="891">
                  <c:v>-4.0752980000000001</c:v>
                </c:pt>
                <c:pt idx="892">
                  <c:v>-4.0368320000000004</c:v>
                </c:pt>
                <c:pt idx="893">
                  <c:v>-3.9968270000000001</c:v>
                </c:pt>
                <c:pt idx="894">
                  <c:v>-3.9614389999999999</c:v>
                </c:pt>
                <c:pt idx="895">
                  <c:v>-3.9291269999999998</c:v>
                </c:pt>
                <c:pt idx="896">
                  <c:v>-3.8906609999999997</c:v>
                </c:pt>
                <c:pt idx="897">
                  <c:v>-3.8583500000000002</c:v>
                </c:pt>
                <c:pt idx="898">
                  <c:v>-3.8260390000000002</c:v>
                </c:pt>
                <c:pt idx="899">
                  <c:v>-3.7998820000000002</c:v>
                </c:pt>
                <c:pt idx="900">
                  <c:v>-3.7691090000000003</c:v>
                </c:pt>
                <c:pt idx="901">
                  <c:v>-3.7367979999999998</c:v>
                </c:pt>
                <c:pt idx="902">
                  <c:v>-3.7091019999999997</c:v>
                </c:pt>
                <c:pt idx="903">
                  <c:v>-3.6829459999999998</c:v>
                </c:pt>
                <c:pt idx="904">
                  <c:v>-3.6598659999999996</c:v>
                </c:pt>
                <c:pt idx="905">
                  <c:v>-3.6337090000000001</c:v>
                </c:pt>
                <c:pt idx="906">
                  <c:v>-3.6060139999999996</c:v>
                </c:pt>
                <c:pt idx="907">
                  <c:v>-3.5829340000000003</c:v>
                </c:pt>
                <c:pt idx="908">
                  <c:v>-3.5598549999999998</c:v>
                </c:pt>
                <c:pt idx="909">
                  <c:v>-3.5383140000000002</c:v>
                </c:pt>
                <c:pt idx="910">
                  <c:v>-3.5198499999999999</c:v>
                </c:pt>
                <c:pt idx="911">
                  <c:v>-3.4936929999999999</c:v>
                </c:pt>
                <c:pt idx="912">
                  <c:v>-3.4752300000000003</c:v>
                </c:pt>
                <c:pt idx="913">
                  <c:v>-3.4521500000000001</c:v>
                </c:pt>
                <c:pt idx="914">
                  <c:v>-3.435225</c:v>
                </c:pt>
                <c:pt idx="915">
                  <c:v>-3.4167619999999999</c:v>
                </c:pt>
                <c:pt idx="916">
                  <c:v>-3.3936820000000001</c:v>
                </c:pt>
                <c:pt idx="917">
                  <c:v>-3.381373</c:v>
                </c:pt>
                <c:pt idx="918">
                  <c:v>-3.3613710000000001</c:v>
                </c:pt>
                <c:pt idx="919">
                  <c:v>-3.3490609999999998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04E-4CFE-AEA0-670B62AE8F9B}"/>
            </c:ext>
          </c:extLst>
        </c:ser>
        <c:ser>
          <c:idx val="3"/>
          <c:order val="3"/>
          <c:tx>
            <c:strRef>
              <c:f>Sheet1!$P$1</c:f>
              <c:strCache>
                <c:ptCount val="1"/>
                <c:pt idx="0">
                  <c:v>100 mV/sec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Sheet1!$P$5:$P$924</c:f>
              <c:numCache>
                <c:formatCode>General</c:formatCode>
                <c:ptCount val="920"/>
                <c:pt idx="0">
                  <c:v>-1.496642</c:v>
                </c:pt>
                <c:pt idx="1">
                  <c:v>-1.491611</c:v>
                </c:pt>
                <c:pt idx="2">
                  <c:v>-1.48658</c:v>
                </c:pt>
                <c:pt idx="3">
                  <c:v>-1.481706</c:v>
                </c:pt>
                <c:pt idx="4">
                  <c:v>-1.476674</c:v>
                </c:pt>
                <c:pt idx="5">
                  <c:v>-1.471643</c:v>
                </c:pt>
                <c:pt idx="6">
                  <c:v>-1.466769</c:v>
                </c:pt>
                <c:pt idx="7">
                  <c:v>-1.461738</c:v>
                </c:pt>
                <c:pt idx="8">
                  <c:v>-1.456707</c:v>
                </c:pt>
                <c:pt idx="9">
                  <c:v>-1.451832</c:v>
                </c:pt>
                <c:pt idx="10">
                  <c:v>-1.446801</c:v>
                </c:pt>
                <c:pt idx="11">
                  <c:v>-1.441927</c:v>
                </c:pt>
                <c:pt idx="12">
                  <c:v>-1.436896</c:v>
                </c:pt>
                <c:pt idx="13">
                  <c:v>-1.4318649999999999</c:v>
                </c:pt>
                <c:pt idx="14">
                  <c:v>-1.4266760000000001</c:v>
                </c:pt>
                <c:pt idx="15">
                  <c:v>-1.421802</c:v>
                </c:pt>
                <c:pt idx="16">
                  <c:v>-1.416771</c:v>
                </c:pt>
                <c:pt idx="17">
                  <c:v>-1.4114249999999999</c:v>
                </c:pt>
                <c:pt idx="18">
                  <c:v>-1.4057649999999999</c:v>
                </c:pt>
                <c:pt idx="19">
                  <c:v>-1.4007339999999999</c:v>
                </c:pt>
                <c:pt idx="20">
                  <c:v>-1.3958600000000001</c:v>
                </c:pt>
                <c:pt idx="21">
                  <c:v>-1.390828</c:v>
                </c:pt>
                <c:pt idx="22">
                  <c:v>-1.3857969999999999</c:v>
                </c:pt>
                <c:pt idx="23">
                  <c:v>-1.3809229999999999</c:v>
                </c:pt>
                <c:pt idx="24">
                  <c:v>-1.3758919999999999</c:v>
                </c:pt>
                <c:pt idx="25">
                  <c:v>-1.3710180000000001</c:v>
                </c:pt>
                <c:pt idx="26">
                  <c:v>-1.3659870000000001</c:v>
                </c:pt>
                <c:pt idx="27">
                  <c:v>-1.3609549999999999</c:v>
                </c:pt>
                <c:pt idx="28">
                  <c:v>-1.3560810000000001</c:v>
                </c:pt>
                <c:pt idx="29">
                  <c:v>-1.3510500000000001</c:v>
                </c:pt>
                <c:pt idx="30">
                  <c:v>-1.3460190000000001</c:v>
                </c:pt>
                <c:pt idx="31">
                  <c:v>-1.3409880000000001</c:v>
                </c:pt>
                <c:pt idx="32">
                  <c:v>-1.336114</c:v>
                </c:pt>
                <c:pt idx="33">
                  <c:v>-1.3310820000000001</c:v>
                </c:pt>
                <c:pt idx="34">
                  <c:v>-1.3262080000000001</c:v>
                </c:pt>
                <c:pt idx="35">
                  <c:v>-1.321177</c:v>
                </c:pt>
                <c:pt idx="36">
                  <c:v>-1.316303</c:v>
                </c:pt>
                <c:pt idx="37">
                  <c:v>-1.311272</c:v>
                </c:pt>
                <c:pt idx="38">
                  <c:v>-1.3062400000000001</c:v>
                </c:pt>
                <c:pt idx="39">
                  <c:v>-1.3012090000000001</c:v>
                </c:pt>
                <c:pt idx="40">
                  <c:v>-1.2961780000000001</c:v>
                </c:pt>
                <c:pt idx="41">
                  <c:v>-1.291304</c:v>
                </c:pt>
                <c:pt idx="42">
                  <c:v>-1.286273</c:v>
                </c:pt>
                <c:pt idx="43">
                  <c:v>-1.2812410000000001</c:v>
                </c:pt>
                <c:pt idx="44">
                  <c:v>-1.276367</c:v>
                </c:pt>
                <c:pt idx="45">
                  <c:v>-1.271336</c:v>
                </c:pt>
                <c:pt idx="46">
                  <c:v>-1.266305</c:v>
                </c:pt>
                <c:pt idx="47">
                  <c:v>-1.261431</c:v>
                </c:pt>
                <c:pt idx="48">
                  <c:v>-1.2565569999999999</c:v>
                </c:pt>
                <c:pt idx="49">
                  <c:v>-1.251525</c:v>
                </c:pt>
                <c:pt idx="50">
                  <c:v>-1.246494</c:v>
                </c:pt>
                <c:pt idx="51">
                  <c:v>-1.2416199999999999</c:v>
                </c:pt>
                <c:pt idx="52">
                  <c:v>-1.2367459999999999</c:v>
                </c:pt>
                <c:pt idx="53">
                  <c:v>-1.2315579999999999</c:v>
                </c:pt>
                <c:pt idx="54">
                  <c:v>-1.2266840000000001</c:v>
                </c:pt>
                <c:pt idx="55">
                  <c:v>-1.221495</c:v>
                </c:pt>
                <c:pt idx="56">
                  <c:v>-1.216307</c:v>
                </c:pt>
                <c:pt idx="57">
                  <c:v>-1.2111179999999999</c:v>
                </c:pt>
                <c:pt idx="58">
                  <c:v>-1.2057720000000001</c:v>
                </c:pt>
                <c:pt idx="59">
                  <c:v>-1.2010559999999999</c:v>
                </c:pt>
                <c:pt idx="60">
                  <c:v>-1.195867</c:v>
                </c:pt>
                <c:pt idx="61">
                  <c:v>-1.1911499999999999</c:v>
                </c:pt>
                <c:pt idx="62">
                  <c:v>-1.1861189999999999</c:v>
                </c:pt>
                <c:pt idx="63">
                  <c:v>-1.1810879999999999</c:v>
                </c:pt>
                <c:pt idx="64">
                  <c:v>-1.1762140000000001</c:v>
                </c:pt>
                <c:pt idx="65">
                  <c:v>-1.171025</c:v>
                </c:pt>
                <c:pt idx="66">
                  <c:v>-1.1661509999999999</c:v>
                </c:pt>
                <c:pt idx="67">
                  <c:v>-1.1612769999999999</c:v>
                </c:pt>
                <c:pt idx="68">
                  <c:v>-1.1562460000000001</c:v>
                </c:pt>
                <c:pt idx="69">
                  <c:v>-1.1513720000000001</c:v>
                </c:pt>
                <c:pt idx="70">
                  <c:v>-1.1463410000000001</c:v>
                </c:pt>
                <c:pt idx="71">
                  <c:v>-1.141467</c:v>
                </c:pt>
                <c:pt idx="72">
                  <c:v>-1.1364350000000001</c:v>
                </c:pt>
                <c:pt idx="73">
                  <c:v>-1.1314040000000001</c:v>
                </c:pt>
                <c:pt idx="74">
                  <c:v>-1.12653</c:v>
                </c:pt>
                <c:pt idx="75">
                  <c:v>-1.121499</c:v>
                </c:pt>
                <c:pt idx="76">
                  <c:v>-1.116625</c:v>
                </c:pt>
                <c:pt idx="77">
                  <c:v>-1.1117509999999999</c:v>
                </c:pt>
                <c:pt idx="78">
                  <c:v>-1.1070340000000001</c:v>
                </c:pt>
                <c:pt idx="79">
                  <c:v>-1.1020030000000001</c:v>
                </c:pt>
                <c:pt idx="80">
                  <c:v>-1.097129</c:v>
                </c:pt>
                <c:pt idx="81">
                  <c:v>-1.091626</c:v>
                </c:pt>
                <c:pt idx="82">
                  <c:v>-1.0861229999999999</c:v>
                </c:pt>
                <c:pt idx="83">
                  <c:v>-1.0810919999999999</c:v>
                </c:pt>
                <c:pt idx="84">
                  <c:v>-1.07606</c:v>
                </c:pt>
                <c:pt idx="85">
                  <c:v>-1.071186</c:v>
                </c:pt>
                <c:pt idx="86">
                  <c:v>-1.066155</c:v>
                </c:pt>
                <c:pt idx="87">
                  <c:v>-1.0612809999999999</c:v>
                </c:pt>
                <c:pt idx="88">
                  <c:v>-1.0562499999999999</c:v>
                </c:pt>
                <c:pt idx="89">
                  <c:v>-1.0512189999999999</c:v>
                </c:pt>
                <c:pt idx="90">
                  <c:v>-1.0463439999999999</c:v>
                </c:pt>
                <c:pt idx="91">
                  <c:v>-1.0413129999999999</c:v>
                </c:pt>
                <c:pt idx="92">
                  <c:v>-1.0364390000000001</c:v>
                </c:pt>
                <c:pt idx="93">
                  <c:v>-1.0314080000000001</c:v>
                </c:pt>
                <c:pt idx="94">
                  <c:v>-1.026219</c:v>
                </c:pt>
                <c:pt idx="95">
                  <c:v>-1.021188</c:v>
                </c:pt>
                <c:pt idx="96">
                  <c:v>-1.016157</c:v>
                </c:pt>
                <c:pt idx="97">
                  <c:v>-1.0112829999999999</c:v>
                </c:pt>
                <c:pt idx="98">
                  <c:v>-1.006094</c:v>
                </c:pt>
                <c:pt idx="99">
                  <c:v>-1.0009060000000001</c:v>
                </c:pt>
                <c:pt idx="100">
                  <c:v>-0.99603189999999997</c:v>
                </c:pt>
                <c:pt idx="101">
                  <c:v>-0.99115779999999998</c:v>
                </c:pt>
                <c:pt idx="102">
                  <c:v>-0.98612650000000002</c:v>
                </c:pt>
                <c:pt idx="103">
                  <c:v>-0.9810953</c:v>
                </c:pt>
                <c:pt idx="104">
                  <c:v>-0.97622129999999996</c:v>
                </c:pt>
                <c:pt idx="105">
                  <c:v>-0.97119</c:v>
                </c:pt>
                <c:pt idx="106">
                  <c:v>-0.96631599999999995</c:v>
                </c:pt>
                <c:pt idx="107">
                  <c:v>-0.96144189999999996</c:v>
                </c:pt>
                <c:pt idx="108">
                  <c:v>-0.95641069999999995</c:v>
                </c:pt>
                <c:pt idx="109">
                  <c:v>-0.95137950000000004</c:v>
                </c:pt>
                <c:pt idx="110">
                  <c:v>-0.94634819999999997</c:v>
                </c:pt>
                <c:pt idx="111">
                  <c:v>-0.94147420000000004</c:v>
                </c:pt>
                <c:pt idx="112">
                  <c:v>-0.93644289999999997</c:v>
                </c:pt>
                <c:pt idx="113">
                  <c:v>-0.93156890000000003</c:v>
                </c:pt>
                <c:pt idx="114">
                  <c:v>-0.92653759999999996</c:v>
                </c:pt>
                <c:pt idx="115">
                  <c:v>-0.92150639999999995</c:v>
                </c:pt>
                <c:pt idx="116">
                  <c:v>-0.91663240000000001</c:v>
                </c:pt>
                <c:pt idx="117">
                  <c:v>-0.91160110000000005</c:v>
                </c:pt>
                <c:pt idx="118">
                  <c:v>-0.90656979999999998</c:v>
                </c:pt>
                <c:pt idx="119">
                  <c:v>-0.90153859999999997</c:v>
                </c:pt>
                <c:pt idx="120">
                  <c:v>-0.89666449999999998</c:v>
                </c:pt>
                <c:pt idx="121">
                  <c:v>-0.89163329999999996</c:v>
                </c:pt>
                <c:pt idx="122">
                  <c:v>-0.886602</c:v>
                </c:pt>
                <c:pt idx="123">
                  <c:v>-0.88172799999999996</c:v>
                </c:pt>
                <c:pt idx="124">
                  <c:v>-0.8766967</c:v>
                </c:pt>
                <c:pt idx="125">
                  <c:v>-0.87166549999999998</c:v>
                </c:pt>
                <c:pt idx="126">
                  <c:v>-0.86679139999999999</c:v>
                </c:pt>
                <c:pt idx="127">
                  <c:v>-0.86176019999999998</c:v>
                </c:pt>
                <c:pt idx="128">
                  <c:v>-0.85688609999999998</c:v>
                </c:pt>
                <c:pt idx="129">
                  <c:v>-0.85185489999999997</c:v>
                </c:pt>
                <c:pt idx="130">
                  <c:v>-0.84698090000000004</c:v>
                </c:pt>
                <c:pt idx="131">
                  <c:v>-0.84194959999999996</c:v>
                </c:pt>
                <c:pt idx="132">
                  <c:v>-0.83691839999999995</c:v>
                </c:pt>
                <c:pt idx="133">
                  <c:v>-0.83204429999999996</c:v>
                </c:pt>
                <c:pt idx="134">
                  <c:v>-0.827013</c:v>
                </c:pt>
                <c:pt idx="135">
                  <c:v>-0.82182460000000002</c:v>
                </c:pt>
                <c:pt idx="136">
                  <c:v>-0.81679330000000006</c:v>
                </c:pt>
                <c:pt idx="137">
                  <c:v>-0.81176199999999998</c:v>
                </c:pt>
                <c:pt idx="138">
                  <c:v>-0.80673079999999997</c:v>
                </c:pt>
                <c:pt idx="139">
                  <c:v>-0.80169950000000001</c:v>
                </c:pt>
                <c:pt idx="140">
                  <c:v>-0.79682549999999996</c:v>
                </c:pt>
                <c:pt idx="141">
                  <c:v>-0.79163709999999998</c:v>
                </c:pt>
                <c:pt idx="142">
                  <c:v>-0.78676299999999999</c:v>
                </c:pt>
                <c:pt idx="143">
                  <c:v>-0.78188899999999995</c:v>
                </c:pt>
                <c:pt idx="144">
                  <c:v>-0.77654319999999999</c:v>
                </c:pt>
                <c:pt idx="145">
                  <c:v>-0.77104030000000001</c:v>
                </c:pt>
                <c:pt idx="146">
                  <c:v>-0.76600900000000005</c:v>
                </c:pt>
                <c:pt idx="147">
                  <c:v>-0.76082050000000001</c:v>
                </c:pt>
                <c:pt idx="148">
                  <c:v>-0.75594649999999997</c:v>
                </c:pt>
                <c:pt idx="149">
                  <c:v>-0.75107250000000003</c:v>
                </c:pt>
                <c:pt idx="150">
                  <c:v>-0.74604119999999996</c:v>
                </c:pt>
                <c:pt idx="151">
                  <c:v>-0.74100999999999995</c:v>
                </c:pt>
                <c:pt idx="152">
                  <c:v>-0.73613589999999995</c:v>
                </c:pt>
                <c:pt idx="153">
                  <c:v>-0.73094740000000002</c:v>
                </c:pt>
                <c:pt idx="154">
                  <c:v>-0.72591620000000001</c:v>
                </c:pt>
                <c:pt idx="155">
                  <c:v>-0.72104219999999997</c:v>
                </c:pt>
                <c:pt idx="156">
                  <c:v>-0.71601090000000001</c:v>
                </c:pt>
                <c:pt idx="157">
                  <c:v>-0.71113689999999996</c:v>
                </c:pt>
                <c:pt idx="158">
                  <c:v>-0.7061056</c:v>
                </c:pt>
                <c:pt idx="159">
                  <c:v>-0.70107439999999999</c:v>
                </c:pt>
                <c:pt idx="160">
                  <c:v>-0.69620040000000005</c:v>
                </c:pt>
                <c:pt idx="161">
                  <c:v>-0.69116909999999998</c:v>
                </c:pt>
                <c:pt idx="162">
                  <c:v>-0.68613780000000002</c:v>
                </c:pt>
                <c:pt idx="163">
                  <c:v>-0.68110649999999995</c:v>
                </c:pt>
                <c:pt idx="164">
                  <c:v>-0.67623250000000001</c:v>
                </c:pt>
                <c:pt idx="165">
                  <c:v>-0.67120120000000005</c:v>
                </c:pt>
                <c:pt idx="166">
                  <c:v>-0.66617000000000004</c:v>
                </c:pt>
                <c:pt idx="167">
                  <c:v>-0.66129599999999999</c:v>
                </c:pt>
                <c:pt idx="168">
                  <c:v>-0.65626470000000003</c:v>
                </c:pt>
                <c:pt idx="169">
                  <c:v>-0.65139069999999999</c:v>
                </c:pt>
                <c:pt idx="170">
                  <c:v>-0.6465166</c:v>
                </c:pt>
                <c:pt idx="171">
                  <c:v>-0.64164259999999995</c:v>
                </c:pt>
                <c:pt idx="172">
                  <c:v>-0.63661129999999999</c:v>
                </c:pt>
                <c:pt idx="173">
                  <c:v>-0.63158009999999998</c:v>
                </c:pt>
                <c:pt idx="174">
                  <c:v>-0.62670610000000004</c:v>
                </c:pt>
                <c:pt idx="175">
                  <c:v>-0.6215176</c:v>
                </c:pt>
                <c:pt idx="176">
                  <c:v>-0.61648639999999999</c:v>
                </c:pt>
                <c:pt idx="177">
                  <c:v>-0.6116123</c:v>
                </c:pt>
                <c:pt idx="178">
                  <c:v>-0.60658100000000004</c:v>
                </c:pt>
                <c:pt idx="179">
                  <c:v>-0.60123530000000003</c:v>
                </c:pt>
                <c:pt idx="180">
                  <c:v>-0.59620410000000001</c:v>
                </c:pt>
                <c:pt idx="181">
                  <c:v>-0.59133009999999997</c:v>
                </c:pt>
                <c:pt idx="182">
                  <c:v>-0.58645599999999998</c:v>
                </c:pt>
                <c:pt idx="183">
                  <c:v>-0.58158200000000004</c:v>
                </c:pt>
                <c:pt idx="184">
                  <c:v>-0.576708</c:v>
                </c:pt>
                <c:pt idx="185">
                  <c:v>-0.57167670000000004</c:v>
                </c:pt>
                <c:pt idx="186">
                  <c:v>-0.56680269999999999</c:v>
                </c:pt>
                <c:pt idx="187">
                  <c:v>-0.56177140000000003</c:v>
                </c:pt>
                <c:pt idx="188">
                  <c:v>-0.55674020000000002</c:v>
                </c:pt>
                <c:pt idx="189">
                  <c:v>-0.55186610000000003</c:v>
                </c:pt>
                <c:pt idx="190">
                  <c:v>-0.54683490000000001</c:v>
                </c:pt>
                <c:pt idx="191">
                  <c:v>-0.54180360000000005</c:v>
                </c:pt>
                <c:pt idx="192">
                  <c:v>-0.53692960000000001</c:v>
                </c:pt>
                <c:pt idx="193">
                  <c:v>-0.53189830000000005</c:v>
                </c:pt>
                <c:pt idx="194">
                  <c:v>-0.52686699999999997</c:v>
                </c:pt>
                <c:pt idx="195">
                  <c:v>-0.52183570000000001</c:v>
                </c:pt>
                <c:pt idx="196">
                  <c:v>-0.51696180000000003</c:v>
                </c:pt>
                <c:pt idx="197">
                  <c:v>-0.51193049999999996</c:v>
                </c:pt>
                <c:pt idx="198">
                  <c:v>-0.50689919999999999</c:v>
                </c:pt>
                <c:pt idx="199">
                  <c:v>-0.50202519999999995</c:v>
                </c:pt>
                <c:pt idx="200">
                  <c:v>-0.49699399999999999</c:v>
                </c:pt>
                <c:pt idx="201">
                  <c:v>-0.4921199</c:v>
                </c:pt>
                <c:pt idx="202">
                  <c:v>-0.48708869999999999</c:v>
                </c:pt>
                <c:pt idx="203">
                  <c:v>-0.48205750000000003</c:v>
                </c:pt>
                <c:pt idx="204">
                  <c:v>-0.47702620000000001</c:v>
                </c:pt>
                <c:pt idx="205">
                  <c:v>-0.47215210000000002</c:v>
                </c:pt>
                <c:pt idx="206">
                  <c:v>-0.46727809999999997</c:v>
                </c:pt>
                <c:pt idx="207">
                  <c:v>-0.4617752</c:v>
                </c:pt>
                <c:pt idx="208">
                  <c:v>-0.45627220000000002</c:v>
                </c:pt>
                <c:pt idx="209">
                  <c:v>-0.451241</c:v>
                </c:pt>
                <c:pt idx="210">
                  <c:v>-0.44620969999999999</c:v>
                </c:pt>
                <c:pt idx="211">
                  <c:v>-0.44117849999999997</c:v>
                </c:pt>
                <c:pt idx="212">
                  <c:v>-0.43614720000000001</c:v>
                </c:pt>
                <c:pt idx="213">
                  <c:v>-0.43127320000000002</c:v>
                </c:pt>
                <c:pt idx="214">
                  <c:v>-0.42624190000000001</c:v>
                </c:pt>
                <c:pt idx="215">
                  <c:v>-0.42121059999999999</c:v>
                </c:pt>
                <c:pt idx="216">
                  <c:v>-0.41617939999999998</c:v>
                </c:pt>
                <c:pt idx="217">
                  <c:v>-0.41130539999999999</c:v>
                </c:pt>
                <c:pt idx="218">
                  <c:v>-0.40627410000000003</c:v>
                </c:pt>
                <c:pt idx="219">
                  <c:v>-0.40124290000000001</c:v>
                </c:pt>
                <c:pt idx="220">
                  <c:v>-0.3962116</c:v>
                </c:pt>
                <c:pt idx="221">
                  <c:v>-0.39133760000000001</c:v>
                </c:pt>
                <c:pt idx="222">
                  <c:v>-0.38630629999999999</c:v>
                </c:pt>
                <c:pt idx="223">
                  <c:v>-0.38127499999999998</c:v>
                </c:pt>
                <c:pt idx="224">
                  <c:v>-0.37624380000000002</c:v>
                </c:pt>
                <c:pt idx="225">
                  <c:v>-0.371527</c:v>
                </c:pt>
                <c:pt idx="226">
                  <c:v>-0.36649569999999998</c:v>
                </c:pt>
                <c:pt idx="227">
                  <c:v>-0.36146450000000002</c:v>
                </c:pt>
                <c:pt idx="228">
                  <c:v>-0.35643320000000001</c:v>
                </c:pt>
                <c:pt idx="229">
                  <c:v>-0.35155920000000002</c:v>
                </c:pt>
                <c:pt idx="230">
                  <c:v>-0.3465279</c:v>
                </c:pt>
                <c:pt idx="231">
                  <c:v>-0.34149659999999998</c:v>
                </c:pt>
                <c:pt idx="232">
                  <c:v>-0.33662259999999999</c:v>
                </c:pt>
                <c:pt idx="233">
                  <c:v>-0.33159139999999998</c:v>
                </c:pt>
                <c:pt idx="234">
                  <c:v>-0.32656010000000002</c:v>
                </c:pt>
                <c:pt idx="235">
                  <c:v>-0.32152890000000001</c:v>
                </c:pt>
                <c:pt idx="236">
                  <c:v>-0.31665480000000001</c:v>
                </c:pt>
                <c:pt idx="237">
                  <c:v>-0.3116235</c:v>
                </c:pt>
                <c:pt idx="238">
                  <c:v>-0.30674950000000001</c:v>
                </c:pt>
                <c:pt idx="239">
                  <c:v>-0.30171829999999999</c:v>
                </c:pt>
                <c:pt idx="240">
                  <c:v>-0.29668699999999998</c:v>
                </c:pt>
                <c:pt idx="241">
                  <c:v>-0.29181299999999999</c:v>
                </c:pt>
                <c:pt idx="242">
                  <c:v>-0.28678169999999997</c:v>
                </c:pt>
                <c:pt idx="243">
                  <c:v>-0.28159319999999999</c:v>
                </c:pt>
                <c:pt idx="244">
                  <c:v>-0.27656199999999997</c:v>
                </c:pt>
                <c:pt idx="245">
                  <c:v>-0.27168799999999999</c:v>
                </c:pt>
                <c:pt idx="246">
                  <c:v>-0.26665670000000002</c:v>
                </c:pt>
                <c:pt idx="247">
                  <c:v>-0.26162540000000001</c:v>
                </c:pt>
                <c:pt idx="248">
                  <c:v>-0.25675140000000002</c:v>
                </c:pt>
                <c:pt idx="249">
                  <c:v>-0.25172020000000001</c:v>
                </c:pt>
                <c:pt idx="250">
                  <c:v>-0.24684610000000001</c:v>
                </c:pt>
                <c:pt idx="251">
                  <c:v>-0.23917730000000001</c:v>
                </c:pt>
                <c:pt idx="252">
                  <c:v>-0.23628830000000001</c:v>
                </c:pt>
                <c:pt idx="253">
                  <c:v>-0.2312796</c:v>
                </c:pt>
                <c:pt idx="254">
                  <c:v>-0.22631799999999999</c:v>
                </c:pt>
                <c:pt idx="255">
                  <c:v>-0.22135650000000001</c:v>
                </c:pt>
                <c:pt idx="256">
                  <c:v>-0.2163793</c:v>
                </c:pt>
                <c:pt idx="257">
                  <c:v>-0.21130779999999999</c:v>
                </c:pt>
                <c:pt idx="258">
                  <c:v>-0.20618919999999999</c:v>
                </c:pt>
                <c:pt idx="259">
                  <c:v>-0.2010864</c:v>
                </c:pt>
                <c:pt idx="260">
                  <c:v>-0.19604630000000001</c:v>
                </c:pt>
                <c:pt idx="261">
                  <c:v>-0.19092780000000001</c:v>
                </c:pt>
                <c:pt idx="262">
                  <c:v>-0.1859034</c:v>
                </c:pt>
                <c:pt idx="263">
                  <c:v>-0.18095749999999999</c:v>
                </c:pt>
                <c:pt idx="264">
                  <c:v>-0.17598030000000001</c:v>
                </c:pt>
                <c:pt idx="265">
                  <c:v>-0.17094019999999999</c:v>
                </c:pt>
                <c:pt idx="266">
                  <c:v>-0.16597870000000001</c:v>
                </c:pt>
                <c:pt idx="267">
                  <c:v>-0.1610171</c:v>
                </c:pt>
                <c:pt idx="268">
                  <c:v>-0.15603990000000001</c:v>
                </c:pt>
                <c:pt idx="269">
                  <c:v>-0.15106259999999999</c:v>
                </c:pt>
                <c:pt idx="270">
                  <c:v>-0.1460854</c:v>
                </c:pt>
                <c:pt idx="271">
                  <c:v>-0.14104530000000001</c:v>
                </c:pt>
                <c:pt idx="272">
                  <c:v>-0.13603670000000001</c:v>
                </c:pt>
                <c:pt idx="273">
                  <c:v>-0.13102800000000001</c:v>
                </c:pt>
                <c:pt idx="274">
                  <c:v>-0.12605079999999999</c:v>
                </c:pt>
                <c:pt idx="275">
                  <c:v>-0.1210735</c:v>
                </c:pt>
                <c:pt idx="276">
                  <c:v>-0.1160963</c:v>
                </c:pt>
                <c:pt idx="277">
                  <c:v>-0.1111033</c:v>
                </c:pt>
                <c:pt idx="278">
                  <c:v>-0.1060318</c:v>
                </c:pt>
                <c:pt idx="279">
                  <c:v>-0.10105459999999999</c:v>
                </c:pt>
                <c:pt idx="280">
                  <c:v>-9.6077350000000006E-2</c:v>
                </c:pt>
                <c:pt idx="281">
                  <c:v>-9.1068689999999994E-2</c:v>
                </c:pt>
                <c:pt idx="282">
                  <c:v>-8.6060029999999996E-2</c:v>
                </c:pt>
                <c:pt idx="283">
                  <c:v>-8.1098480000000001E-2</c:v>
                </c:pt>
                <c:pt idx="284">
                  <c:v>-7.6011309999999999E-2</c:v>
                </c:pt>
                <c:pt idx="285">
                  <c:v>-7.0986960000000002E-2</c:v>
                </c:pt>
                <c:pt idx="286">
                  <c:v>-6.5978309999999998E-2</c:v>
                </c:pt>
                <c:pt idx="287">
                  <c:v>-6.1001060000000003E-2</c:v>
                </c:pt>
                <c:pt idx="288">
                  <c:v>-5.602381E-2</c:v>
                </c:pt>
                <c:pt idx="289">
                  <c:v>-5.1046550000000003E-2</c:v>
                </c:pt>
                <c:pt idx="290">
                  <c:v>-4.60536E-2</c:v>
                </c:pt>
                <c:pt idx="291">
                  <c:v>-4.1060649999999997E-2</c:v>
                </c:pt>
                <c:pt idx="292">
                  <c:v>-3.6114800000000002E-2</c:v>
                </c:pt>
                <c:pt idx="293">
                  <c:v>-3.1137539999999998E-2</c:v>
                </c:pt>
                <c:pt idx="294">
                  <c:v>-2.3677989999999999E-2</c:v>
                </c:pt>
                <c:pt idx="295">
                  <c:v>-2.1172779999999999E-2</c:v>
                </c:pt>
                <c:pt idx="296">
                  <c:v>-1.617014E-2</c:v>
                </c:pt>
                <c:pt idx="297">
                  <c:v>-1.115505E-2</c:v>
                </c:pt>
                <c:pt idx="298">
                  <c:v>-6.1212539999999996E-3</c:v>
                </c:pt>
                <c:pt idx="299">
                  <c:v>-1.0749970000000001E-3</c:v>
                </c:pt>
                <c:pt idx="300">
                  <c:v>3.9852810000000002E-3</c:v>
                </c:pt>
                <c:pt idx="301">
                  <c:v>9.0362099999999994E-3</c:v>
                </c:pt>
                <c:pt idx="302">
                  <c:v>1.412297E-2</c:v>
                </c:pt>
                <c:pt idx="303">
                  <c:v>1.9120939999999999E-2</c:v>
                </c:pt>
                <c:pt idx="304">
                  <c:v>2.4098640000000001E-2</c:v>
                </c:pt>
                <c:pt idx="305">
                  <c:v>2.9066999999999999E-2</c:v>
                </c:pt>
                <c:pt idx="306">
                  <c:v>3.4069170000000003E-2</c:v>
                </c:pt>
                <c:pt idx="307">
                  <c:v>3.8952210000000001E-2</c:v>
                </c:pt>
                <c:pt idx="308">
                  <c:v>4.3913760000000003E-2</c:v>
                </c:pt>
                <c:pt idx="309">
                  <c:v>4.8938120000000002E-2</c:v>
                </c:pt>
                <c:pt idx="310">
                  <c:v>5.3978169999999999E-2</c:v>
                </c:pt>
                <c:pt idx="311">
                  <c:v>5.8939730000000003E-2</c:v>
                </c:pt>
                <c:pt idx="312">
                  <c:v>6.3932680000000006E-2</c:v>
                </c:pt>
                <c:pt idx="313">
                  <c:v>6.8894239999999995E-2</c:v>
                </c:pt>
                <c:pt idx="314">
                  <c:v>7.3887179999999997E-2</c:v>
                </c:pt>
                <c:pt idx="315">
                  <c:v>7.8880140000000001E-2</c:v>
                </c:pt>
                <c:pt idx="316">
                  <c:v>8.3935899999999994E-2</c:v>
                </c:pt>
                <c:pt idx="317">
                  <c:v>8.8944549999999997E-2</c:v>
                </c:pt>
                <c:pt idx="318">
                  <c:v>9.3906100000000006E-2</c:v>
                </c:pt>
                <c:pt idx="319">
                  <c:v>9.8899059999999997E-2</c:v>
                </c:pt>
                <c:pt idx="320">
                  <c:v>0.1038763</c:v>
                </c:pt>
                <c:pt idx="321">
                  <c:v>0.1088693</c:v>
                </c:pt>
                <c:pt idx="322">
                  <c:v>0.113925</c:v>
                </c:pt>
                <c:pt idx="323">
                  <c:v>0.1189494</c:v>
                </c:pt>
                <c:pt idx="324">
                  <c:v>0.12394230000000001</c:v>
                </c:pt>
                <c:pt idx="325">
                  <c:v>0.1289353</c:v>
                </c:pt>
                <c:pt idx="326">
                  <c:v>0.1339439</c:v>
                </c:pt>
                <c:pt idx="327">
                  <c:v>0.1389369</c:v>
                </c:pt>
                <c:pt idx="328">
                  <c:v>0.1439455</c:v>
                </c:pt>
                <c:pt idx="329">
                  <c:v>0.14896989999999999</c:v>
                </c:pt>
                <c:pt idx="330">
                  <c:v>0.1539471</c:v>
                </c:pt>
                <c:pt idx="331">
                  <c:v>0.15890870000000001</c:v>
                </c:pt>
                <c:pt idx="332">
                  <c:v>0.16385459999999999</c:v>
                </c:pt>
                <c:pt idx="333">
                  <c:v>0.1688318</c:v>
                </c:pt>
                <c:pt idx="334">
                  <c:v>0.17379339999999999</c:v>
                </c:pt>
                <c:pt idx="335">
                  <c:v>0.17880199999999999</c:v>
                </c:pt>
                <c:pt idx="336">
                  <c:v>0.18381069999999999</c:v>
                </c:pt>
                <c:pt idx="337">
                  <c:v>0.1888193</c:v>
                </c:pt>
                <c:pt idx="338">
                  <c:v>0.19381229999999999</c:v>
                </c:pt>
                <c:pt idx="339">
                  <c:v>0.19885230000000001</c:v>
                </c:pt>
                <c:pt idx="340">
                  <c:v>0.20387669999999999</c:v>
                </c:pt>
                <c:pt idx="341">
                  <c:v>0.2089481</c:v>
                </c:pt>
                <c:pt idx="342">
                  <c:v>0.21405099999999999</c:v>
                </c:pt>
                <c:pt idx="343">
                  <c:v>0.21910669999999999</c:v>
                </c:pt>
                <c:pt idx="344">
                  <c:v>0.22405259999999999</c:v>
                </c:pt>
                <c:pt idx="345">
                  <c:v>0.2290141</c:v>
                </c:pt>
                <c:pt idx="346">
                  <c:v>0.23399139999999999</c:v>
                </c:pt>
                <c:pt idx="347">
                  <c:v>0.23898440000000001</c:v>
                </c:pt>
                <c:pt idx="348">
                  <c:v>0.2440087</c:v>
                </c:pt>
                <c:pt idx="349">
                  <c:v>0.24897030000000001</c:v>
                </c:pt>
                <c:pt idx="350">
                  <c:v>0.25394749999999999</c:v>
                </c:pt>
                <c:pt idx="351">
                  <c:v>0.25892480000000001</c:v>
                </c:pt>
                <c:pt idx="352">
                  <c:v>0.26391769999999998</c:v>
                </c:pt>
                <c:pt idx="353">
                  <c:v>0.268895</c:v>
                </c:pt>
                <c:pt idx="354">
                  <c:v>0.27395069999999999</c:v>
                </c:pt>
                <c:pt idx="355">
                  <c:v>0.27895940000000002</c:v>
                </c:pt>
                <c:pt idx="356">
                  <c:v>0.28395229999999999</c:v>
                </c:pt>
                <c:pt idx="357">
                  <c:v>0.28892960000000001</c:v>
                </c:pt>
                <c:pt idx="358">
                  <c:v>0.29389110000000002</c:v>
                </c:pt>
                <c:pt idx="359">
                  <c:v>0.29886839999999998</c:v>
                </c:pt>
                <c:pt idx="360">
                  <c:v>0.30389280000000002</c:v>
                </c:pt>
                <c:pt idx="361">
                  <c:v>0.30896420000000002</c:v>
                </c:pt>
                <c:pt idx="362">
                  <c:v>0.31523980000000001</c:v>
                </c:pt>
                <c:pt idx="363">
                  <c:v>0.31822709999999998</c:v>
                </c:pt>
                <c:pt idx="364">
                  <c:v>0.32310109999999997</c:v>
                </c:pt>
                <c:pt idx="365">
                  <c:v>0.32828960000000001</c:v>
                </c:pt>
                <c:pt idx="366">
                  <c:v>0.33332089999999998</c:v>
                </c:pt>
                <c:pt idx="367">
                  <c:v>0.33819490000000002</c:v>
                </c:pt>
                <c:pt idx="368">
                  <c:v>0.34338340000000001</c:v>
                </c:pt>
                <c:pt idx="369">
                  <c:v>0.34810020000000003</c:v>
                </c:pt>
                <c:pt idx="370">
                  <c:v>0.35313139999999998</c:v>
                </c:pt>
                <c:pt idx="371">
                  <c:v>0.35800549999999998</c:v>
                </c:pt>
                <c:pt idx="372">
                  <c:v>0.36303669999999999</c:v>
                </c:pt>
                <c:pt idx="373">
                  <c:v>0.36791069999999998</c:v>
                </c:pt>
                <c:pt idx="374">
                  <c:v>0.372942</c:v>
                </c:pt>
                <c:pt idx="375">
                  <c:v>0.37797330000000001</c:v>
                </c:pt>
                <c:pt idx="376">
                  <c:v>0.3828473</c:v>
                </c:pt>
                <c:pt idx="377">
                  <c:v>0.38787860000000002</c:v>
                </c:pt>
                <c:pt idx="378">
                  <c:v>0.39275260000000001</c:v>
                </c:pt>
                <c:pt idx="379">
                  <c:v>0.39778380000000002</c:v>
                </c:pt>
                <c:pt idx="380">
                  <c:v>0.40281509999999998</c:v>
                </c:pt>
                <c:pt idx="381">
                  <c:v>0.4078464</c:v>
                </c:pt>
                <c:pt idx="382">
                  <c:v>0.41272039999999999</c:v>
                </c:pt>
                <c:pt idx="383">
                  <c:v>0.4177516</c:v>
                </c:pt>
                <c:pt idx="384">
                  <c:v>0.42278290000000002</c:v>
                </c:pt>
                <c:pt idx="385">
                  <c:v>0.4279714</c:v>
                </c:pt>
                <c:pt idx="386">
                  <c:v>0.43268820000000002</c:v>
                </c:pt>
                <c:pt idx="387">
                  <c:v>0.43771949999999998</c:v>
                </c:pt>
                <c:pt idx="388">
                  <c:v>0.44259349999999997</c:v>
                </c:pt>
                <c:pt idx="389">
                  <c:v>0.44762469999999999</c:v>
                </c:pt>
                <c:pt idx="390">
                  <c:v>0.45249879999999998</c:v>
                </c:pt>
                <c:pt idx="391">
                  <c:v>0.45752999999999999</c:v>
                </c:pt>
                <c:pt idx="392">
                  <c:v>0.46256130000000001</c:v>
                </c:pt>
                <c:pt idx="393">
                  <c:v>0.4674353</c:v>
                </c:pt>
                <c:pt idx="394">
                  <c:v>0.47246660000000001</c:v>
                </c:pt>
                <c:pt idx="395">
                  <c:v>0.4773406</c:v>
                </c:pt>
                <c:pt idx="396">
                  <c:v>0.48237190000000002</c:v>
                </c:pt>
                <c:pt idx="397">
                  <c:v>0.48740309999999998</c:v>
                </c:pt>
                <c:pt idx="398">
                  <c:v>0.49227710000000002</c:v>
                </c:pt>
                <c:pt idx="399">
                  <c:v>0.49730839999999998</c:v>
                </c:pt>
                <c:pt idx="400">
                  <c:v>0.50265409999999999</c:v>
                </c:pt>
                <c:pt idx="401">
                  <c:v>0.50815710000000003</c:v>
                </c:pt>
                <c:pt idx="402">
                  <c:v>0.51318839999999999</c:v>
                </c:pt>
                <c:pt idx="403">
                  <c:v>0.5182196</c:v>
                </c:pt>
                <c:pt idx="404">
                  <c:v>0.52325089999999996</c:v>
                </c:pt>
                <c:pt idx="405">
                  <c:v>0.52812490000000001</c:v>
                </c:pt>
                <c:pt idx="406">
                  <c:v>0.53315619999999997</c:v>
                </c:pt>
                <c:pt idx="407">
                  <c:v>0.53818739999999998</c:v>
                </c:pt>
                <c:pt idx="408">
                  <c:v>0.54321870000000005</c:v>
                </c:pt>
                <c:pt idx="409">
                  <c:v>0.54824989999999996</c:v>
                </c:pt>
                <c:pt idx="410">
                  <c:v>0.55312399999999995</c:v>
                </c:pt>
                <c:pt idx="411">
                  <c:v>0.55799799999999999</c:v>
                </c:pt>
                <c:pt idx="412">
                  <c:v>0.56302920000000001</c:v>
                </c:pt>
                <c:pt idx="413">
                  <c:v>0.56806049999999997</c:v>
                </c:pt>
                <c:pt idx="414">
                  <c:v>0.57293450000000001</c:v>
                </c:pt>
                <c:pt idx="415">
                  <c:v>0.57796590000000003</c:v>
                </c:pt>
                <c:pt idx="416">
                  <c:v>0.58315430000000001</c:v>
                </c:pt>
                <c:pt idx="417">
                  <c:v>0.58802840000000001</c:v>
                </c:pt>
                <c:pt idx="418">
                  <c:v>0.59290240000000005</c:v>
                </c:pt>
                <c:pt idx="419">
                  <c:v>0.59777639999999999</c:v>
                </c:pt>
                <c:pt idx="420">
                  <c:v>0.60312209999999999</c:v>
                </c:pt>
                <c:pt idx="421">
                  <c:v>0.60799610000000004</c:v>
                </c:pt>
                <c:pt idx="422">
                  <c:v>0.6130274</c:v>
                </c:pt>
                <c:pt idx="423">
                  <c:v>0.61821590000000004</c:v>
                </c:pt>
                <c:pt idx="424">
                  <c:v>0.62324710000000005</c:v>
                </c:pt>
                <c:pt idx="425">
                  <c:v>0.62827840000000001</c:v>
                </c:pt>
                <c:pt idx="426">
                  <c:v>0.63330969999999998</c:v>
                </c:pt>
                <c:pt idx="427">
                  <c:v>0.63818370000000002</c:v>
                </c:pt>
                <c:pt idx="428">
                  <c:v>0.64321490000000003</c:v>
                </c:pt>
                <c:pt idx="429">
                  <c:v>0.64793179999999995</c:v>
                </c:pt>
                <c:pt idx="430">
                  <c:v>0.65296299999999996</c:v>
                </c:pt>
                <c:pt idx="431">
                  <c:v>0.65783700000000001</c:v>
                </c:pt>
                <c:pt idx="432">
                  <c:v>0.66286829999999997</c:v>
                </c:pt>
                <c:pt idx="433">
                  <c:v>0.66774230000000001</c:v>
                </c:pt>
                <c:pt idx="434">
                  <c:v>0.67277359999999997</c:v>
                </c:pt>
                <c:pt idx="435">
                  <c:v>0.67780479999999999</c:v>
                </c:pt>
                <c:pt idx="436">
                  <c:v>0.68299330000000003</c:v>
                </c:pt>
                <c:pt idx="437">
                  <c:v>0.68802459999999999</c:v>
                </c:pt>
                <c:pt idx="438">
                  <c:v>0.6930558</c:v>
                </c:pt>
                <c:pt idx="439">
                  <c:v>0.69792989999999999</c:v>
                </c:pt>
                <c:pt idx="440">
                  <c:v>0.70296110000000001</c:v>
                </c:pt>
                <c:pt idx="441">
                  <c:v>0.7078352</c:v>
                </c:pt>
                <c:pt idx="442">
                  <c:v>0.71286640000000001</c:v>
                </c:pt>
                <c:pt idx="443">
                  <c:v>0.7177405</c:v>
                </c:pt>
                <c:pt idx="444">
                  <c:v>0.72277170000000002</c:v>
                </c:pt>
                <c:pt idx="445">
                  <c:v>0.72780299999999998</c:v>
                </c:pt>
                <c:pt idx="446">
                  <c:v>0.73283419999999999</c:v>
                </c:pt>
                <c:pt idx="447">
                  <c:v>0.73786549999999995</c:v>
                </c:pt>
                <c:pt idx="448">
                  <c:v>0.7427395</c:v>
                </c:pt>
                <c:pt idx="449">
                  <c:v>0.74777079999999996</c:v>
                </c:pt>
                <c:pt idx="450">
                  <c:v>0.7529593</c:v>
                </c:pt>
                <c:pt idx="451">
                  <c:v>0.75783319999999998</c:v>
                </c:pt>
                <c:pt idx="452">
                  <c:v>0.76270729999999998</c:v>
                </c:pt>
                <c:pt idx="453">
                  <c:v>0.76773860000000005</c:v>
                </c:pt>
                <c:pt idx="454">
                  <c:v>0.77261259999999998</c:v>
                </c:pt>
                <c:pt idx="455">
                  <c:v>0.77764390000000005</c:v>
                </c:pt>
                <c:pt idx="456">
                  <c:v>0.78267509999999996</c:v>
                </c:pt>
                <c:pt idx="457">
                  <c:v>0.78754919999999995</c:v>
                </c:pt>
                <c:pt idx="458">
                  <c:v>0.79242319999999999</c:v>
                </c:pt>
                <c:pt idx="459">
                  <c:v>0.79745449999999996</c:v>
                </c:pt>
                <c:pt idx="460">
                  <c:v>0.79745449999999996</c:v>
                </c:pt>
                <c:pt idx="461">
                  <c:v>0.79258039999999996</c:v>
                </c:pt>
                <c:pt idx="462">
                  <c:v>0.78770640000000003</c:v>
                </c:pt>
                <c:pt idx="463">
                  <c:v>0.78267509999999996</c:v>
                </c:pt>
                <c:pt idx="464">
                  <c:v>0.77764390000000005</c:v>
                </c:pt>
                <c:pt idx="465">
                  <c:v>0.77276990000000001</c:v>
                </c:pt>
                <c:pt idx="466">
                  <c:v>0.76789580000000002</c:v>
                </c:pt>
                <c:pt idx="467">
                  <c:v>0.76270729999999998</c:v>
                </c:pt>
                <c:pt idx="468">
                  <c:v>0.75767609999999996</c:v>
                </c:pt>
                <c:pt idx="469">
                  <c:v>0.75280199999999997</c:v>
                </c:pt>
                <c:pt idx="470">
                  <c:v>0.74777079999999996</c:v>
                </c:pt>
                <c:pt idx="471">
                  <c:v>0.7427395</c:v>
                </c:pt>
                <c:pt idx="472">
                  <c:v>0.73770829999999998</c:v>
                </c:pt>
                <c:pt idx="473">
                  <c:v>0.73283419999999999</c:v>
                </c:pt>
                <c:pt idx="474">
                  <c:v>0.72780299999999998</c:v>
                </c:pt>
                <c:pt idx="475">
                  <c:v>0.72292889999999999</c:v>
                </c:pt>
                <c:pt idx="476">
                  <c:v>0.71538199999999996</c:v>
                </c:pt>
                <c:pt idx="477">
                  <c:v>0.71286640000000001</c:v>
                </c:pt>
                <c:pt idx="478">
                  <c:v>0.7078352</c:v>
                </c:pt>
                <c:pt idx="479">
                  <c:v>0.70280390000000004</c:v>
                </c:pt>
                <c:pt idx="480">
                  <c:v>0.69792989999999999</c:v>
                </c:pt>
                <c:pt idx="481">
                  <c:v>0.69289860000000003</c:v>
                </c:pt>
                <c:pt idx="482">
                  <c:v>0.68802459999999999</c:v>
                </c:pt>
                <c:pt idx="483">
                  <c:v>0.68299330000000003</c:v>
                </c:pt>
                <c:pt idx="484">
                  <c:v>0.67796210000000001</c:v>
                </c:pt>
                <c:pt idx="485">
                  <c:v>0.67308800000000002</c:v>
                </c:pt>
                <c:pt idx="486">
                  <c:v>0.66805680000000001</c:v>
                </c:pt>
                <c:pt idx="487">
                  <c:v>0.66286829999999997</c:v>
                </c:pt>
                <c:pt idx="488">
                  <c:v>0.65799430000000003</c:v>
                </c:pt>
                <c:pt idx="489">
                  <c:v>0.65312020000000004</c:v>
                </c:pt>
                <c:pt idx="490">
                  <c:v>0.64824619999999999</c:v>
                </c:pt>
                <c:pt idx="491">
                  <c:v>0.64321490000000003</c:v>
                </c:pt>
                <c:pt idx="492">
                  <c:v>0.63818370000000002</c:v>
                </c:pt>
                <c:pt idx="493">
                  <c:v>0.63330969999999998</c:v>
                </c:pt>
                <c:pt idx="494">
                  <c:v>0.62843559999999998</c:v>
                </c:pt>
                <c:pt idx="495">
                  <c:v>0.62340439999999997</c:v>
                </c:pt>
                <c:pt idx="496">
                  <c:v>0.61821590000000004</c:v>
                </c:pt>
                <c:pt idx="497">
                  <c:v>0.61318459999999997</c:v>
                </c:pt>
                <c:pt idx="498">
                  <c:v>0.60815330000000001</c:v>
                </c:pt>
                <c:pt idx="499">
                  <c:v>0.60312209999999999</c:v>
                </c:pt>
                <c:pt idx="500">
                  <c:v>0.59777639999999999</c:v>
                </c:pt>
                <c:pt idx="501">
                  <c:v>0.59274519999999997</c:v>
                </c:pt>
                <c:pt idx="502">
                  <c:v>0.58787109999999998</c:v>
                </c:pt>
                <c:pt idx="503">
                  <c:v>0.58283980000000002</c:v>
                </c:pt>
                <c:pt idx="504">
                  <c:v>0.57796590000000003</c:v>
                </c:pt>
                <c:pt idx="505">
                  <c:v>0.57324900000000001</c:v>
                </c:pt>
                <c:pt idx="506">
                  <c:v>0.5682178</c:v>
                </c:pt>
                <c:pt idx="507">
                  <c:v>0.56318650000000003</c:v>
                </c:pt>
                <c:pt idx="508">
                  <c:v>0.55831240000000004</c:v>
                </c:pt>
                <c:pt idx="509">
                  <c:v>0.55328120000000003</c:v>
                </c:pt>
                <c:pt idx="510">
                  <c:v>0.54840710000000004</c:v>
                </c:pt>
                <c:pt idx="511">
                  <c:v>0.54337590000000002</c:v>
                </c:pt>
                <c:pt idx="512">
                  <c:v>0.53834459999999995</c:v>
                </c:pt>
                <c:pt idx="513">
                  <c:v>0.53347060000000002</c:v>
                </c:pt>
                <c:pt idx="514">
                  <c:v>0.52843929999999995</c:v>
                </c:pt>
                <c:pt idx="515">
                  <c:v>0.52340810000000004</c:v>
                </c:pt>
                <c:pt idx="516">
                  <c:v>0.5182196</c:v>
                </c:pt>
                <c:pt idx="517">
                  <c:v>0.51334559999999996</c:v>
                </c:pt>
                <c:pt idx="518">
                  <c:v>0.5083143</c:v>
                </c:pt>
                <c:pt idx="519">
                  <c:v>0.50265409999999999</c:v>
                </c:pt>
                <c:pt idx="520">
                  <c:v>0.49730839999999998</c:v>
                </c:pt>
                <c:pt idx="521">
                  <c:v>0.49227710000000002</c:v>
                </c:pt>
                <c:pt idx="522">
                  <c:v>0.48740309999999998</c:v>
                </c:pt>
                <c:pt idx="523">
                  <c:v>0.48237190000000002</c:v>
                </c:pt>
                <c:pt idx="524">
                  <c:v>0.47749779999999997</c:v>
                </c:pt>
                <c:pt idx="525">
                  <c:v>0.47246660000000001</c:v>
                </c:pt>
                <c:pt idx="526">
                  <c:v>0.4674353</c:v>
                </c:pt>
                <c:pt idx="527">
                  <c:v>0.46240409999999998</c:v>
                </c:pt>
                <c:pt idx="528">
                  <c:v>0.45752999999999999</c:v>
                </c:pt>
                <c:pt idx="529">
                  <c:v>0.45249879999999998</c:v>
                </c:pt>
                <c:pt idx="530">
                  <c:v>0.44762469999999999</c:v>
                </c:pt>
                <c:pt idx="531">
                  <c:v>0.4427507</c:v>
                </c:pt>
                <c:pt idx="532">
                  <c:v>0.43771949999999998</c:v>
                </c:pt>
                <c:pt idx="533">
                  <c:v>0.43268820000000002</c:v>
                </c:pt>
                <c:pt idx="534">
                  <c:v>0.42781419999999998</c:v>
                </c:pt>
                <c:pt idx="535">
                  <c:v>0.42278290000000002</c:v>
                </c:pt>
                <c:pt idx="536">
                  <c:v>0.4177516</c:v>
                </c:pt>
                <c:pt idx="537">
                  <c:v>0.41272039999999999</c:v>
                </c:pt>
                <c:pt idx="538">
                  <c:v>0.4078464</c:v>
                </c:pt>
                <c:pt idx="539">
                  <c:v>0.40281509999999998</c:v>
                </c:pt>
                <c:pt idx="540">
                  <c:v>0.39778380000000002</c:v>
                </c:pt>
                <c:pt idx="541">
                  <c:v>0.39275260000000001</c:v>
                </c:pt>
                <c:pt idx="542">
                  <c:v>0.38772129999999999</c:v>
                </c:pt>
                <c:pt idx="543">
                  <c:v>0.3828473</c:v>
                </c:pt>
                <c:pt idx="544">
                  <c:v>0.37765880000000002</c:v>
                </c:pt>
                <c:pt idx="545">
                  <c:v>0.372942</c:v>
                </c:pt>
                <c:pt idx="546">
                  <c:v>0.36791069999999998</c:v>
                </c:pt>
                <c:pt idx="547">
                  <c:v>0.36303669999999999</c:v>
                </c:pt>
                <c:pt idx="548">
                  <c:v>0.35800549999999998</c:v>
                </c:pt>
                <c:pt idx="549">
                  <c:v>0.35313139999999998</c:v>
                </c:pt>
                <c:pt idx="550">
                  <c:v>0.34810020000000003</c:v>
                </c:pt>
                <c:pt idx="551">
                  <c:v>0.34322609999999998</c:v>
                </c:pt>
                <c:pt idx="552">
                  <c:v>0.33803759999999999</c:v>
                </c:pt>
                <c:pt idx="553">
                  <c:v>0.3331636</c:v>
                </c:pt>
                <c:pt idx="554">
                  <c:v>0.32828960000000001</c:v>
                </c:pt>
                <c:pt idx="555">
                  <c:v>0.3232583</c:v>
                </c:pt>
                <c:pt idx="556">
                  <c:v>0.31822709999999998</c:v>
                </c:pt>
                <c:pt idx="557">
                  <c:v>0.31319580000000002</c:v>
                </c:pt>
                <c:pt idx="558">
                  <c:v>0.30832179999999998</c:v>
                </c:pt>
                <c:pt idx="559">
                  <c:v>0.30329050000000002</c:v>
                </c:pt>
                <c:pt idx="560">
                  <c:v>0.2982593</c:v>
                </c:pt>
                <c:pt idx="561">
                  <c:v>0.29338520000000001</c:v>
                </c:pt>
                <c:pt idx="562">
                  <c:v>0.28851120000000002</c:v>
                </c:pt>
                <c:pt idx="563">
                  <c:v>0.28347990000000001</c:v>
                </c:pt>
                <c:pt idx="564">
                  <c:v>0.27844869999999999</c:v>
                </c:pt>
                <c:pt idx="565">
                  <c:v>0.27341739999999998</c:v>
                </c:pt>
                <c:pt idx="566">
                  <c:v>0.26838620000000002</c:v>
                </c:pt>
                <c:pt idx="567">
                  <c:v>0.26351210000000003</c:v>
                </c:pt>
                <c:pt idx="568">
                  <c:v>0.25848090000000001</c:v>
                </c:pt>
                <c:pt idx="569">
                  <c:v>0.25360690000000002</c:v>
                </c:pt>
                <c:pt idx="570">
                  <c:v>0.24857560000000001</c:v>
                </c:pt>
                <c:pt idx="571">
                  <c:v>0.24370159999999999</c:v>
                </c:pt>
                <c:pt idx="572">
                  <c:v>0.23821500000000001</c:v>
                </c:pt>
                <c:pt idx="573">
                  <c:v>0.23397570000000001</c:v>
                </c:pt>
                <c:pt idx="574">
                  <c:v>0.22902980000000001</c:v>
                </c:pt>
                <c:pt idx="575">
                  <c:v>0.2240683</c:v>
                </c:pt>
                <c:pt idx="576">
                  <c:v>0.21909100000000001</c:v>
                </c:pt>
                <c:pt idx="577">
                  <c:v>0.21405099999999999</c:v>
                </c:pt>
                <c:pt idx="578">
                  <c:v>0.2089481</c:v>
                </c:pt>
                <c:pt idx="579">
                  <c:v>0.2038924</c:v>
                </c:pt>
                <c:pt idx="580">
                  <c:v>0.19885230000000001</c:v>
                </c:pt>
                <c:pt idx="581">
                  <c:v>0.193828</c:v>
                </c:pt>
                <c:pt idx="582">
                  <c:v>0.1888193</c:v>
                </c:pt>
                <c:pt idx="583">
                  <c:v>0.18384210000000001</c:v>
                </c:pt>
                <c:pt idx="584">
                  <c:v>0.1788334</c:v>
                </c:pt>
                <c:pt idx="585">
                  <c:v>0.17380909999999999</c:v>
                </c:pt>
                <c:pt idx="586">
                  <c:v>0.1688318</c:v>
                </c:pt>
                <c:pt idx="587">
                  <c:v>0.16385459999999999</c:v>
                </c:pt>
                <c:pt idx="588">
                  <c:v>0.1589401</c:v>
                </c:pt>
                <c:pt idx="589">
                  <c:v>0.15397849999999999</c:v>
                </c:pt>
                <c:pt idx="590">
                  <c:v>0.14901700000000001</c:v>
                </c:pt>
                <c:pt idx="591">
                  <c:v>0.14397689999999999</c:v>
                </c:pt>
                <c:pt idx="592">
                  <c:v>0.138984</c:v>
                </c:pt>
                <c:pt idx="593">
                  <c:v>0.13397529999999999</c:v>
                </c:pt>
                <c:pt idx="594">
                  <c:v>0.12895100000000001</c:v>
                </c:pt>
                <c:pt idx="595">
                  <c:v>0.12397370000000001</c:v>
                </c:pt>
                <c:pt idx="596">
                  <c:v>0.1189494</c:v>
                </c:pt>
                <c:pt idx="597">
                  <c:v>0.113925</c:v>
                </c:pt>
                <c:pt idx="598">
                  <c:v>0.1088693</c:v>
                </c:pt>
                <c:pt idx="599">
                  <c:v>0.1038606</c:v>
                </c:pt>
                <c:pt idx="600">
                  <c:v>9.8867650000000001E-2</c:v>
                </c:pt>
                <c:pt idx="601">
                  <c:v>9.3874700000000005E-2</c:v>
                </c:pt>
                <c:pt idx="602">
                  <c:v>8.8913140000000002E-2</c:v>
                </c:pt>
                <c:pt idx="603">
                  <c:v>8.39202E-2</c:v>
                </c:pt>
                <c:pt idx="604">
                  <c:v>7.8880140000000001E-2</c:v>
                </c:pt>
                <c:pt idx="605">
                  <c:v>7.3887179999999997E-2</c:v>
                </c:pt>
                <c:pt idx="606">
                  <c:v>6.8878529999999993E-2</c:v>
                </c:pt>
                <c:pt idx="607">
                  <c:v>6.3932680000000006E-2</c:v>
                </c:pt>
                <c:pt idx="608">
                  <c:v>5.8939730000000003E-2</c:v>
                </c:pt>
                <c:pt idx="609">
                  <c:v>5.396248E-2</c:v>
                </c:pt>
                <c:pt idx="610">
                  <c:v>4.8922420000000001E-2</c:v>
                </c:pt>
                <c:pt idx="611">
                  <c:v>4.3929469999999998E-2</c:v>
                </c:pt>
                <c:pt idx="612">
                  <c:v>3.8936510000000001E-2</c:v>
                </c:pt>
                <c:pt idx="613">
                  <c:v>3.3974959999999998E-2</c:v>
                </c:pt>
                <c:pt idx="614">
                  <c:v>2.902911E-2</c:v>
                </c:pt>
                <c:pt idx="615">
                  <c:v>2.2708929999999999E-2</c:v>
                </c:pt>
                <c:pt idx="616">
                  <c:v>1.9057060000000001E-2</c:v>
                </c:pt>
                <c:pt idx="617">
                  <c:v>1.408558E-2</c:v>
                </c:pt>
                <c:pt idx="618">
                  <c:v>9.0175150000000003E-3</c:v>
                </c:pt>
                <c:pt idx="619">
                  <c:v>3.9790490000000001E-3</c:v>
                </c:pt>
                <c:pt idx="620">
                  <c:v>-1.0453960000000001E-3</c:v>
                </c:pt>
                <c:pt idx="621">
                  <c:v>-6.054261E-3</c:v>
                </c:pt>
                <c:pt idx="622">
                  <c:v>-1.112077E-2</c:v>
                </c:pt>
                <c:pt idx="623">
                  <c:v>-1.6140539999999998E-2</c:v>
                </c:pt>
                <c:pt idx="624">
                  <c:v>-2.1132270000000002E-2</c:v>
                </c:pt>
                <c:pt idx="625">
                  <c:v>-2.6111530000000001E-2</c:v>
                </c:pt>
                <c:pt idx="626">
                  <c:v>-3.2472139999999997E-2</c:v>
                </c:pt>
                <c:pt idx="627">
                  <c:v>-3.6083400000000002E-2</c:v>
                </c:pt>
                <c:pt idx="628">
                  <c:v>-4.1044949999999997E-2</c:v>
                </c:pt>
                <c:pt idx="629">
                  <c:v>-4.60379E-2</c:v>
                </c:pt>
                <c:pt idx="630">
                  <c:v>-5.1030850000000003E-2</c:v>
                </c:pt>
                <c:pt idx="631">
                  <c:v>-5.6008099999999998E-2</c:v>
                </c:pt>
                <c:pt idx="632">
                  <c:v>-6.096965E-2</c:v>
                </c:pt>
                <c:pt idx="633">
                  <c:v>-6.5962610000000005E-2</c:v>
                </c:pt>
                <c:pt idx="634">
                  <c:v>-7.0971259999999994E-2</c:v>
                </c:pt>
                <c:pt idx="635">
                  <c:v>-7.5979920000000006E-2</c:v>
                </c:pt>
                <c:pt idx="636">
                  <c:v>-8.1082779999999993E-2</c:v>
                </c:pt>
                <c:pt idx="637">
                  <c:v>-8.6060029999999996E-2</c:v>
                </c:pt>
                <c:pt idx="638">
                  <c:v>-9.1068689999999994E-2</c:v>
                </c:pt>
                <c:pt idx="639">
                  <c:v>-9.6061640000000004E-2</c:v>
                </c:pt>
                <c:pt idx="640">
                  <c:v>-0.1010389</c:v>
                </c:pt>
                <c:pt idx="641">
                  <c:v>-0.1060318</c:v>
                </c:pt>
                <c:pt idx="642">
                  <c:v>-0.1111033</c:v>
                </c:pt>
                <c:pt idx="643">
                  <c:v>-0.1160963</c:v>
                </c:pt>
                <c:pt idx="644">
                  <c:v>-0.1210735</c:v>
                </c:pt>
                <c:pt idx="645">
                  <c:v>-0.12603500000000001</c:v>
                </c:pt>
                <c:pt idx="646">
                  <c:v>-0.13104370000000001</c:v>
                </c:pt>
                <c:pt idx="647">
                  <c:v>-0.136021</c:v>
                </c:pt>
                <c:pt idx="648">
                  <c:v>-0.14104530000000001</c:v>
                </c:pt>
                <c:pt idx="649">
                  <c:v>-0.1460697</c:v>
                </c:pt>
                <c:pt idx="650">
                  <c:v>-0.15106259999999999</c:v>
                </c:pt>
                <c:pt idx="651">
                  <c:v>-0.15605559999999999</c:v>
                </c:pt>
                <c:pt idx="652">
                  <c:v>-0.1610171</c:v>
                </c:pt>
                <c:pt idx="653">
                  <c:v>-0.16597870000000001</c:v>
                </c:pt>
                <c:pt idx="654">
                  <c:v>-0.17095589999999999</c:v>
                </c:pt>
                <c:pt idx="655">
                  <c:v>-0.1759646</c:v>
                </c:pt>
                <c:pt idx="656">
                  <c:v>-0.18095749999999999</c:v>
                </c:pt>
                <c:pt idx="657">
                  <c:v>-0.1859034</c:v>
                </c:pt>
                <c:pt idx="658">
                  <c:v>-0.1909121</c:v>
                </c:pt>
                <c:pt idx="659">
                  <c:v>-0.1960306</c:v>
                </c:pt>
                <c:pt idx="660">
                  <c:v>-0.2010864</c:v>
                </c:pt>
                <c:pt idx="661">
                  <c:v>-0.20618919999999999</c:v>
                </c:pt>
                <c:pt idx="662">
                  <c:v>-0.21130779999999999</c:v>
                </c:pt>
                <c:pt idx="663">
                  <c:v>-0.21636349999999999</c:v>
                </c:pt>
                <c:pt idx="664">
                  <c:v>-0.2213408</c:v>
                </c:pt>
                <c:pt idx="665">
                  <c:v>-0.22631799999999999</c:v>
                </c:pt>
                <c:pt idx="666">
                  <c:v>-0.2312796</c:v>
                </c:pt>
                <c:pt idx="667">
                  <c:v>-0.23630399999999999</c:v>
                </c:pt>
                <c:pt idx="668">
                  <c:v>-0.24131259999999999</c:v>
                </c:pt>
                <c:pt idx="669">
                  <c:v>-0.24625849999999999</c:v>
                </c:pt>
                <c:pt idx="670">
                  <c:v>-0.25122</c:v>
                </c:pt>
                <c:pt idx="671">
                  <c:v>-0.2561659</c:v>
                </c:pt>
                <c:pt idx="672">
                  <c:v>-0.26112740000000001</c:v>
                </c:pt>
                <c:pt idx="673">
                  <c:v>-0.26612039999999998</c:v>
                </c:pt>
                <c:pt idx="674">
                  <c:v>-0.27120749999999999</c:v>
                </c:pt>
                <c:pt idx="675">
                  <c:v>-0.27621620000000002</c:v>
                </c:pt>
                <c:pt idx="676">
                  <c:v>-0.2812248</c:v>
                </c:pt>
                <c:pt idx="677">
                  <c:v>-0.28620210000000001</c:v>
                </c:pt>
                <c:pt idx="678">
                  <c:v>-0.29119499999999998</c:v>
                </c:pt>
                <c:pt idx="679">
                  <c:v>-0.29618800000000001</c:v>
                </c:pt>
                <c:pt idx="680">
                  <c:v>-0.30124380000000001</c:v>
                </c:pt>
                <c:pt idx="681">
                  <c:v>-0.30625239999999998</c:v>
                </c:pt>
                <c:pt idx="682">
                  <c:v>-0.31126110000000001</c:v>
                </c:pt>
                <c:pt idx="683">
                  <c:v>-0.31744099999999997</c:v>
                </c:pt>
                <c:pt idx="684">
                  <c:v>-0.32168609999999997</c:v>
                </c:pt>
                <c:pt idx="685">
                  <c:v>-0.32671729999999999</c:v>
                </c:pt>
                <c:pt idx="686">
                  <c:v>-0.33159139999999998</c:v>
                </c:pt>
                <c:pt idx="687">
                  <c:v>-0.33662259999999999</c:v>
                </c:pt>
                <c:pt idx="688">
                  <c:v>-0.34149659999999998</c:v>
                </c:pt>
                <c:pt idx="689">
                  <c:v>-0.3465279</c:v>
                </c:pt>
                <c:pt idx="690">
                  <c:v>-0.35155920000000002</c:v>
                </c:pt>
                <c:pt idx="691">
                  <c:v>-0.35643320000000001</c:v>
                </c:pt>
                <c:pt idx="692">
                  <c:v>-0.36146450000000002</c:v>
                </c:pt>
                <c:pt idx="693">
                  <c:v>-0.36649569999999998</c:v>
                </c:pt>
                <c:pt idx="694">
                  <c:v>-0.371527</c:v>
                </c:pt>
                <c:pt idx="695">
                  <c:v>-0.37640099999999999</c:v>
                </c:pt>
                <c:pt idx="696">
                  <c:v>-0.38127499999999998</c:v>
                </c:pt>
                <c:pt idx="697">
                  <c:v>-0.38630629999999999</c:v>
                </c:pt>
                <c:pt idx="698">
                  <c:v>-0.39133760000000001</c:v>
                </c:pt>
                <c:pt idx="699">
                  <c:v>-0.3962116</c:v>
                </c:pt>
                <c:pt idx="700">
                  <c:v>-0.40124290000000001</c:v>
                </c:pt>
                <c:pt idx="701">
                  <c:v>-0.40627410000000003</c:v>
                </c:pt>
                <c:pt idx="702">
                  <c:v>-0.41130539999999999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-0.42639909999999998</c:v>
                </c:pt>
                <c:pt idx="706">
                  <c:v>-0.43127320000000002</c:v>
                </c:pt>
                <c:pt idx="707">
                  <c:v>-0.43614720000000001</c:v>
                </c:pt>
                <c:pt idx="708">
                  <c:v>-0.44117849999999997</c:v>
                </c:pt>
                <c:pt idx="709">
                  <c:v>-0.44605250000000002</c:v>
                </c:pt>
                <c:pt idx="710">
                  <c:v>-0.451241</c:v>
                </c:pt>
                <c:pt idx="711">
                  <c:v>-0.45627220000000002</c:v>
                </c:pt>
                <c:pt idx="712">
                  <c:v>-0.4617752</c:v>
                </c:pt>
                <c:pt idx="713">
                  <c:v>-0.46696359999999998</c:v>
                </c:pt>
                <c:pt idx="714">
                  <c:v>-0.4719949</c:v>
                </c:pt>
                <c:pt idx="715">
                  <c:v>-0.47686889999999998</c:v>
                </c:pt>
                <c:pt idx="716">
                  <c:v>-0.4819002</c:v>
                </c:pt>
                <c:pt idx="717">
                  <c:v>-0.48693150000000002</c:v>
                </c:pt>
                <c:pt idx="718">
                  <c:v>-0.49196269999999998</c:v>
                </c:pt>
                <c:pt idx="719">
                  <c:v>-0.49683680000000002</c:v>
                </c:pt>
                <c:pt idx="720">
                  <c:v>-0.50186790000000003</c:v>
                </c:pt>
                <c:pt idx="721">
                  <c:v>-0.50674200000000003</c:v>
                </c:pt>
                <c:pt idx="722">
                  <c:v>-0.51177329999999999</c:v>
                </c:pt>
                <c:pt idx="723">
                  <c:v>-0.51696180000000003</c:v>
                </c:pt>
                <c:pt idx="724">
                  <c:v>-0.52183570000000001</c:v>
                </c:pt>
                <c:pt idx="725">
                  <c:v>-0.52686699999999997</c:v>
                </c:pt>
                <c:pt idx="726">
                  <c:v>-0.53189830000000005</c:v>
                </c:pt>
                <c:pt idx="727">
                  <c:v>-0.53677229999999998</c:v>
                </c:pt>
                <c:pt idx="728">
                  <c:v>-0.54180360000000005</c:v>
                </c:pt>
                <c:pt idx="729">
                  <c:v>-0.54683490000000001</c:v>
                </c:pt>
                <c:pt idx="730">
                  <c:v>-0.55170889999999995</c:v>
                </c:pt>
                <c:pt idx="731">
                  <c:v>-0.55674020000000002</c:v>
                </c:pt>
                <c:pt idx="732">
                  <c:v>-0.56145699999999998</c:v>
                </c:pt>
                <c:pt idx="733">
                  <c:v>-0.5664882</c:v>
                </c:pt>
                <c:pt idx="734">
                  <c:v>-0.57151949999999996</c:v>
                </c:pt>
                <c:pt idx="735">
                  <c:v>-0.5763935</c:v>
                </c:pt>
                <c:pt idx="736">
                  <c:v>-0.58142479999999996</c:v>
                </c:pt>
                <c:pt idx="737">
                  <c:v>-0.58645599999999998</c:v>
                </c:pt>
                <c:pt idx="738">
                  <c:v>-0.59164450000000002</c:v>
                </c:pt>
                <c:pt idx="739">
                  <c:v>-0.59651849999999995</c:v>
                </c:pt>
                <c:pt idx="740">
                  <c:v>-0.60139260000000005</c:v>
                </c:pt>
                <c:pt idx="741">
                  <c:v>-0.60658100000000004</c:v>
                </c:pt>
                <c:pt idx="742">
                  <c:v>-0.61176960000000002</c:v>
                </c:pt>
                <c:pt idx="743">
                  <c:v>-0.61648639999999999</c:v>
                </c:pt>
                <c:pt idx="744">
                  <c:v>-0.6215176</c:v>
                </c:pt>
                <c:pt idx="745">
                  <c:v>-0.62670610000000004</c:v>
                </c:pt>
                <c:pt idx="746">
                  <c:v>-0.63142290000000001</c:v>
                </c:pt>
                <c:pt idx="747">
                  <c:v>-0.63645419999999997</c:v>
                </c:pt>
                <c:pt idx="748">
                  <c:v>-0.64132820000000001</c:v>
                </c:pt>
                <c:pt idx="749">
                  <c:v>-0.64635940000000003</c:v>
                </c:pt>
                <c:pt idx="750">
                  <c:v>-0.65123339999999996</c:v>
                </c:pt>
                <c:pt idx="751">
                  <c:v>-0.65610749999999995</c:v>
                </c:pt>
                <c:pt idx="752">
                  <c:v>-0.6609815</c:v>
                </c:pt>
                <c:pt idx="753">
                  <c:v>-0.66601279999999996</c:v>
                </c:pt>
                <c:pt idx="754">
                  <c:v>-0.67088680000000001</c:v>
                </c:pt>
                <c:pt idx="755">
                  <c:v>-0.67591800000000002</c:v>
                </c:pt>
                <c:pt idx="756">
                  <c:v>-0.68094929999999998</c:v>
                </c:pt>
                <c:pt idx="757">
                  <c:v>-0.68582330000000002</c:v>
                </c:pt>
                <c:pt idx="758">
                  <c:v>-0.69085459999999999</c:v>
                </c:pt>
                <c:pt idx="759">
                  <c:v>-0.69604310000000003</c:v>
                </c:pt>
                <c:pt idx="760">
                  <c:v>-0.70107439999999999</c:v>
                </c:pt>
                <c:pt idx="761">
                  <c:v>-0.70594840000000003</c:v>
                </c:pt>
                <c:pt idx="762">
                  <c:v>-0.71097960000000004</c:v>
                </c:pt>
                <c:pt idx="763">
                  <c:v>-0.71601090000000001</c:v>
                </c:pt>
                <c:pt idx="764">
                  <c:v>-0.720885</c:v>
                </c:pt>
                <c:pt idx="765">
                  <c:v>-0.72591620000000001</c:v>
                </c:pt>
                <c:pt idx="766">
                  <c:v>-0.73094740000000002</c:v>
                </c:pt>
                <c:pt idx="767">
                  <c:v>-0.73582150000000002</c:v>
                </c:pt>
                <c:pt idx="768">
                  <c:v>-0.74085270000000003</c:v>
                </c:pt>
                <c:pt idx="769">
                  <c:v>-0.74588399999999999</c:v>
                </c:pt>
                <c:pt idx="770">
                  <c:v>-0.75075809999999998</c:v>
                </c:pt>
                <c:pt idx="771">
                  <c:v>-0.7557893</c:v>
                </c:pt>
                <c:pt idx="772">
                  <c:v>-0.76066330000000004</c:v>
                </c:pt>
                <c:pt idx="773">
                  <c:v>-0.7656946</c:v>
                </c:pt>
                <c:pt idx="774">
                  <c:v>-0.77072580000000002</c:v>
                </c:pt>
                <c:pt idx="775">
                  <c:v>-0.77622880000000005</c:v>
                </c:pt>
                <c:pt idx="776">
                  <c:v>-0.78141729999999998</c:v>
                </c:pt>
                <c:pt idx="777">
                  <c:v>-0.78644849999999999</c:v>
                </c:pt>
                <c:pt idx="778">
                  <c:v>-0.79147979999999996</c:v>
                </c:pt>
                <c:pt idx="779">
                  <c:v>-0.79651110000000003</c:v>
                </c:pt>
                <c:pt idx="780">
                  <c:v>-0.80138509999999996</c:v>
                </c:pt>
                <c:pt idx="781">
                  <c:v>-0.8065736</c:v>
                </c:pt>
                <c:pt idx="782">
                  <c:v>-0.81176199999999998</c:v>
                </c:pt>
                <c:pt idx="783">
                  <c:v>-0.81663609999999998</c:v>
                </c:pt>
                <c:pt idx="784">
                  <c:v>-0.82166729999999999</c:v>
                </c:pt>
                <c:pt idx="785">
                  <c:v>-0.82669859999999995</c:v>
                </c:pt>
                <c:pt idx="786">
                  <c:v>-0.83172979999999996</c:v>
                </c:pt>
                <c:pt idx="787">
                  <c:v>-0.83676110000000004</c:v>
                </c:pt>
                <c:pt idx="788">
                  <c:v>-0.84194959999999996</c:v>
                </c:pt>
                <c:pt idx="789">
                  <c:v>-0.84666640000000004</c:v>
                </c:pt>
                <c:pt idx="790">
                  <c:v>-0.85154039999999998</c:v>
                </c:pt>
                <c:pt idx="791">
                  <c:v>-0.85657170000000005</c:v>
                </c:pt>
                <c:pt idx="792">
                  <c:v>-0.86144569999999998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-0.87653950000000003</c:v>
                </c:pt>
                <c:pt idx="796">
                  <c:v>-0.88141349999999996</c:v>
                </c:pt>
                <c:pt idx="797">
                  <c:v>-0.88613030000000004</c:v>
                </c:pt>
                <c:pt idx="798">
                  <c:v>-0.89100440000000003</c:v>
                </c:pt>
                <c:pt idx="799">
                  <c:v>-0.89587839999999996</c:v>
                </c:pt>
                <c:pt idx="800">
                  <c:v>-0.90656979999999998</c:v>
                </c:pt>
                <c:pt idx="801">
                  <c:v>-0.91097220000000001</c:v>
                </c:pt>
                <c:pt idx="802">
                  <c:v>-0.91600340000000002</c:v>
                </c:pt>
                <c:pt idx="803">
                  <c:v>-0.92103469999999998</c:v>
                </c:pt>
                <c:pt idx="804">
                  <c:v>-0.92590870000000003</c:v>
                </c:pt>
                <c:pt idx="805">
                  <c:v>-0.93093999999999999</c:v>
                </c:pt>
                <c:pt idx="806">
                  <c:v>-0.93581400000000003</c:v>
                </c:pt>
                <c:pt idx="807">
                  <c:v>-0.9408453</c:v>
                </c:pt>
                <c:pt idx="808">
                  <c:v>-0.94587650000000001</c:v>
                </c:pt>
                <c:pt idx="809">
                  <c:v>-0.95137950000000004</c:v>
                </c:pt>
                <c:pt idx="810">
                  <c:v>-0.95609630000000001</c:v>
                </c:pt>
                <c:pt idx="811">
                  <c:v>-0.96112750000000002</c:v>
                </c:pt>
                <c:pt idx="812">
                  <c:v>-0.96600160000000002</c:v>
                </c:pt>
                <c:pt idx="813">
                  <c:v>-0.97103280000000003</c:v>
                </c:pt>
                <c:pt idx="814">
                  <c:v>-0.97606409999999999</c:v>
                </c:pt>
                <c:pt idx="815">
                  <c:v>-0.98093810000000004</c:v>
                </c:pt>
                <c:pt idx="816">
                  <c:v>-0.98581209999999997</c:v>
                </c:pt>
                <c:pt idx="817">
                  <c:v>-0.99100060000000001</c:v>
                </c:pt>
                <c:pt idx="818">
                  <c:v>-0.99587460000000005</c:v>
                </c:pt>
                <c:pt idx="819">
                  <c:v>-1.0009060000000001</c:v>
                </c:pt>
                <c:pt idx="820">
                  <c:v>-1.0059370000000001</c:v>
                </c:pt>
                <c:pt idx="821">
                  <c:v>-1.011126</c:v>
                </c:pt>
                <c:pt idx="822">
                  <c:v>-1.016157</c:v>
                </c:pt>
                <c:pt idx="823">
                  <c:v>-1.021031</c:v>
                </c:pt>
                <c:pt idx="824">
                  <c:v>-1.026062</c:v>
                </c:pt>
                <c:pt idx="825">
                  <c:v>-1.031093</c:v>
                </c:pt>
                <c:pt idx="826">
                  <c:v>-1.036125</c:v>
                </c:pt>
                <c:pt idx="827">
                  <c:v>-1.040999</c:v>
                </c:pt>
                <c:pt idx="828">
                  <c:v>-1.0458730000000001</c:v>
                </c:pt>
                <c:pt idx="829">
                  <c:v>-1.0509040000000001</c:v>
                </c:pt>
                <c:pt idx="830">
                  <c:v>-1.0559350000000001</c:v>
                </c:pt>
                <c:pt idx="831">
                  <c:v>-1.0608089999999999</c:v>
                </c:pt>
                <c:pt idx="832">
                  <c:v>-1.065998</c:v>
                </c:pt>
                <c:pt idx="833">
                  <c:v>-1.071029</c:v>
                </c:pt>
                <c:pt idx="834">
                  <c:v>-1.07606</c:v>
                </c:pt>
                <c:pt idx="835">
                  <c:v>-1.0807770000000001</c:v>
                </c:pt>
                <c:pt idx="836">
                  <c:v>-1.085966</c:v>
                </c:pt>
                <c:pt idx="837">
                  <c:v>-1.0913109999999999</c:v>
                </c:pt>
                <c:pt idx="838">
                  <c:v>-1.096814</c:v>
                </c:pt>
                <c:pt idx="839">
                  <c:v>-1.101688</c:v>
                </c:pt>
                <c:pt idx="840">
                  <c:v>-1.109078</c:v>
                </c:pt>
                <c:pt idx="841">
                  <c:v>-1.1119079999999999</c:v>
                </c:pt>
                <c:pt idx="842">
                  <c:v>-1.1169389999999999</c:v>
                </c:pt>
                <c:pt idx="843">
                  <c:v>-1.1218129999999999</c:v>
                </c:pt>
                <c:pt idx="844">
                  <c:v>-1.1268450000000001</c:v>
                </c:pt>
                <c:pt idx="845">
                  <c:v>-1.1318760000000001</c:v>
                </c:pt>
                <c:pt idx="846">
                  <c:v>-1.1367499999999999</c:v>
                </c:pt>
                <c:pt idx="847">
                  <c:v>-1.1417809999999999</c:v>
                </c:pt>
                <c:pt idx="848">
                  <c:v>-1.1468119999999999</c:v>
                </c:pt>
                <c:pt idx="849">
                  <c:v>-1.151686</c:v>
                </c:pt>
                <c:pt idx="850">
                  <c:v>-1.1567179999999999</c:v>
                </c:pt>
                <c:pt idx="851">
                  <c:v>-1.161592</c:v>
                </c:pt>
                <c:pt idx="852">
                  <c:v>-1.1667799999999999</c:v>
                </c:pt>
                <c:pt idx="853">
                  <c:v>-1.171654</c:v>
                </c:pt>
                <c:pt idx="854">
                  <c:v>-1.176685</c:v>
                </c:pt>
                <c:pt idx="855">
                  <c:v>-1.181559</c:v>
                </c:pt>
                <c:pt idx="856">
                  <c:v>-1.186591</c:v>
                </c:pt>
                <c:pt idx="857">
                  <c:v>-1.191622</c:v>
                </c:pt>
                <c:pt idx="858">
                  <c:v>-1.1986969999999999</c:v>
                </c:pt>
                <c:pt idx="859">
                  <c:v>-1.201527</c:v>
                </c:pt>
                <c:pt idx="860">
                  <c:v>-1.2064010000000001</c:v>
                </c:pt>
                <c:pt idx="861">
                  <c:v>-1.211433</c:v>
                </c:pt>
                <c:pt idx="862">
                  <c:v>-1.216621</c:v>
                </c:pt>
                <c:pt idx="863">
                  <c:v>-1.221495</c:v>
                </c:pt>
                <c:pt idx="864">
                  <c:v>-1.226526</c:v>
                </c:pt>
                <c:pt idx="865">
                  <c:v>-1.2315579999999999</c:v>
                </c:pt>
                <c:pt idx="866">
                  <c:v>-1.2365889999999999</c:v>
                </c:pt>
                <c:pt idx="867">
                  <c:v>-1.241463</c:v>
                </c:pt>
                <c:pt idx="868">
                  <c:v>-1.246494</c:v>
                </c:pt>
                <c:pt idx="869">
                  <c:v>-1.251368</c:v>
                </c:pt>
                <c:pt idx="870">
                  <c:v>-1.2564</c:v>
                </c:pt>
                <c:pt idx="871">
                  <c:v>-1.261431</c:v>
                </c:pt>
                <c:pt idx="872">
                  <c:v>-1.2661480000000001</c:v>
                </c:pt>
                <c:pt idx="873">
                  <c:v>-1.2711790000000001</c:v>
                </c:pt>
                <c:pt idx="874">
                  <c:v>-1.2762100000000001</c:v>
                </c:pt>
                <c:pt idx="875">
                  <c:v>-1.2810839999999999</c:v>
                </c:pt>
                <c:pt idx="876">
                  <c:v>-1.2861149999999999</c:v>
                </c:pt>
                <c:pt idx="877">
                  <c:v>-1.2909889999999999</c:v>
                </c:pt>
                <c:pt idx="878">
                  <c:v>-1.2960210000000001</c:v>
                </c:pt>
                <c:pt idx="879">
                  <c:v>-1.3008949999999999</c:v>
                </c:pt>
                <c:pt idx="880">
                  <c:v>-1.3059259999999999</c:v>
                </c:pt>
                <c:pt idx="881">
                  <c:v>-1.3109569999999999</c:v>
                </c:pt>
                <c:pt idx="882">
                  <c:v>-1.316146</c:v>
                </c:pt>
                <c:pt idx="883">
                  <c:v>-1.3210200000000001</c:v>
                </c:pt>
                <c:pt idx="884">
                  <c:v>-1.3258939999999999</c:v>
                </c:pt>
                <c:pt idx="885">
                  <c:v>-1.3310820000000001</c:v>
                </c:pt>
                <c:pt idx="886">
                  <c:v>-1.3359559999999999</c:v>
                </c:pt>
                <c:pt idx="887">
                  <c:v>-1.3409880000000001</c:v>
                </c:pt>
                <c:pt idx="888">
                  <c:v>-1.3460190000000001</c:v>
                </c:pt>
                <c:pt idx="889">
                  <c:v>-1.3508929999999999</c:v>
                </c:pt>
                <c:pt idx="890">
                  <c:v>-1.3559239999999999</c:v>
                </c:pt>
                <c:pt idx="891">
                  <c:v>-1.360798</c:v>
                </c:pt>
                <c:pt idx="892">
                  <c:v>-1.365829</c:v>
                </c:pt>
                <c:pt idx="893">
                  <c:v>-1.3708610000000001</c:v>
                </c:pt>
                <c:pt idx="894">
                  <c:v>-1.3758919999999999</c:v>
                </c:pt>
                <c:pt idx="895">
                  <c:v>-1.380609</c:v>
                </c:pt>
                <c:pt idx="896">
                  <c:v>-1.38564</c:v>
                </c:pt>
                <c:pt idx="897">
                  <c:v>-1.390671</c:v>
                </c:pt>
                <c:pt idx="898">
                  <c:v>-1.395702</c:v>
                </c:pt>
                <c:pt idx="899">
                  <c:v>-1.400576</c:v>
                </c:pt>
                <c:pt idx="900">
                  <c:v>-1.405608</c:v>
                </c:pt>
                <c:pt idx="901">
                  <c:v>-1.4114249999999999</c:v>
                </c:pt>
                <c:pt idx="902">
                  <c:v>-1.416771</c:v>
                </c:pt>
                <c:pt idx="903">
                  <c:v>-1.421802</c:v>
                </c:pt>
                <c:pt idx="904">
                  <c:v>-1.4266760000000001</c:v>
                </c:pt>
                <c:pt idx="905">
                  <c:v>-1.431708</c:v>
                </c:pt>
                <c:pt idx="906">
                  <c:v>-1.436896</c:v>
                </c:pt>
                <c:pt idx="907">
                  <c:v>-1.441927</c:v>
                </c:pt>
                <c:pt idx="908">
                  <c:v>-1.446801</c:v>
                </c:pt>
                <c:pt idx="909">
                  <c:v>-1.451832</c:v>
                </c:pt>
                <c:pt idx="910">
                  <c:v>-1.4568639999999999</c:v>
                </c:pt>
                <c:pt idx="911">
                  <c:v>-1.461738</c:v>
                </c:pt>
                <c:pt idx="912">
                  <c:v>-1.466612</c:v>
                </c:pt>
                <c:pt idx="913">
                  <c:v>-1.471643</c:v>
                </c:pt>
                <c:pt idx="914">
                  <c:v>-1.476674</c:v>
                </c:pt>
                <c:pt idx="915">
                  <c:v>-1.4815480000000001</c:v>
                </c:pt>
                <c:pt idx="916">
                  <c:v>-1.48658</c:v>
                </c:pt>
                <c:pt idx="917">
                  <c:v>-1.4914540000000001</c:v>
                </c:pt>
                <c:pt idx="918">
                  <c:v>-1.4964850000000001</c:v>
                </c:pt>
              </c:numCache>
            </c:numRef>
          </c:xVal>
          <c:yVal>
            <c:numRef>
              <c:f>Sheet1!$R$5:$R$924</c:f>
              <c:numCache>
                <c:formatCode>0.00</c:formatCode>
                <c:ptCount val="920"/>
                <c:pt idx="0">
                  <c:v>-14.390319999999999</c:v>
                </c:pt>
                <c:pt idx="1">
                  <c:v>-14.16414</c:v>
                </c:pt>
                <c:pt idx="2">
                  <c:v>-13.97335</c:v>
                </c:pt>
                <c:pt idx="3">
                  <c:v>-13.8041</c:v>
                </c:pt>
                <c:pt idx="4">
                  <c:v>-13.641</c:v>
                </c:pt>
                <c:pt idx="5">
                  <c:v>-13.48714</c:v>
                </c:pt>
                <c:pt idx="6">
                  <c:v>-13.353269999999998</c:v>
                </c:pt>
                <c:pt idx="7">
                  <c:v>-13.204029999999999</c:v>
                </c:pt>
                <c:pt idx="8">
                  <c:v>-13.068629999999999</c:v>
                </c:pt>
                <c:pt idx="9">
                  <c:v>-12.936299999999999</c:v>
                </c:pt>
                <c:pt idx="10">
                  <c:v>-12.811669999999999</c:v>
                </c:pt>
                <c:pt idx="11">
                  <c:v>-12.685509999999999</c:v>
                </c:pt>
                <c:pt idx="12">
                  <c:v>-12.560880000000001</c:v>
                </c:pt>
                <c:pt idx="13">
                  <c:v>-12.447019999999998</c:v>
                </c:pt>
                <c:pt idx="14">
                  <c:v>-12.32854</c:v>
                </c:pt>
                <c:pt idx="15">
                  <c:v>-12.22392</c:v>
                </c:pt>
                <c:pt idx="16">
                  <c:v>-12.11313</c:v>
                </c:pt>
                <c:pt idx="17">
                  <c:v>-12.008509999999999</c:v>
                </c:pt>
                <c:pt idx="18">
                  <c:v>-11.910029999999999</c:v>
                </c:pt>
                <c:pt idx="19">
                  <c:v>-11.808480000000001</c:v>
                </c:pt>
                <c:pt idx="20">
                  <c:v>-11.70847</c:v>
                </c:pt>
                <c:pt idx="21">
                  <c:v>-11.61308</c:v>
                </c:pt>
                <c:pt idx="22">
                  <c:v>-11.5146</c:v>
                </c:pt>
                <c:pt idx="23">
                  <c:v>-11.42229</c:v>
                </c:pt>
                <c:pt idx="24">
                  <c:v>-11.329969999999999</c:v>
                </c:pt>
                <c:pt idx="25">
                  <c:v>-11.23457</c:v>
                </c:pt>
                <c:pt idx="26">
                  <c:v>-11.143789999999999</c:v>
                </c:pt>
                <c:pt idx="27">
                  <c:v>-11.056089999999999</c:v>
                </c:pt>
                <c:pt idx="28">
                  <c:v>-10.968389999999999</c:v>
                </c:pt>
                <c:pt idx="29">
                  <c:v>-10.883759999999999</c:v>
                </c:pt>
                <c:pt idx="30">
                  <c:v>-10.799140000000001</c:v>
                </c:pt>
                <c:pt idx="31">
                  <c:v>-10.71144</c:v>
                </c:pt>
                <c:pt idx="32">
                  <c:v>-10.626810000000001</c:v>
                </c:pt>
                <c:pt idx="33">
                  <c:v>-10.540650000000001</c:v>
                </c:pt>
                <c:pt idx="34">
                  <c:v>-10.456019999999999</c:v>
                </c:pt>
                <c:pt idx="35">
                  <c:v>-10.37294</c:v>
                </c:pt>
                <c:pt idx="36">
                  <c:v>-10.29447</c:v>
                </c:pt>
                <c:pt idx="37">
                  <c:v>-10.20984</c:v>
                </c:pt>
                <c:pt idx="38">
                  <c:v>-10.12983</c:v>
                </c:pt>
                <c:pt idx="39">
                  <c:v>-10.04828</c:v>
                </c:pt>
                <c:pt idx="40">
                  <c:v>-9.9636589999999998</c:v>
                </c:pt>
                <c:pt idx="41">
                  <c:v>-9.8821110000000001</c:v>
                </c:pt>
                <c:pt idx="42">
                  <c:v>-9.7990250000000003</c:v>
                </c:pt>
                <c:pt idx="43">
                  <c:v>-9.7159379999999995</c:v>
                </c:pt>
                <c:pt idx="44">
                  <c:v>-9.6313129999999987</c:v>
                </c:pt>
                <c:pt idx="45">
                  <c:v>-9.5420730000000002</c:v>
                </c:pt>
                <c:pt idx="46">
                  <c:v>-9.4605250000000005</c:v>
                </c:pt>
                <c:pt idx="47">
                  <c:v>-9.3712840000000011</c:v>
                </c:pt>
                <c:pt idx="48">
                  <c:v>-9.2774280000000005</c:v>
                </c:pt>
                <c:pt idx="49">
                  <c:v>-9.1866479999999999</c:v>
                </c:pt>
                <c:pt idx="50">
                  <c:v>-9.0927919999999993</c:v>
                </c:pt>
                <c:pt idx="51">
                  <c:v>-8.9943179999999998</c:v>
                </c:pt>
                <c:pt idx="52">
                  <c:v>-8.8912289999999992</c:v>
                </c:pt>
                <c:pt idx="53">
                  <c:v>-8.7835249999999991</c:v>
                </c:pt>
                <c:pt idx="54">
                  <c:v>-8.6727430000000005</c:v>
                </c:pt>
                <c:pt idx="55">
                  <c:v>-8.5558080000000007</c:v>
                </c:pt>
                <c:pt idx="56">
                  <c:v>-8.4281000000000006</c:v>
                </c:pt>
                <c:pt idx="57">
                  <c:v>-8.2973160000000004</c:v>
                </c:pt>
                <c:pt idx="58">
                  <c:v>-8.1588390000000004</c:v>
                </c:pt>
                <c:pt idx="59">
                  <c:v>-8.0157450000000008</c:v>
                </c:pt>
                <c:pt idx="60">
                  <c:v>-7.8511110000000004</c:v>
                </c:pt>
                <c:pt idx="61">
                  <c:v>-7.6803240000000006</c:v>
                </c:pt>
                <c:pt idx="62">
                  <c:v>-7.4895319999999996</c:v>
                </c:pt>
                <c:pt idx="63">
                  <c:v>-7.2864320000000005</c:v>
                </c:pt>
                <c:pt idx="64">
                  <c:v>-7.057175</c:v>
                </c:pt>
                <c:pt idx="65">
                  <c:v>-6.8079160000000005</c:v>
                </c:pt>
                <c:pt idx="66">
                  <c:v>-6.5324999999999998</c:v>
                </c:pt>
                <c:pt idx="67">
                  <c:v>-6.217079</c:v>
                </c:pt>
                <c:pt idx="68">
                  <c:v>-5.8693480000000005</c:v>
                </c:pt>
                <c:pt idx="69">
                  <c:v>-5.4862279999999997</c:v>
                </c:pt>
                <c:pt idx="70">
                  <c:v>-5.0600249999999996</c:v>
                </c:pt>
                <c:pt idx="71">
                  <c:v>-4.5722769999999997</c:v>
                </c:pt>
                <c:pt idx="72">
                  <c:v>-4.0352930000000002</c:v>
                </c:pt>
                <c:pt idx="73">
                  <c:v>-3.435225</c:v>
                </c:pt>
                <c:pt idx="74">
                  <c:v>-2.7582250000000004</c:v>
                </c:pt>
                <c:pt idx="75">
                  <c:v>-2.0119859999999998</c:v>
                </c:pt>
                <c:pt idx="76">
                  <c:v>-1.1811229999999999</c:v>
                </c:pt>
                <c:pt idx="77">
                  <c:v>-0.28871400000000003</c:v>
                </c:pt>
                <c:pt idx="78">
                  <c:v>0.72678589999999998</c:v>
                </c:pt>
                <c:pt idx="79">
                  <c:v>1.7838289999999999</c:v>
                </c:pt>
                <c:pt idx="80">
                  <c:v>2.9547310000000002</c:v>
                </c:pt>
                <c:pt idx="81">
                  <c:v>4.1917949999999999</c:v>
                </c:pt>
                <c:pt idx="82">
                  <c:v>5.504251</c:v>
                </c:pt>
                <c:pt idx="83">
                  <c:v>6.8951789999999997</c:v>
                </c:pt>
                <c:pt idx="84">
                  <c:v>8.295337</c:v>
                </c:pt>
                <c:pt idx="85">
                  <c:v>9.7616570000000014</c:v>
                </c:pt>
                <c:pt idx="86">
                  <c:v>11.2249</c:v>
                </c:pt>
                <c:pt idx="87">
                  <c:v>12.666600000000001</c:v>
                </c:pt>
                <c:pt idx="88">
                  <c:v>14.14677</c:v>
                </c:pt>
                <c:pt idx="89">
                  <c:v>15.590009999999999</c:v>
                </c:pt>
                <c:pt idx="90">
                  <c:v>16.968630000000001</c:v>
                </c:pt>
                <c:pt idx="91">
                  <c:v>18.247240000000001</c:v>
                </c:pt>
                <c:pt idx="92">
                  <c:v>19.447369999999999</c:v>
                </c:pt>
                <c:pt idx="93">
                  <c:v>20.54288</c:v>
                </c:pt>
                <c:pt idx="94">
                  <c:v>21.56146</c:v>
                </c:pt>
                <c:pt idx="95">
                  <c:v>22.387709999999998</c:v>
                </c:pt>
                <c:pt idx="96">
                  <c:v>22.983160000000002</c:v>
                </c:pt>
                <c:pt idx="97">
                  <c:v>23.41705</c:v>
                </c:pt>
                <c:pt idx="98">
                  <c:v>23.703240000000001</c:v>
                </c:pt>
                <c:pt idx="99">
                  <c:v>23.755549999999999</c:v>
                </c:pt>
                <c:pt idx="100">
                  <c:v>23.621690000000001</c:v>
                </c:pt>
                <c:pt idx="101">
                  <c:v>23.390899999999998</c:v>
                </c:pt>
                <c:pt idx="102">
                  <c:v>23.060089999999999</c:v>
                </c:pt>
                <c:pt idx="103">
                  <c:v>22.635429999999999</c:v>
                </c:pt>
                <c:pt idx="104">
                  <c:v>22.181529999999999</c:v>
                </c:pt>
                <c:pt idx="105">
                  <c:v>21.683009999999999</c:v>
                </c:pt>
                <c:pt idx="106">
                  <c:v>21.179879999999997</c:v>
                </c:pt>
                <c:pt idx="107">
                  <c:v>20.65982</c:v>
                </c:pt>
                <c:pt idx="108">
                  <c:v>20.145910000000001</c:v>
                </c:pt>
                <c:pt idx="109">
                  <c:v>19.653549999999999</c:v>
                </c:pt>
                <c:pt idx="110">
                  <c:v>19.17811</c:v>
                </c:pt>
                <c:pt idx="111">
                  <c:v>18.721139999999998</c:v>
                </c:pt>
                <c:pt idx="112">
                  <c:v>18.282629999999997</c:v>
                </c:pt>
                <c:pt idx="113">
                  <c:v>17.87181</c:v>
                </c:pt>
                <c:pt idx="114">
                  <c:v>17.47484</c:v>
                </c:pt>
                <c:pt idx="115">
                  <c:v>17.111719999999998</c:v>
                </c:pt>
                <c:pt idx="116">
                  <c:v>16.757840000000002</c:v>
                </c:pt>
                <c:pt idx="117">
                  <c:v>16.420869999999997</c:v>
                </c:pt>
                <c:pt idx="118">
                  <c:v>16.105460000000001</c:v>
                </c:pt>
                <c:pt idx="119">
                  <c:v>15.800799999999999</c:v>
                </c:pt>
                <c:pt idx="120">
                  <c:v>15.516159999999999</c:v>
                </c:pt>
                <c:pt idx="121">
                  <c:v>15.23766</c:v>
                </c:pt>
                <c:pt idx="122">
                  <c:v>14.969939999999999</c:v>
                </c:pt>
                <c:pt idx="123">
                  <c:v>14.711449999999999</c:v>
                </c:pt>
                <c:pt idx="124">
                  <c:v>14.460649999999999</c:v>
                </c:pt>
                <c:pt idx="125">
                  <c:v>14.21293</c:v>
                </c:pt>
                <c:pt idx="126">
                  <c:v>13.97752</c:v>
                </c:pt>
                <c:pt idx="127">
                  <c:v>13.745189999999999</c:v>
                </c:pt>
                <c:pt idx="128">
                  <c:v>13.514390000000001</c:v>
                </c:pt>
                <c:pt idx="129">
                  <c:v>13.29129</c:v>
                </c:pt>
                <c:pt idx="130">
                  <c:v>13.065110000000001</c:v>
                </c:pt>
                <c:pt idx="131">
                  <c:v>12.84662</c:v>
                </c:pt>
                <c:pt idx="132">
                  <c:v>12.63275</c:v>
                </c:pt>
                <c:pt idx="133">
                  <c:v>12.41888</c:v>
                </c:pt>
                <c:pt idx="134">
                  <c:v>12.20501</c:v>
                </c:pt>
                <c:pt idx="135">
                  <c:v>11.99883</c:v>
                </c:pt>
                <c:pt idx="136">
                  <c:v>11.789580000000001</c:v>
                </c:pt>
                <c:pt idx="137">
                  <c:v>11.581860000000001</c:v>
                </c:pt>
                <c:pt idx="138">
                  <c:v>11.381839999999999</c:v>
                </c:pt>
                <c:pt idx="139">
                  <c:v>11.183359999999999</c:v>
                </c:pt>
                <c:pt idx="140">
                  <c:v>10.9818</c:v>
                </c:pt>
                <c:pt idx="141">
                  <c:v>10.792540000000001</c:v>
                </c:pt>
                <c:pt idx="142">
                  <c:v>10.60483</c:v>
                </c:pt>
                <c:pt idx="143">
                  <c:v>10.42019</c:v>
                </c:pt>
                <c:pt idx="144">
                  <c:v>10.240170000000001</c:v>
                </c:pt>
                <c:pt idx="145">
                  <c:v>10.06169</c:v>
                </c:pt>
                <c:pt idx="146">
                  <c:v>9.8847480000000001</c:v>
                </c:pt>
                <c:pt idx="147">
                  <c:v>9.7201140000000006</c:v>
                </c:pt>
                <c:pt idx="148">
                  <c:v>9.5539419999999993</c:v>
                </c:pt>
                <c:pt idx="149">
                  <c:v>9.3908470000000008</c:v>
                </c:pt>
                <c:pt idx="150">
                  <c:v>9.2292889999999996</c:v>
                </c:pt>
                <c:pt idx="151">
                  <c:v>9.0754260000000002</c:v>
                </c:pt>
                <c:pt idx="152">
                  <c:v>8.9169459999999994</c:v>
                </c:pt>
                <c:pt idx="153">
                  <c:v>8.7707750000000004</c:v>
                </c:pt>
                <c:pt idx="154">
                  <c:v>8.6246050000000007</c:v>
                </c:pt>
                <c:pt idx="155">
                  <c:v>8.4892050000000001</c:v>
                </c:pt>
                <c:pt idx="156">
                  <c:v>8.3445739999999997</c:v>
                </c:pt>
                <c:pt idx="157">
                  <c:v>8.2137890000000002</c:v>
                </c:pt>
                <c:pt idx="158">
                  <c:v>8.0876209999999986</c:v>
                </c:pt>
                <c:pt idx="159">
                  <c:v>7.9599149999999987</c:v>
                </c:pt>
                <c:pt idx="160">
                  <c:v>7.8322070000000004</c:v>
                </c:pt>
                <c:pt idx="161">
                  <c:v>7.7168110000000008</c:v>
                </c:pt>
                <c:pt idx="162">
                  <c:v>7.5983349999999996</c:v>
                </c:pt>
                <c:pt idx="163">
                  <c:v>7.4860150000000001</c:v>
                </c:pt>
                <c:pt idx="164">
                  <c:v>7.3813880000000003</c:v>
                </c:pt>
                <c:pt idx="165">
                  <c:v>7.2752210000000002</c:v>
                </c:pt>
                <c:pt idx="166">
                  <c:v>7.1705939999999995</c:v>
                </c:pt>
                <c:pt idx="167">
                  <c:v>7.0675059999999998</c:v>
                </c:pt>
                <c:pt idx="168">
                  <c:v>6.9705719999999998</c:v>
                </c:pt>
                <c:pt idx="169">
                  <c:v>6.8751759999999997</c:v>
                </c:pt>
                <c:pt idx="170">
                  <c:v>6.7828580000000001</c:v>
                </c:pt>
                <c:pt idx="171">
                  <c:v>6.6951560000000008</c:v>
                </c:pt>
                <c:pt idx="172">
                  <c:v>6.6089920000000006</c:v>
                </c:pt>
                <c:pt idx="173">
                  <c:v>6.5197510000000003</c:v>
                </c:pt>
                <c:pt idx="174">
                  <c:v>6.4366649999999996</c:v>
                </c:pt>
                <c:pt idx="175">
                  <c:v>6.3581950000000003</c:v>
                </c:pt>
                <c:pt idx="176">
                  <c:v>6.2766470000000005</c:v>
                </c:pt>
                <c:pt idx="177">
                  <c:v>6.20587</c:v>
                </c:pt>
                <c:pt idx="178">
                  <c:v>6.1366309999999995</c:v>
                </c:pt>
                <c:pt idx="179">
                  <c:v>6.0612380000000003</c:v>
                </c:pt>
                <c:pt idx="180">
                  <c:v>5.9904609999999998</c:v>
                </c:pt>
                <c:pt idx="181">
                  <c:v>5.9258379999999997</c:v>
                </c:pt>
                <c:pt idx="182">
                  <c:v>5.8581379999999994</c:v>
                </c:pt>
                <c:pt idx="183">
                  <c:v>5.790438</c:v>
                </c:pt>
                <c:pt idx="184">
                  <c:v>5.7273539999999992</c:v>
                </c:pt>
                <c:pt idx="185">
                  <c:v>5.6704239999999997</c:v>
                </c:pt>
                <c:pt idx="186">
                  <c:v>5.6104180000000001</c:v>
                </c:pt>
                <c:pt idx="187">
                  <c:v>5.5519490000000005</c:v>
                </c:pt>
                <c:pt idx="188">
                  <c:v>5.4873269999999996</c:v>
                </c:pt>
                <c:pt idx="189">
                  <c:v>5.428858</c:v>
                </c:pt>
                <c:pt idx="190">
                  <c:v>5.3703899999999996</c:v>
                </c:pt>
                <c:pt idx="191">
                  <c:v>5.3165379999999995</c:v>
                </c:pt>
                <c:pt idx="192">
                  <c:v>5.2657619999999996</c:v>
                </c:pt>
                <c:pt idx="193">
                  <c:v>5.2196040000000004</c:v>
                </c:pt>
                <c:pt idx="194">
                  <c:v>5.162674</c:v>
                </c:pt>
                <c:pt idx="195">
                  <c:v>5.1072830000000007</c:v>
                </c:pt>
                <c:pt idx="196">
                  <c:v>5.0580470000000002</c:v>
                </c:pt>
                <c:pt idx="197">
                  <c:v>5.0134259999999999</c:v>
                </c:pt>
                <c:pt idx="198">
                  <c:v>4.9657289999999996</c:v>
                </c:pt>
                <c:pt idx="199">
                  <c:v>4.9195700000000002</c:v>
                </c:pt>
                <c:pt idx="200">
                  <c:v>4.874949</c:v>
                </c:pt>
                <c:pt idx="201">
                  <c:v>4.8318669999999999</c:v>
                </c:pt>
                <c:pt idx="202">
                  <c:v>4.7872469999999998</c:v>
                </c:pt>
                <c:pt idx="203">
                  <c:v>4.7472430000000001</c:v>
                </c:pt>
                <c:pt idx="204">
                  <c:v>4.7026219999999999</c:v>
                </c:pt>
                <c:pt idx="205">
                  <c:v>4.6533860000000002</c:v>
                </c:pt>
                <c:pt idx="206">
                  <c:v>4.6118420000000002</c:v>
                </c:pt>
                <c:pt idx="207">
                  <c:v>4.5733760000000006</c:v>
                </c:pt>
                <c:pt idx="208">
                  <c:v>4.533372</c:v>
                </c:pt>
                <c:pt idx="209">
                  <c:v>4.4949059999999994</c:v>
                </c:pt>
                <c:pt idx="210">
                  <c:v>4.459517</c:v>
                </c:pt>
                <c:pt idx="211">
                  <c:v>4.4195130000000002</c:v>
                </c:pt>
                <c:pt idx="212">
                  <c:v>4.3810470000000006</c:v>
                </c:pt>
                <c:pt idx="213">
                  <c:v>4.3471969999999995</c:v>
                </c:pt>
                <c:pt idx="214">
                  <c:v>4.3118080000000001</c:v>
                </c:pt>
                <c:pt idx="215">
                  <c:v>4.2764199999999999</c:v>
                </c:pt>
                <c:pt idx="216">
                  <c:v>4.2410310000000004</c:v>
                </c:pt>
                <c:pt idx="217">
                  <c:v>4.2025649999999999</c:v>
                </c:pt>
                <c:pt idx="218">
                  <c:v>4.1702539999999999</c:v>
                </c:pt>
                <c:pt idx="219">
                  <c:v>4.1333260000000003</c:v>
                </c:pt>
                <c:pt idx="220">
                  <c:v>4.1010150000000003</c:v>
                </c:pt>
                <c:pt idx="221">
                  <c:v>4.0671650000000001</c:v>
                </c:pt>
                <c:pt idx="222">
                  <c:v>4.0379309999999995</c:v>
                </c:pt>
                <c:pt idx="223">
                  <c:v>4.0071579999999996</c:v>
                </c:pt>
                <c:pt idx="224">
                  <c:v>3.9779240000000002</c:v>
                </c:pt>
                <c:pt idx="225">
                  <c:v>3.9409970000000003</c:v>
                </c:pt>
                <c:pt idx="226">
                  <c:v>3.9117630000000001</c:v>
                </c:pt>
                <c:pt idx="227">
                  <c:v>3.8871440000000002</c:v>
                </c:pt>
                <c:pt idx="228">
                  <c:v>3.8594489999999997</c:v>
                </c:pt>
                <c:pt idx="229">
                  <c:v>3.8348309999999999</c:v>
                </c:pt>
                <c:pt idx="230">
                  <c:v>3.8086740000000003</c:v>
                </c:pt>
                <c:pt idx="231">
                  <c:v>3.7794400000000001</c:v>
                </c:pt>
                <c:pt idx="232">
                  <c:v>3.7563610000000001</c:v>
                </c:pt>
                <c:pt idx="233">
                  <c:v>3.7255880000000001</c:v>
                </c:pt>
                <c:pt idx="234">
                  <c:v>3.7025090000000001</c:v>
                </c:pt>
                <c:pt idx="235">
                  <c:v>3.6686579999999998</c:v>
                </c:pt>
                <c:pt idx="236">
                  <c:v>3.6455790000000001</c:v>
                </c:pt>
                <c:pt idx="237">
                  <c:v>3.617883</c:v>
                </c:pt>
                <c:pt idx="238">
                  <c:v>3.5948039999999999</c:v>
                </c:pt>
                <c:pt idx="239">
                  <c:v>3.5671079999999997</c:v>
                </c:pt>
                <c:pt idx="240">
                  <c:v>3.5409519999999999</c:v>
                </c:pt>
                <c:pt idx="241">
                  <c:v>3.5178719999999997</c:v>
                </c:pt>
                <c:pt idx="242">
                  <c:v>3.494793</c:v>
                </c:pt>
                <c:pt idx="243">
                  <c:v>3.4763289999999998</c:v>
                </c:pt>
                <c:pt idx="244">
                  <c:v>3.447095</c:v>
                </c:pt>
                <c:pt idx="245">
                  <c:v>3.427092</c:v>
                </c:pt>
                <c:pt idx="246">
                  <c:v>3.4009360000000002</c:v>
                </c:pt>
                <c:pt idx="247">
                  <c:v>3.3686240000000001</c:v>
                </c:pt>
                <c:pt idx="248">
                  <c:v>3.3440059999999998</c:v>
                </c:pt>
                <c:pt idx="249">
                  <c:v>3.3224650000000002</c:v>
                </c:pt>
                <c:pt idx="250">
                  <c:v>3.2993860000000002</c:v>
                </c:pt>
                <c:pt idx="251">
                  <c:v>3.2578430000000003</c:v>
                </c:pt>
                <c:pt idx="252">
                  <c:v>3.26092</c:v>
                </c:pt>
                <c:pt idx="253">
                  <c:v>3.2301470000000001</c:v>
                </c:pt>
                <c:pt idx="254">
                  <c:v>3.2070669999999999</c:v>
                </c:pt>
                <c:pt idx="255">
                  <c:v>3.1886039999999998</c:v>
                </c:pt>
                <c:pt idx="256">
                  <c:v>3.165524</c:v>
                </c:pt>
                <c:pt idx="257">
                  <c:v>3.143983</c:v>
                </c:pt>
                <c:pt idx="258">
                  <c:v>3.1270580000000003</c:v>
                </c:pt>
                <c:pt idx="259">
                  <c:v>3.1101329999999998</c:v>
                </c:pt>
                <c:pt idx="260">
                  <c:v>3.085515</c:v>
                </c:pt>
                <c:pt idx="261">
                  <c:v>3.0685899999999999</c:v>
                </c:pt>
                <c:pt idx="262">
                  <c:v>3.0439720000000001</c:v>
                </c:pt>
                <c:pt idx="263">
                  <c:v>3.0193539999999999</c:v>
                </c:pt>
                <c:pt idx="264">
                  <c:v>3.0085830000000002</c:v>
                </c:pt>
                <c:pt idx="265">
                  <c:v>2.9885810000000004</c:v>
                </c:pt>
                <c:pt idx="266">
                  <c:v>2.973195</c:v>
                </c:pt>
                <c:pt idx="267">
                  <c:v>2.957808</c:v>
                </c:pt>
                <c:pt idx="268">
                  <c:v>2.936267</c:v>
                </c:pt>
                <c:pt idx="269">
                  <c:v>2.9178039999999998</c:v>
                </c:pt>
                <c:pt idx="270">
                  <c:v>2.903956</c:v>
                </c:pt>
                <c:pt idx="271">
                  <c:v>2.8870309999999999</c:v>
                </c:pt>
                <c:pt idx="272">
                  <c:v>2.8654899999999999</c:v>
                </c:pt>
                <c:pt idx="273">
                  <c:v>2.851642</c:v>
                </c:pt>
                <c:pt idx="274">
                  <c:v>2.839334</c:v>
                </c:pt>
                <c:pt idx="275">
                  <c:v>2.823947</c:v>
                </c:pt>
                <c:pt idx="276">
                  <c:v>2.8039450000000001</c:v>
                </c:pt>
                <c:pt idx="277">
                  <c:v>2.791636</c:v>
                </c:pt>
                <c:pt idx="278">
                  <c:v>2.7777880000000001</c:v>
                </c:pt>
                <c:pt idx="279">
                  <c:v>2.765479</c:v>
                </c:pt>
                <c:pt idx="280">
                  <c:v>2.7500930000000001</c:v>
                </c:pt>
                <c:pt idx="281">
                  <c:v>2.7377829999999999</c:v>
                </c:pt>
                <c:pt idx="282">
                  <c:v>2.7239360000000001</c:v>
                </c:pt>
                <c:pt idx="283">
                  <c:v>2.7100880000000003</c:v>
                </c:pt>
                <c:pt idx="284">
                  <c:v>2.6993179999999999</c:v>
                </c:pt>
                <c:pt idx="285">
                  <c:v>2.68547</c:v>
                </c:pt>
                <c:pt idx="286">
                  <c:v>2.6731609999999999</c:v>
                </c:pt>
                <c:pt idx="287">
                  <c:v>2.6608520000000002</c:v>
                </c:pt>
                <c:pt idx="288">
                  <c:v>2.6516199999999999</c:v>
                </c:pt>
                <c:pt idx="289">
                  <c:v>2.637772</c:v>
                </c:pt>
                <c:pt idx="290">
                  <c:v>2.6254630000000003</c:v>
                </c:pt>
                <c:pt idx="291">
                  <c:v>2.610077</c:v>
                </c:pt>
                <c:pt idx="292">
                  <c:v>2.6023830000000001</c:v>
                </c:pt>
                <c:pt idx="293">
                  <c:v>2.58392</c:v>
                </c:pt>
                <c:pt idx="294">
                  <c:v>2.5946899999999999</c:v>
                </c:pt>
                <c:pt idx="295">
                  <c:v>2.5685340000000001</c:v>
                </c:pt>
                <c:pt idx="296">
                  <c:v>2.5608399999999998</c:v>
                </c:pt>
                <c:pt idx="297">
                  <c:v>2.5546859999999998</c:v>
                </c:pt>
                <c:pt idx="298">
                  <c:v>2.5469930000000001</c:v>
                </c:pt>
                <c:pt idx="299">
                  <c:v>2.5408379999999999</c:v>
                </c:pt>
                <c:pt idx="300">
                  <c:v>2.5346839999999999</c:v>
                </c:pt>
                <c:pt idx="301">
                  <c:v>2.525452</c:v>
                </c:pt>
                <c:pt idx="302">
                  <c:v>2.5239129999999999</c:v>
                </c:pt>
                <c:pt idx="303">
                  <c:v>2.5116039999999997</c:v>
                </c:pt>
                <c:pt idx="304">
                  <c:v>2.505449</c:v>
                </c:pt>
                <c:pt idx="305">
                  <c:v>2.499295</c:v>
                </c:pt>
                <c:pt idx="306">
                  <c:v>2.4916019999999999</c:v>
                </c:pt>
                <c:pt idx="307">
                  <c:v>2.488524</c:v>
                </c:pt>
                <c:pt idx="308">
                  <c:v>2.4808309999999998</c:v>
                </c:pt>
                <c:pt idx="309">
                  <c:v>2.477754</c:v>
                </c:pt>
                <c:pt idx="310">
                  <c:v>2.4746770000000002</c:v>
                </c:pt>
                <c:pt idx="311">
                  <c:v>2.4700609999999998</c:v>
                </c:pt>
                <c:pt idx="312">
                  <c:v>2.4715989999999999</c:v>
                </c:pt>
                <c:pt idx="313">
                  <c:v>2.4700609999999998</c:v>
                </c:pt>
                <c:pt idx="314">
                  <c:v>2.4685220000000001</c:v>
                </c:pt>
                <c:pt idx="315">
                  <c:v>2.4669839999999996</c:v>
                </c:pt>
                <c:pt idx="316">
                  <c:v>2.4731380000000001</c:v>
                </c:pt>
                <c:pt idx="317">
                  <c:v>2.4762149999999998</c:v>
                </c:pt>
                <c:pt idx="318">
                  <c:v>2.4731380000000001</c:v>
                </c:pt>
                <c:pt idx="319">
                  <c:v>2.4808309999999998</c:v>
                </c:pt>
                <c:pt idx="320">
                  <c:v>2.4854470000000002</c:v>
                </c:pt>
                <c:pt idx="321">
                  <c:v>2.4977560000000003</c:v>
                </c:pt>
                <c:pt idx="322">
                  <c:v>2.5116039999999997</c:v>
                </c:pt>
                <c:pt idx="323">
                  <c:v>2.5285290000000002</c:v>
                </c:pt>
                <c:pt idx="324">
                  <c:v>2.551609</c:v>
                </c:pt>
                <c:pt idx="325">
                  <c:v>2.5731489999999999</c:v>
                </c:pt>
                <c:pt idx="326">
                  <c:v>2.5962290000000001</c:v>
                </c:pt>
                <c:pt idx="327">
                  <c:v>2.6316170000000003</c:v>
                </c:pt>
                <c:pt idx="328">
                  <c:v>2.6685449999999999</c:v>
                </c:pt>
                <c:pt idx="329">
                  <c:v>2.7085489999999997</c:v>
                </c:pt>
                <c:pt idx="330">
                  <c:v>2.7577860000000003</c:v>
                </c:pt>
                <c:pt idx="331">
                  <c:v>2.8100990000000001</c:v>
                </c:pt>
                <c:pt idx="332">
                  <c:v>2.8685679999999998</c:v>
                </c:pt>
                <c:pt idx="333">
                  <c:v>2.9347290000000004</c:v>
                </c:pt>
                <c:pt idx="334">
                  <c:v>3.0070449999999997</c:v>
                </c:pt>
                <c:pt idx="335">
                  <c:v>3.0824380000000002</c:v>
                </c:pt>
                <c:pt idx="336">
                  <c:v>3.163986</c:v>
                </c:pt>
                <c:pt idx="337">
                  <c:v>3.243995</c:v>
                </c:pt>
                <c:pt idx="338">
                  <c:v>3.3332359999999999</c:v>
                </c:pt>
                <c:pt idx="339">
                  <c:v>3.4224769999999998</c:v>
                </c:pt>
                <c:pt idx="340">
                  <c:v>3.5086400000000002</c:v>
                </c:pt>
                <c:pt idx="341">
                  <c:v>3.5948039999999999</c:v>
                </c:pt>
                <c:pt idx="342">
                  <c:v>3.687122</c:v>
                </c:pt>
                <c:pt idx="343">
                  <c:v>3.7840560000000001</c:v>
                </c:pt>
                <c:pt idx="344">
                  <c:v>3.8702200000000002</c:v>
                </c:pt>
                <c:pt idx="345">
                  <c:v>3.9656150000000001</c:v>
                </c:pt>
                <c:pt idx="346">
                  <c:v>4.0594719999999995</c:v>
                </c:pt>
                <c:pt idx="347">
                  <c:v>4.159484</c:v>
                </c:pt>
                <c:pt idx="348">
                  <c:v>4.2533399999999997</c:v>
                </c:pt>
                <c:pt idx="349">
                  <c:v>4.3548900000000001</c:v>
                </c:pt>
                <c:pt idx="350">
                  <c:v>4.4579790000000008</c:v>
                </c:pt>
                <c:pt idx="351">
                  <c:v>4.554913</c:v>
                </c:pt>
                <c:pt idx="352">
                  <c:v>4.6564629999999996</c:v>
                </c:pt>
                <c:pt idx="353">
                  <c:v>4.7472430000000001</c:v>
                </c:pt>
                <c:pt idx="354">
                  <c:v>4.8303290000000008</c:v>
                </c:pt>
                <c:pt idx="355">
                  <c:v>4.9041829999999997</c:v>
                </c:pt>
                <c:pt idx="356">
                  <c:v>4.9626510000000001</c:v>
                </c:pt>
                <c:pt idx="357">
                  <c:v>5.0195809999999996</c:v>
                </c:pt>
                <c:pt idx="358">
                  <c:v>5.0534310000000007</c:v>
                </c:pt>
                <c:pt idx="359">
                  <c:v>5.0842039999999997</c:v>
                </c:pt>
                <c:pt idx="360">
                  <c:v>5.0965129999999998</c:v>
                </c:pt>
                <c:pt idx="361">
                  <c:v>5.098052</c:v>
                </c:pt>
                <c:pt idx="362">
                  <c:v>5.0826649999999995</c:v>
                </c:pt>
                <c:pt idx="363">
                  <c:v>5.0642019999999999</c:v>
                </c:pt>
                <c:pt idx="364">
                  <c:v>5.0457379999999992</c:v>
                </c:pt>
                <c:pt idx="365">
                  <c:v>5.0118879999999999</c:v>
                </c:pt>
                <c:pt idx="366">
                  <c:v>4.9780380000000006</c:v>
                </c:pt>
                <c:pt idx="367">
                  <c:v>4.9364949999999999</c:v>
                </c:pt>
                <c:pt idx="368">
                  <c:v>4.8934129999999998</c:v>
                </c:pt>
                <c:pt idx="369">
                  <c:v>4.8441769999999993</c:v>
                </c:pt>
                <c:pt idx="370">
                  <c:v>4.7934010000000002</c:v>
                </c:pt>
                <c:pt idx="371">
                  <c:v>4.7457039999999999</c:v>
                </c:pt>
                <c:pt idx="372">
                  <c:v>4.69339</c:v>
                </c:pt>
                <c:pt idx="373">
                  <c:v>4.6456920000000004</c:v>
                </c:pt>
                <c:pt idx="374">
                  <c:v>4.5949179999999998</c:v>
                </c:pt>
                <c:pt idx="375">
                  <c:v>4.5456810000000001</c:v>
                </c:pt>
                <c:pt idx="376">
                  <c:v>4.4979830000000005</c:v>
                </c:pt>
                <c:pt idx="377">
                  <c:v>4.447209</c:v>
                </c:pt>
                <c:pt idx="378">
                  <c:v>4.3979720000000002</c:v>
                </c:pt>
                <c:pt idx="379">
                  <c:v>4.353351</c:v>
                </c:pt>
                <c:pt idx="380">
                  <c:v>4.3056540000000005</c:v>
                </c:pt>
                <c:pt idx="381">
                  <c:v>4.2579560000000001</c:v>
                </c:pt>
                <c:pt idx="382">
                  <c:v>4.214874</c:v>
                </c:pt>
                <c:pt idx="383">
                  <c:v>4.1687149999999997</c:v>
                </c:pt>
                <c:pt idx="384">
                  <c:v>4.1210170000000002</c:v>
                </c:pt>
                <c:pt idx="385">
                  <c:v>4.0794740000000003</c:v>
                </c:pt>
                <c:pt idx="386">
                  <c:v>4.0302379999999998</c:v>
                </c:pt>
                <c:pt idx="387">
                  <c:v>3.9902329999999999</c:v>
                </c:pt>
                <c:pt idx="388">
                  <c:v>3.9502290000000002</c:v>
                </c:pt>
                <c:pt idx="389">
                  <c:v>3.9071469999999997</c:v>
                </c:pt>
                <c:pt idx="390">
                  <c:v>3.8686809999999996</c:v>
                </c:pt>
                <c:pt idx="391">
                  <c:v>3.8271380000000002</c:v>
                </c:pt>
                <c:pt idx="392">
                  <c:v>3.7902109999999998</c:v>
                </c:pt>
                <c:pt idx="393">
                  <c:v>3.7486669999999997</c:v>
                </c:pt>
                <c:pt idx="394">
                  <c:v>3.7117399999999998</c:v>
                </c:pt>
                <c:pt idx="395">
                  <c:v>3.6763520000000001</c:v>
                </c:pt>
                <c:pt idx="396">
                  <c:v>3.6455790000000001</c:v>
                </c:pt>
                <c:pt idx="397">
                  <c:v>3.611729</c:v>
                </c:pt>
                <c:pt idx="398">
                  <c:v>3.5763399999999996</c:v>
                </c:pt>
                <c:pt idx="399">
                  <c:v>3.5440290000000001</c:v>
                </c:pt>
                <c:pt idx="400">
                  <c:v>3.5147949999999999</c:v>
                </c:pt>
                <c:pt idx="401">
                  <c:v>3.48556</c:v>
                </c:pt>
                <c:pt idx="402">
                  <c:v>3.4594040000000001</c:v>
                </c:pt>
                <c:pt idx="403">
                  <c:v>3.4301699999999999</c:v>
                </c:pt>
                <c:pt idx="404">
                  <c:v>3.4086289999999999</c:v>
                </c:pt>
                <c:pt idx="405">
                  <c:v>3.3793949999999997</c:v>
                </c:pt>
                <c:pt idx="406">
                  <c:v>3.3593920000000002</c:v>
                </c:pt>
                <c:pt idx="407">
                  <c:v>3.3347739999999999</c:v>
                </c:pt>
                <c:pt idx="408">
                  <c:v>3.3132330000000003</c:v>
                </c:pt>
                <c:pt idx="409">
                  <c:v>3.2901539999999998</c:v>
                </c:pt>
                <c:pt idx="410">
                  <c:v>3.267074</c:v>
                </c:pt>
                <c:pt idx="411">
                  <c:v>3.245533</c:v>
                </c:pt>
                <c:pt idx="412">
                  <c:v>3.2224539999999999</c:v>
                </c:pt>
                <c:pt idx="413">
                  <c:v>3.2055289999999999</c:v>
                </c:pt>
                <c:pt idx="414">
                  <c:v>3.1839879999999998</c:v>
                </c:pt>
                <c:pt idx="415">
                  <c:v>3.1701400000000004</c:v>
                </c:pt>
                <c:pt idx="416">
                  <c:v>3.1485989999999999</c:v>
                </c:pt>
                <c:pt idx="417">
                  <c:v>3.1316740000000003</c:v>
                </c:pt>
                <c:pt idx="418">
                  <c:v>3.1178270000000001</c:v>
                </c:pt>
                <c:pt idx="419">
                  <c:v>3.0993629999999999</c:v>
                </c:pt>
                <c:pt idx="420">
                  <c:v>3.085515</c:v>
                </c:pt>
                <c:pt idx="421">
                  <c:v>3.0655129999999997</c:v>
                </c:pt>
                <c:pt idx="422">
                  <c:v>3.0516649999999998</c:v>
                </c:pt>
                <c:pt idx="423">
                  <c:v>3.037817</c:v>
                </c:pt>
                <c:pt idx="424">
                  <c:v>3.0270469999999996</c:v>
                </c:pt>
                <c:pt idx="425">
                  <c:v>3.0116609999999997</c:v>
                </c:pt>
                <c:pt idx="426">
                  <c:v>2.9916580000000002</c:v>
                </c:pt>
                <c:pt idx="427">
                  <c:v>2.9762719999999998</c:v>
                </c:pt>
                <c:pt idx="428">
                  <c:v>2.9639630000000001</c:v>
                </c:pt>
                <c:pt idx="429">
                  <c:v>2.947038</c:v>
                </c:pt>
                <c:pt idx="430">
                  <c:v>2.9393450000000003</c:v>
                </c:pt>
                <c:pt idx="431">
                  <c:v>2.9193419999999999</c:v>
                </c:pt>
                <c:pt idx="432">
                  <c:v>2.9116490000000002</c:v>
                </c:pt>
                <c:pt idx="433">
                  <c:v>2.8962630000000003</c:v>
                </c:pt>
                <c:pt idx="434">
                  <c:v>2.8839539999999997</c:v>
                </c:pt>
                <c:pt idx="435">
                  <c:v>2.8731839999999997</c:v>
                </c:pt>
                <c:pt idx="436">
                  <c:v>2.8624130000000001</c:v>
                </c:pt>
                <c:pt idx="437">
                  <c:v>2.8485649999999998</c:v>
                </c:pt>
                <c:pt idx="438">
                  <c:v>2.8362560000000001</c:v>
                </c:pt>
                <c:pt idx="439">
                  <c:v>2.8270240000000002</c:v>
                </c:pt>
                <c:pt idx="440">
                  <c:v>2.8162540000000003</c:v>
                </c:pt>
                <c:pt idx="441">
                  <c:v>2.8054829999999997</c:v>
                </c:pt>
                <c:pt idx="442">
                  <c:v>2.7993290000000002</c:v>
                </c:pt>
                <c:pt idx="443">
                  <c:v>2.7854809999999999</c:v>
                </c:pt>
                <c:pt idx="444">
                  <c:v>2.7793269999999999</c:v>
                </c:pt>
                <c:pt idx="445">
                  <c:v>2.7685560000000002</c:v>
                </c:pt>
                <c:pt idx="446">
                  <c:v>2.7608630000000001</c:v>
                </c:pt>
                <c:pt idx="447">
                  <c:v>2.7547079999999999</c:v>
                </c:pt>
                <c:pt idx="448">
                  <c:v>2.743938</c:v>
                </c:pt>
                <c:pt idx="449">
                  <c:v>2.739322</c:v>
                </c:pt>
                <c:pt idx="450">
                  <c:v>2.7285520000000001</c:v>
                </c:pt>
                <c:pt idx="451">
                  <c:v>2.722397</c:v>
                </c:pt>
                <c:pt idx="452">
                  <c:v>2.7131649999999996</c:v>
                </c:pt>
                <c:pt idx="453">
                  <c:v>2.7070110000000001</c:v>
                </c:pt>
                <c:pt idx="454">
                  <c:v>2.7054719999999999</c:v>
                </c:pt>
                <c:pt idx="455">
                  <c:v>2.6993179999999999</c:v>
                </c:pt>
                <c:pt idx="456">
                  <c:v>2.6931629999999998</c:v>
                </c:pt>
                <c:pt idx="457">
                  <c:v>2.68547</c:v>
                </c:pt>
                <c:pt idx="458">
                  <c:v>2.68547</c:v>
                </c:pt>
                <c:pt idx="459">
                  <c:v>2.6777769999999999</c:v>
                </c:pt>
                <c:pt idx="460">
                  <c:v>2.503911</c:v>
                </c:pt>
                <c:pt idx="461">
                  <c:v>2.4162080000000001</c:v>
                </c:pt>
                <c:pt idx="462">
                  <c:v>2.3562020000000001</c:v>
                </c:pt>
                <c:pt idx="463">
                  <c:v>2.3038880000000002</c:v>
                </c:pt>
                <c:pt idx="464">
                  <c:v>2.2577290000000003</c:v>
                </c:pt>
                <c:pt idx="465">
                  <c:v>2.217724</c:v>
                </c:pt>
                <c:pt idx="466">
                  <c:v>2.1807970000000001</c:v>
                </c:pt>
                <c:pt idx="467">
                  <c:v>2.1515629999999999</c:v>
                </c:pt>
                <c:pt idx="468">
                  <c:v>2.1177129999999997</c:v>
                </c:pt>
                <c:pt idx="469">
                  <c:v>2.0854020000000002</c:v>
                </c:pt>
                <c:pt idx="470">
                  <c:v>2.057706</c:v>
                </c:pt>
                <c:pt idx="471">
                  <c:v>2.0223180000000003</c:v>
                </c:pt>
                <c:pt idx="472">
                  <c:v>1.9976990000000001</c:v>
                </c:pt>
                <c:pt idx="473">
                  <c:v>1.9746199999999998</c:v>
                </c:pt>
                <c:pt idx="474">
                  <c:v>1.950002</c:v>
                </c:pt>
                <c:pt idx="475">
                  <c:v>1.9269219999999998</c:v>
                </c:pt>
                <c:pt idx="476">
                  <c:v>1.868449</c:v>
                </c:pt>
                <c:pt idx="477">
                  <c:v>1.8579889999999999</c:v>
                </c:pt>
                <c:pt idx="478">
                  <c:v>1.8398379999999999</c:v>
                </c:pt>
                <c:pt idx="479">
                  <c:v>1.815688</c:v>
                </c:pt>
                <c:pt idx="480">
                  <c:v>1.795229</c:v>
                </c:pt>
                <c:pt idx="481">
                  <c:v>1.7773859999999999</c:v>
                </c:pt>
                <c:pt idx="482">
                  <c:v>1.7600039999999999</c:v>
                </c:pt>
                <c:pt idx="483">
                  <c:v>1.735085</c:v>
                </c:pt>
                <c:pt idx="484">
                  <c:v>1.717856</c:v>
                </c:pt>
                <c:pt idx="485">
                  <c:v>1.6987830000000002</c:v>
                </c:pt>
                <c:pt idx="486">
                  <c:v>1.685708</c:v>
                </c:pt>
                <c:pt idx="487">
                  <c:v>1.665249</c:v>
                </c:pt>
                <c:pt idx="488">
                  <c:v>1.6483289999999999</c:v>
                </c:pt>
                <c:pt idx="489">
                  <c:v>1.6318699999999999</c:v>
                </c:pt>
                <c:pt idx="490">
                  <c:v>1.6134109999999999</c:v>
                </c:pt>
                <c:pt idx="491">
                  <c:v>1.5981829999999999</c:v>
                </c:pt>
                <c:pt idx="492">
                  <c:v>1.5848</c:v>
                </c:pt>
                <c:pt idx="493">
                  <c:v>1.5640340000000001</c:v>
                </c:pt>
                <c:pt idx="494">
                  <c:v>1.55019</c:v>
                </c:pt>
                <c:pt idx="495">
                  <c:v>1.5311160000000001</c:v>
                </c:pt>
                <c:pt idx="496">
                  <c:v>1.5166570000000001</c:v>
                </c:pt>
                <c:pt idx="497">
                  <c:v>1.502659</c:v>
                </c:pt>
                <c:pt idx="498">
                  <c:v>1.486507</c:v>
                </c:pt>
                <c:pt idx="499">
                  <c:v>1.470048</c:v>
                </c:pt>
                <c:pt idx="500">
                  <c:v>1.456051</c:v>
                </c:pt>
                <c:pt idx="501">
                  <c:v>1.4417450000000001</c:v>
                </c:pt>
                <c:pt idx="502">
                  <c:v>1.425594</c:v>
                </c:pt>
                <c:pt idx="503">
                  <c:v>1.411904</c:v>
                </c:pt>
                <c:pt idx="504">
                  <c:v>1.3968290000000001</c:v>
                </c:pt>
                <c:pt idx="505">
                  <c:v>1.3826769999999999</c:v>
                </c:pt>
                <c:pt idx="506">
                  <c:v>1.3674489999999999</c:v>
                </c:pt>
                <c:pt idx="507">
                  <c:v>1.354374</c:v>
                </c:pt>
                <c:pt idx="508">
                  <c:v>1.341453</c:v>
                </c:pt>
                <c:pt idx="509">
                  <c:v>1.32484</c:v>
                </c:pt>
                <c:pt idx="510">
                  <c:v>1.3149949999999999</c:v>
                </c:pt>
                <c:pt idx="511">
                  <c:v>1.2999209999999999</c:v>
                </c:pt>
                <c:pt idx="512">
                  <c:v>1.2866920000000002</c:v>
                </c:pt>
                <c:pt idx="513">
                  <c:v>1.271925</c:v>
                </c:pt>
                <c:pt idx="514">
                  <c:v>1.257158</c:v>
                </c:pt>
                <c:pt idx="515">
                  <c:v>1.244391</c:v>
                </c:pt>
                <c:pt idx="516">
                  <c:v>1.2314700000000001</c:v>
                </c:pt>
                <c:pt idx="517">
                  <c:v>1.2188559999999999</c:v>
                </c:pt>
                <c:pt idx="518">
                  <c:v>1.207781</c:v>
                </c:pt>
                <c:pt idx="519">
                  <c:v>1.191322</c:v>
                </c:pt>
                <c:pt idx="520">
                  <c:v>1.179632</c:v>
                </c:pt>
                <c:pt idx="521">
                  <c:v>1.1674799999999999</c:v>
                </c:pt>
                <c:pt idx="522">
                  <c:v>1.155789</c:v>
                </c:pt>
                <c:pt idx="523">
                  <c:v>1.1397920000000001</c:v>
                </c:pt>
                <c:pt idx="524">
                  <c:v>1.129793</c:v>
                </c:pt>
                <c:pt idx="525">
                  <c:v>1.1165640000000001</c:v>
                </c:pt>
                <c:pt idx="526">
                  <c:v>1.1024129999999999</c:v>
                </c:pt>
                <c:pt idx="527">
                  <c:v>1.0896450000000002</c:v>
                </c:pt>
                <c:pt idx="528">
                  <c:v>1.0773400000000002</c:v>
                </c:pt>
                <c:pt idx="529">
                  <c:v>1.062111</c:v>
                </c:pt>
                <c:pt idx="530">
                  <c:v>1.046421</c:v>
                </c:pt>
                <c:pt idx="531">
                  <c:v>1.0336539999999999</c:v>
                </c:pt>
                <c:pt idx="532">
                  <c:v>1.0173490000000001</c:v>
                </c:pt>
                <c:pt idx="533">
                  <c:v>1.0033509999999999</c:v>
                </c:pt>
                <c:pt idx="534">
                  <c:v>0.9888918000000001</c:v>
                </c:pt>
                <c:pt idx="535">
                  <c:v>0.97304800000000014</c:v>
                </c:pt>
                <c:pt idx="536">
                  <c:v>0.95382030000000007</c:v>
                </c:pt>
                <c:pt idx="537">
                  <c:v>0.93720749999999997</c:v>
                </c:pt>
                <c:pt idx="538">
                  <c:v>0.91582599999999992</c:v>
                </c:pt>
                <c:pt idx="539">
                  <c:v>0.89829029999999999</c:v>
                </c:pt>
                <c:pt idx="540">
                  <c:v>0.87967779999999995</c:v>
                </c:pt>
                <c:pt idx="541">
                  <c:v>0.85445090000000001</c:v>
                </c:pt>
                <c:pt idx="542">
                  <c:v>0.831839</c:v>
                </c:pt>
                <c:pt idx="543">
                  <c:v>0.80507390000000001</c:v>
                </c:pt>
                <c:pt idx="544">
                  <c:v>0.78092379999999995</c:v>
                </c:pt>
                <c:pt idx="545">
                  <c:v>0.74877479999999996</c:v>
                </c:pt>
                <c:pt idx="546">
                  <c:v>0.71354950000000006</c:v>
                </c:pt>
                <c:pt idx="547">
                  <c:v>0.68124679999999993</c:v>
                </c:pt>
                <c:pt idx="548">
                  <c:v>0.6409454</c:v>
                </c:pt>
                <c:pt idx="549">
                  <c:v>0.5963368</c:v>
                </c:pt>
                <c:pt idx="550">
                  <c:v>0.54926700000000006</c:v>
                </c:pt>
                <c:pt idx="551">
                  <c:v>0.49404490000000001</c:v>
                </c:pt>
                <c:pt idx="552">
                  <c:v>0.43251580000000001</c:v>
                </c:pt>
                <c:pt idx="553">
                  <c:v>0.36806420000000001</c:v>
                </c:pt>
                <c:pt idx="554">
                  <c:v>0.29299890000000001</c:v>
                </c:pt>
                <c:pt idx="555">
                  <c:v>0.21378030000000001</c:v>
                </c:pt>
                <c:pt idx="556">
                  <c:v>0.12502469999999999</c:v>
                </c:pt>
                <c:pt idx="557">
                  <c:v>2.765509E-2</c:v>
                </c:pt>
                <c:pt idx="558">
                  <c:v>-7.1868069999999992E-2</c:v>
                </c:pt>
                <c:pt idx="559">
                  <c:v>-0.1832355</c:v>
                </c:pt>
                <c:pt idx="560">
                  <c:v>-0.29644890000000002</c:v>
                </c:pt>
                <c:pt idx="561">
                  <c:v>-0.4133539</c:v>
                </c:pt>
                <c:pt idx="562">
                  <c:v>-0.5325664</c:v>
                </c:pt>
                <c:pt idx="563">
                  <c:v>-0.65377859999999999</c:v>
                </c:pt>
                <c:pt idx="564">
                  <c:v>-0.77206799999999998</c:v>
                </c:pt>
                <c:pt idx="565">
                  <c:v>-0.88174339999999995</c:v>
                </c:pt>
                <c:pt idx="566">
                  <c:v>-0.98034370000000004</c:v>
                </c:pt>
                <c:pt idx="567">
                  <c:v>-1.070791</c:v>
                </c:pt>
                <c:pt idx="568">
                  <c:v>-1.150779</c:v>
                </c:pt>
                <c:pt idx="569">
                  <c:v>-1.2178450000000001</c:v>
                </c:pt>
                <c:pt idx="570">
                  <c:v>-1.264915</c:v>
                </c:pt>
                <c:pt idx="571">
                  <c:v>-1.3058320000000001</c:v>
                </c:pt>
                <c:pt idx="572">
                  <c:v>-1.3259830000000001</c:v>
                </c:pt>
                <c:pt idx="573">
                  <c:v>-1.3378270000000001</c:v>
                </c:pt>
                <c:pt idx="574">
                  <c:v>-1.3405960000000001</c:v>
                </c:pt>
                <c:pt idx="575">
                  <c:v>-1.332136</c:v>
                </c:pt>
                <c:pt idx="576">
                  <c:v>-1.3210600000000001</c:v>
                </c:pt>
                <c:pt idx="577">
                  <c:v>-1.3024480000000001</c:v>
                </c:pt>
                <c:pt idx="578">
                  <c:v>-1.279067</c:v>
                </c:pt>
                <c:pt idx="579">
                  <c:v>-1.251687</c:v>
                </c:pt>
                <c:pt idx="580">
                  <c:v>-1.2223060000000001</c:v>
                </c:pt>
                <c:pt idx="581">
                  <c:v>-1.188158</c:v>
                </c:pt>
                <c:pt idx="582">
                  <c:v>-1.1541629999999998</c:v>
                </c:pt>
                <c:pt idx="583">
                  <c:v>-1.119861</c:v>
                </c:pt>
                <c:pt idx="584">
                  <c:v>-1.082328</c:v>
                </c:pt>
                <c:pt idx="585">
                  <c:v>-1.050179</c:v>
                </c:pt>
                <c:pt idx="586">
                  <c:v>-1.0147999999999999</c:v>
                </c:pt>
                <c:pt idx="587">
                  <c:v>-0.98526599999999998</c:v>
                </c:pt>
                <c:pt idx="588">
                  <c:v>-0.95527060000000008</c:v>
                </c:pt>
                <c:pt idx="589">
                  <c:v>-0.92512139999999998</c:v>
                </c:pt>
                <c:pt idx="590">
                  <c:v>-0.89820239999999996</c:v>
                </c:pt>
                <c:pt idx="591">
                  <c:v>-0.87143739999999992</c:v>
                </c:pt>
                <c:pt idx="592">
                  <c:v>-0.84574899999999997</c:v>
                </c:pt>
                <c:pt idx="593">
                  <c:v>-0.82267559999999995</c:v>
                </c:pt>
                <c:pt idx="594">
                  <c:v>-0.80037139999999996</c:v>
                </c:pt>
                <c:pt idx="595">
                  <c:v>-0.78114349999999999</c:v>
                </c:pt>
                <c:pt idx="596">
                  <c:v>-0.76053130000000002</c:v>
                </c:pt>
                <c:pt idx="597">
                  <c:v>-0.74253409999999997</c:v>
                </c:pt>
                <c:pt idx="598">
                  <c:v>-0.72761330000000002</c:v>
                </c:pt>
                <c:pt idx="599">
                  <c:v>-0.70930840000000006</c:v>
                </c:pt>
                <c:pt idx="600">
                  <c:v>-0.69807939999999991</c:v>
                </c:pt>
                <c:pt idx="601">
                  <c:v>-0.68715799999999994</c:v>
                </c:pt>
                <c:pt idx="602">
                  <c:v>-0.67162189999999999</c:v>
                </c:pt>
                <c:pt idx="603">
                  <c:v>-0.66900689999999996</c:v>
                </c:pt>
                <c:pt idx="604">
                  <c:v>-0.66008520000000004</c:v>
                </c:pt>
                <c:pt idx="605">
                  <c:v>-0.64824090000000001</c:v>
                </c:pt>
                <c:pt idx="606">
                  <c:v>-0.63716569999999995</c:v>
                </c:pt>
                <c:pt idx="607">
                  <c:v>-0.62578279999999997</c:v>
                </c:pt>
                <c:pt idx="608">
                  <c:v>-0.61363079999999992</c:v>
                </c:pt>
                <c:pt idx="609">
                  <c:v>-0.60547819999999997</c:v>
                </c:pt>
                <c:pt idx="610">
                  <c:v>-0.59455690000000005</c:v>
                </c:pt>
                <c:pt idx="611">
                  <c:v>-0.58809629999999991</c:v>
                </c:pt>
                <c:pt idx="612">
                  <c:v>-0.58363550000000008</c:v>
                </c:pt>
                <c:pt idx="613">
                  <c:v>-0.5762520000000001</c:v>
                </c:pt>
                <c:pt idx="614">
                  <c:v>-0.57132969999999994</c:v>
                </c:pt>
                <c:pt idx="615">
                  <c:v>-0.56410000000000005</c:v>
                </c:pt>
                <c:pt idx="616">
                  <c:v>-0.56225410000000009</c:v>
                </c:pt>
                <c:pt idx="617">
                  <c:v>-0.56010059999999995</c:v>
                </c:pt>
                <c:pt idx="618">
                  <c:v>-0.55487069999999994</c:v>
                </c:pt>
                <c:pt idx="619">
                  <c:v>-0.55210180000000009</c:v>
                </c:pt>
                <c:pt idx="620">
                  <c:v>-0.55025599999999997</c:v>
                </c:pt>
                <c:pt idx="621">
                  <c:v>-0.54671809999999998</c:v>
                </c:pt>
                <c:pt idx="622">
                  <c:v>-0.54379540000000004</c:v>
                </c:pt>
                <c:pt idx="623">
                  <c:v>-0.54071899999999995</c:v>
                </c:pt>
                <c:pt idx="624">
                  <c:v>-0.53948840000000009</c:v>
                </c:pt>
                <c:pt idx="625">
                  <c:v>-0.53518139999999992</c:v>
                </c:pt>
                <c:pt idx="626">
                  <c:v>-0.53425840000000002</c:v>
                </c:pt>
                <c:pt idx="627">
                  <c:v>-0.53195110000000001</c:v>
                </c:pt>
                <c:pt idx="628">
                  <c:v>-0.53041290000000008</c:v>
                </c:pt>
                <c:pt idx="629">
                  <c:v>-0.5282593000000001</c:v>
                </c:pt>
                <c:pt idx="630">
                  <c:v>-0.52656730000000007</c:v>
                </c:pt>
                <c:pt idx="631">
                  <c:v>-0.5242599</c:v>
                </c:pt>
                <c:pt idx="632">
                  <c:v>-0.52333699999999994</c:v>
                </c:pt>
                <c:pt idx="633">
                  <c:v>-0.52256789999999997</c:v>
                </c:pt>
                <c:pt idx="634">
                  <c:v>-0.52010669999999992</c:v>
                </c:pt>
                <c:pt idx="635">
                  <c:v>-0.52164500000000003</c:v>
                </c:pt>
                <c:pt idx="636">
                  <c:v>-0.51718419999999998</c:v>
                </c:pt>
                <c:pt idx="637">
                  <c:v>-0.51749180000000006</c:v>
                </c:pt>
                <c:pt idx="638">
                  <c:v>-0.51672260000000003</c:v>
                </c:pt>
                <c:pt idx="639">
                  <c:v>-0.51533820000000008</c:v>
                </c:pt>
                <c:pt idx="640">
                  <c:v>-0.51333859999999998</c:v>
                </c:pt>
                <c:pt idx="641">
                  <c:v>-0.51287710000000009</c:v>
                </c:pt>
                <c:pt idx="642">
                  <c:v>-0.51149270000000002</c:v>
                </c:pt>
                <c:pt idx="643">
                  <c:v>-0.51287710000000009</c:v>
                </c:pt>
                <c:pt idx="644">
                  <c:v>-0.51133879999999998</c:v>
                </c:pt>
                <c:pt idx="645">
                  <c:v>-0.51026209999999994</c:v>
                </c:pt>
                <c:pt idx="646">
                  <c:v>-0.511185</c:v>
                </c:pt>
                <c:pt idx="647">
                  <c:v>-0.50995449999999998</c:v>
                </c:pt>
                <c:pt idx="648">
                  <c:v>-0.50995449999999998</c:v>
                </c:pt>
                <c:pt idx="649">
                  <c:v>-0.50841630000000004</c:v>
                </c:pt>
                <c:pt idx="650">
                  <c:v>-0.50903160000000003</c:v>
                </c:pt>
                <c:pt idx="651">
                  <c:v>-0.51026209999999994</c:v>
                </c:pt>
                <c:pt idx="652">
                  <c:v>-0.5098007</c:v>
                </c:pt>
                <c:pt idx="653">
                  <c:v>-0.51026209999999994</c:v>
                </c:pt>
                <c:pt idx="654">
                  <c:v>-0.50964679999999996</c:v>
                </c:pt>
                <c:pt idx="655">
                  <c:v>-0.50949299999999997</c:v>
                </c:pt>
                <c:pt idx="656">
                  <c:v>-0.51133879999999998</c:v>
                </c:pt>
                <c:pt idx="657">
                  <c:v>-0.51103119999999991</c:v>
                </c:pt>
                <c:pt idx="658">
                  <c:v>-0.51533820000000008</c:v>
                </c:pt>
                <c:pt idx="659">
                  <c:v>-0.51764559999999993</c:v>
                </c:pt>
                <c:pt idx="660">
                  <c:v>-0.51641500000000007</c:v>
                </c:pt>
                <c:pt idx="661">
                  <c:v>-0.51979909999999996</c:v>
                </c:pt>
                <c:pt idx="662">
                  <c:v>-0.52072200000000002</c:v>
                </c:pt>
                <c:pt idx="663">
                  <c:v>-0.5219526000000001</c:v>
                </c:pt>
                <c:pt idx="664">
                  <c:v>-0.52349080000000003</c:v>
                </c:pt>
                <c:pt idx="665">
                  <c:v>-0.52349080000000003</c:v>
                </c:pt>
                <c:pt idx="666">
                  <c:v>-0.52487530000000004</c:v>
                </c:pt>
                <c:pt idx="667">
                  <c:v>-0.5262597</c:v>
                </c:pt>
                <c:pt idx="668">
                  <c:v>-0.53041290000000008</c:v>
                </c:pt>
                <c:pt idx="669">
                  <c:v>-0.53133579999999991</c:v>
                </c:pt>
                <c:pt idx="670">
                  <c:v>-0.5330279</c:v>
                </c:pt>
                <c:pt idx="671">
                  <c:v>-0.53748870000000004</c:v>
                </c:pt>
                <c:pt idx="672">
                  <c:v>-0.53887309999999999</c:v>
                </c:pt>
                <c:pt idx="673">
                  <c:v>-0.54087289999999999</c:v>
                </c:pt>
                <c:pt idx="674">
                  <c:v>-0.5456413</c:v>
                </c:pt>
                <c:pt idx="675">
                  <c:v>-0.54748719999999995</c:v>
                </c:pt>
                <c:pt idx="676">
                  <c:v>-0.55225559999999996</c:v>
                </c:pt>
                <c:pt idx="677">
                  <c:v>-0.5553321</c:v>
                </c:pt>
                <c:pt idx="678">
                  <c:v>-0.55594740000000009</c:v>
                </c:pt>
                <c:pt idx="679">
                  <c:v>-0.5597930000000001</c:v>
                </c:pt>
                <c:pt idx="680">
                  <c:v>-0.56317709999999999</c:v>
                </c:pt>
                <c:pt idx="681">
                  <c:v>-0.56579200000000007</c:v>
                </c:pt>
                <c:pt idx="682">
                  <c:v>-0.57117589999999996</c:v>
                </c:pt>
                <c:pt idx="683">
                  <c:v>-0.57440599999999997</c:v>
                </c:pt>
                <c:pt idx="684">
                  <c:v>-0.57640579999999997</c:v>
                </c:pt>
                <c:pt idx="685">
                  <c:v>-0.5785593</c:v>
                </c:pt>
                <c:pt idx="686">
                  <c:v>-0.58225100000000007</c:v>
                </c:pt>
                <c:pt idx="687">
                  <c:v>-0.58686579999999999</c:v>
                </c:pt>
                <c:pt idx="688">
                  <c:v>-0.58809629999999991</c:v>
                </c:pt>
                <c:pt idx="689">
                  <c:v>-0.59224949999999998</c:v>
                </c:pt>
                <c:pt idx="690">
                  <c:v>-0.59763330000000003</c:v>
                </c:pt>
                <c:pt idx="691">
                  <c:v>-0.59901779999999993</c:v>
                </c:pt>
                <c:pt idx="692">
                  <c:v>-0.60332479999999999</c:v>
                </c:pt>
                <c:pt idx="693">
                  <c:v>-0.6085547</c:v>
                </c:pt>
                <c:pt idx="694">
                  <c:v>-0.60901620000000001</c:v>
                </c:pt>
                <c:pt idx="695">
                  <c:v>-0.61270790000000008</c:v>
                </c:pt>
                <c:pt idx="696">
                  <c:v>-0.61686110000000005</c:v>
                </c:pt>
                <c:pt idx="697">
                  <c:v>-0.62055280000000002</c:v>
                </c:pt>
                <c:pt idx="698">
                  <c:v>-0.62224489999999999</c:v>
                </c:pt>
                <c:pt idx="699">
                  <c:v>-0.62624429999999998</c:v>
                </c:pt>
                <c:pt idx="700">
                  <c:v>-0.63147419999999999</c:v>
                </c:pt>
                <c:pt idx="701">
                  <c:v>-0.63285859999999994</c:v>
                </c:pt>
                <c:pt idx="702">
                  <c:v>-0.63778099999999993</c:v>
                </c:pt>
                <c:pt idx="703">
                  <c:v>-0.64039590000000002</c:v>
                </c:pt>
                <c:pt idx="704">
                  <c:v>-0.6443953</c:v>
                </c:pt>
                <c:pt idx="705">
                  <c:v>-0.64716410000000002</c:v>
                </c:pt>
                <c:pt idx="706">
                  <c:v>-0.65085590000000004</c:v>
                </c:pt>
                <c:pt idx="707">
                  <c:v>-0.65470150000000005</c:v>
                </c:pt>
                <c:pt idx="708">
                  <c:v>-0.6550090999999999</c:v>
                </c:pt>
                <c:pt idx="709">
                  <c:v>-0.66023899999999991</c:v>
                </c:pt>
                <c:pt idx="710">
                  <c:v>-0.66146959999999999</c:v>
                </c:pt>
                <c:pt idx="711">
                  <c:v>-0.66593040000000003</c:v>
                </c:pt>
                <c:pt idx="712">
                  <c:v>-0.66777640000000005</c:v>
                </c:pt>
                <c:pt idx="713">
                  <c:v>-0.66823779999999999</c:v>
                </c:pt>
                <c:pt idx="714">
                  <c:v>-0.67392920000000001</c:v>
                </c:pt>
                <c:pt idx="715">
                  <c:v>-0.67715950000000003</c:v>
                </c:pt>
                <c:pt idx="716">
                  <c:v>-0.6817742</c:v>
                </c:pt>
                <c:pt idx="717">
                  <c:v>-0.68254329999999996</c:v>
                </c:pt>
                <c:pt idx="718">
                  <c:v>-0.68546589999999996</c:v>
                </c:pt>
                <c:pt idx="719">
                  <c:v>-0.68884999999999996</c:v>
                </c:pt>
                <c:pt idx="720">
                  <c:v>-0.69315709999999997</c:v>
                </c:pt>
                <c:pt idx="721">
                  <c:v>-0.69331090000000006</c:v>
                </c:pt>
                <c:pt idx="722">
                  <c:v>-0.69807939999999991</c:v>
                </c:pt>
                <c:pt idx="723">
                  <c:v>-0.70330939999999997</c:v>
                </c:pt>
                <c:pt idx="724">
                  <c:v>-0.70561669999999999</c:v>
                </c:pt>
                <c:pt idx="725">
                  <c:v>-0.71007750000000003</c:v>
                </c:pt>
                <c:pt idx="726">
                  <c:v>-0.7108466</c:v>
                </c:pt>
                <c:pt idx="727">
                  <c:v>-0.71484599999999998</c:v>
                </c:pt>
                <c:pt idx="728">
                  <c:v>-0.71961450000000005</c:v>
                </c:pt>
                <c:pt idx="729">
                  <c:v>-0.72007589999999999</c:v>
                </c:pt>
                <c:pt idx="730">
                  <c:v>-0.72299860000000005</c:v>
                </c:pt>
                <c:pt idx="731">
                  <c:v>-0.72561350000000002</c:v>
                </c:pt>
                <c:pt idx="732">
                  <c:v>-0.7273056</c:v>
                </c:pt>
                <c:pt idx="733">
                  <c:v>-0.73130499999999998</c:v>
                </c:pt>
                <c:pt idx="734">
                  <c:v>-0.73038210000000003</c:v>
                </c:pt>
                <c:pt idx="735">
                  <c:v>-0.73422770000000004</c:v>
                </c:pt>
                <c:pt idx="736">
                  <c:v>-0.73576589999999997</c:v>
                </c:pt>
                <c:pt idx="737">
                  <c:v>-0.74007289999999992</c:v>
                </c:pt>
                <c:pt idx="738">
                  <c:v>-0.74130360000000006</c:v>
                </c:pt>
                <c:pt idx="739">
                  <c:v>-0.7476102</c:v>
                </c:pt>
                <c:pt idx="740">
                  <c:v>-0.74807170000000001</c:v>
                </c:pt>
                <c:pt idx="741">
                  <c:v>-0.75237870000000007</c:v>
                </c:pt>
                <c:pt idx="742">
                  <c:v>-0.75407079999999993</c:v>
                </c:pt>
                <c:pt idx="743">
                  <c:v>-0.7568395</c:v>
                </c:pt>
                <c:pt idx="744">
                  <c:v>-0.76145419999999997</c:v>
                </c:pt>
                <c:pt idx="745">
                  <c:v>-0.7622234</c:v>
                </c:pt>
                <c:pt idx="746">
                  <c:v>-0.76853009999999999</c:v>
                </c:pt>
                <c:pt idx="747">
                  <c:v>-0.76853009999999999</c:v>
                </c:pt>
                <c:pt idx="748">
                  <c:v>-0.77114510000000003</c:v>
                </c:pt>
                <c:pt idx="749">
                  <c:v>-0.77791319999999997</c:v>
                </c:pt>
                <c:pt idx="750">
                  <c:v>-0.77668270000000006</c:v>
                </c:pt>
                <c:pt idx="751">
                  <c:v>-0.78268170000000004</c:v>
                </c:pt>
                <c:pt idx="752">
                  <c:v>-0.78529670000000007</c:v>
                </c:pt>
                <c:pt idx="753">
                  <c:v>-0.79129570000000005</c:v>
                </c:pt>
                <c:pt idx="754">
                  <c:v>-0.7956029</c:v>
                </c:pt>
                <c:pt idx="755">
                  <c:v>-0.79975610000000008</c:v>
                </c:pt>
                <c:pt idx="756">
                  <c:v>-0.80744720000000003</c:v>
                </c:pt>
                <c:pt idx="757">
                  <c:v>-0.81221569999999998</c:v>
                </c:pt>
                <c:pt idx="758">
                  <c:v>-0.82052199999999997</c:v>
                </c:pt>
                <c:pt idx="759">
                  <c:v>-0.82590589999999997</c:v>
                </c:pt>
                <c:pt idx="760">
                  <c:v>-0.83451989999999998</c:v>
                </c:pt>
                <c:pt idx="761">
                  <c:v>-0.84313400000000005</c:v>
                </c:pt>
                <c:pt idx="762">
                  <c:v>-0.85036369999999994</c:v>
                </c:pt>
                <c:pt idx="763">
                  <c:v>-0.86159259999999993</c:v>
                </c:pt>
                <c:pt idx="764">
                  <c:v>-0.86836089999999999</c:v>
                </c:pt>
                <c:pt idx="765">
                  <c:v>-0.88143579999999999</c:v>
                </c:pt>
                <c:pt idx="766">
                  <c:v>-0.8934339</c:v>
                </c:pt>
                <c:pt idx="767">
                  <c:v>-0.90281710000000004</c:v>
                </c:pt>
                <c:pt idx="768">
                  <c:v>-0.9177379</c:v>
                </c:pt>
                <c:pt idx="769">
                  <c:v>-0.92727490000000001</c:v>
                </c:pt>
                <c:pt idx="770">
                  <c:v>-0.94404149999999998</c:v>
                </c:pt>
                <c:pt idx="771">
                  <c:v>-0.95373229999999998</c:v>
                </c:pt>
                <c:pt idx="772">
                  <c:v>-0.97326790000000007</c:v>
                </c:pt>
                <c:pt idx="773">
                  <c:v>-0.98526599999999998</c:v>
                </c:pt>
                <c:pt idx="774">
                  <c:v>-1.001571</c:v>
                </c:pt>
                <c:pt idx="775">
                  <c:v>-1.022799</c:v>
                </c:pt>
                <c:pt idx="776">
                  <c:v>-1.0387960000000001</c:v>
                </c:pt>
                <c:pt idx="777">
                  <c:v>-1.0607930000000001</c:v>
                </c:pt>
                <c:pt idx="778">
                  <c:v>-1.0807900000000001</c:v>
                </c:pt>
                <c:pt idx="779">
                  <c:v>-1.1044780000000001</c:v>
                </c:pt>
                <c:pt idx="780">
                  <c:v>-1.135704</c:v>
                </c:pt>
                <c:pt idx="781">
                  <c:v>-1.166469</c:v>
                </c:pt>
                <c:pt idx="782">
                  <c:v>-1.199079</c:v>
                </c:pt>
                <c:pt idx="783">
                  <c:v>-1.231228</c:v>
                </c:pt>
                <c:pt idx="784">
                  <c:v>-1.269684</c:v>
                </c:pt>
                <c:pt idx="785">
                  <c:v>-1.309985</c:v>
                </c:pt>
                <c:pt idx="786">
                  <c:v>-1.34598</c:v>
                </c:pt>
                <c:pt idx="787">
                  <c:v>-1.3887420000000001</c:v>
                </c:pt>
                <c:pt idx="788">
                  <c:v>-1.4285819999999998</c:v>
                </c:pt>
                <c:pt idx="789">
                  <c:v>-1.4748829999999999</c:v>
                </c:pt>
                <c:pt idx="790">
                  <c:v>-1.5225679999999999</c:v>
                </c:pt>
                <c:pt idx="791">
                  <c:v>-1.5699449999999999</c:v>
                </c:pt>
                <c:pt idx="792">
                  <c:v>-1.6193220000000002</c:v>
                </c:pt>
                <c:pt idx="793">
                  <c:v>-1.6765439999999998</c:v>
                </c:pt>
                <c:pt idx="794">
                  <c:v>-1.7323820000000001</c:v>
                </c:pt>
                <c:pt idx="795">
                  <c:v>-1.79145</c:v>
                </c:pt>
                <c:pt idx="796">
                  <c:v>-1.856363</c:v>
                </c:pt>
                <c:pt idx="797">
                  <c:v>-1.9240440000000001</c:v>
                </c:pt>
                <c:pt idx="798">
                  <c:v>-1.9938799999999999</c:v>
                </c:pt>
                <c:pt idx="799">
                  <c:v>-2.0721759999999998</c:v>
                </c:pt>
                <c:pt idx="800">
                  <c:v>-2.2997109999999998</c:v>
                </c:pt>
                <c:pt idx="801">
                  <c:v>-2.375105</c:v>
                </c:pt>
                <c:pt idx="802">
                  <c:v>-2.4843480000000002</c:v>
                </c:pt>
                <c:pt idx="803">
                  <c:v>-2.5997459999999997</c:v>
                </c:pt>
                <c:pt idx="804">
                  <c:v>-2.7259139999999999</c:v>
                </c:pt>
                <c:pt idx="805">
                  <c:v>-2.8674680000000001</c:v>
                </c:pt>
                <c:pt idx="806">
                  <c:v>-3.0274859999999997</c:v>
                </c:pt>
                <c:pt idx="807">
                  <c:v>-3.2090460000000003</c:v>
                </c:pt>
                <c:pt idx="808">
                  <c:v>-3.4167619999999999</c:v>
                </c:pt>
                <c:pt idx="809">
                  <c:v>-3.644479</c:v>
                </c:pt>
                <c:pt idx="810">
                  <c:v>-3.9168189999999998</c:v>
                </c:pt>
                <c:pt idx="811">
                  <c:v>-4.2276230000000004</c:v>
                </c:pt>
                <c:pt idx="812">
                  <c:v>-4.5784320000000003</c:v>
                </c:pt>
                <c:pt idx="813">
                  <c:v>-4.9707840000000001</c:v>
                </c:pt>
                <c:pt idx="814">
                  <c:v>-5.4246819999999998</c:v>
                </c:pt>
                <c:pt idx="815">
                  <c:v>-5.9370479999999999</c:v>
                </c:pt>
                <c:pt idx="816">
                  <c:v>-6.5278840000000002</c:v>
                </c:pt>
                <c:pt idx="817">
                  <c:v>-7.1864210000000002</c:v>
                </c:pt>
                <c:pt idx="818">
                  <c:v>-7.9372760000000007</c:v>
                </c:pt>
                <c:pt idx="819">
                  <c:v>-8.7419820000000001</c:v>
                </c:pt>
                <c:pt idx="820">
                  <c:v>-9.6913210000000003</c:v>
                </c:pt>
                <c:pt idx="821">
                  <c:v>-10.739130000000001</c:v>
                </c:pt>
                <c:pt idx="822">
                  <c:v>-11.83464</c:v>
                </c:pt>
                <c:pt idx="823">
                  <c:v>-13.02247</c:v>
                </c:pt>
                <c:pt idx="824">
                  <c:v>-14.30415</c:v>
                </c:pt>
                <c:pt idx="825">
                  <c:v>-15.64123</c:v>
                </c:pt>
                <c:pt idx="826">
                  <c:v>-16.96753</c:v>
                </c:pt>
                <c:pt idx="827">
                  <c:v>-18.3323</c:v>
                </c:pt>
                <c:pt idx="828">
                  <c:v>-19.710919999999998</c:v>
                </c:pt>
                <c:pt idx="829">
                  <c:v>-21.106459999999998</c:v>
                </c:pt>
                <c:pt idx="830">
                  <c:v>-22.478930000000002</c:v>
                </c:pt>
                <c:pt idx="831">
                  <c:v>-23.828310000000002</c:v>
                </c:pt>
                <c:pt idx="832">
                  <c:v>-25.079219999999999</c:v>
                </c:pt>
                <c:pt idx="833">
                  <c:v>-26.259359999999997</c:v>
                </c:pt>
                <c:pt idx="834">
                  <c:v>-27.357939999999999</c:v>
                </c:pt>
                <c:pt idx="835">
                  <c:v>-28.319589999999998</c:v>
                </c:pt>
                <c:pt idx="836">
                  <c:v>-29.1843</c:v>
                </c:pt>
                <c:pt idx="837">
                  <c:v>-29.819759999999999</c:v>
                </c:pt>
                <c:pt idx="838">
                  <c:v>-30.322890000000001</c:v>
                </c:pt>
                <c:pt idx="839">
                  <c:v>-30.646009999999997</c:v>
                </c:pt>
                <c:pt idx="840">
                  <c:v>-30.640840000000004</c:v>
                </c:pt>
                <c:pt idx="841">
                  <c:v>-30.548659999999998</c:v>
                </c:pt>
                <c:pt idx="842">
                  <c:v>-30.364320000000003</c:v>
                </c:pt>
                <c:pt idx="843">
                  <c:v>-30.087789999999998</c:v>
                </c:pt>
                <c:pt idx="844">
                  <c:v>-29.703720000000001</c:v>
                </c:pt>
                <c:pt idx="845">
                  <c:v>-29.258200000000002</c:v>
                </c:pt>
                <c:pt idx="846">
                  <c:v>-28.75123</c:v>
                </c:pt>
                <c:pt idx="847">
                  <c:v>-28.228899999999999</c:v>
                </c:pt>
                <c:pt idx="848">
                  <c:v>-27.706570000000003</c:v>
                </c:pt>
                <c:pt idx="849">
                  <c:v>-27.168879999999998</c:v>
                </c:pt>
                <c:pt idx="850">
                  <c:v>-26.646550000000001</c:v>
                </c:pt>
                <c:pt idx="851">
                  <c:v>-26.139580000000002</c:v>
                </c:pt>
                <c:pt idx="852">
                  <c:v>-25.678699999999999</c:v>
                </c:pt>
                <c:pt idx="853">
                  <c:v>-25.21782</c:v>
                </c:pt>
                <c:pt idx="854">
                  <c:v>-24.787670000000002</c:v>
                </c:pt>
                <c:pt idx="855">
                  <c:v>-24.372869999999999</c:v>
                </c:pt>
                <c:pt idx="856">
                  <c:v>-23.97344</c:v>
                </c:pt>
                <c:pt idx="857">
                  <c:v>-23.620100000000001</c:v>
                </c:pt>
                <c:pt idx="858">
                  <c:v>-23.32518</c:v>
                </c:pt>
                <c:pt idx="859">
                  <c:v>-23.166699999999999</c:v>
                </c:pt>
                <c:pt idx="860">
                  <c:v>-22.865120000000001</c:v>
                </c:pt>
                <c:pt idx="861">
                  <c:v>-22.588169999999998</c:v>
                </c:pt>
                <c:pt idx="862">
                  <c:v>-22.320450000000001</c:v>
                </c:pt>
                <c:pt idx="863">
                  <c:v>-22.066570000000002</c:v>
                </c:pt>
                <c:pt idx="864">
                  <c:v>-21.825009999999999</c:v>
                </c:pt>
                <c:pt idx="865">
                  <c:v>-21.592669999999998</c:v>
                </c:pt>
                <c:pt idx="866">
                  <c:v>-21.375720000000001</c:v>
                </c:pt>
                <c:pt idx="867">
                  <c:v>-21.164929999999998</c:v>
                </c:pt>
                <c:pt idx="868">
                  <c:v>-20.963370000000001</c:v>
                </c:pt>
                <c:pt idx="869">
                  <c:v>-20.76643</c:v>
                </c:pt>
                <c:pt idx="870">
                  <c:v>-20.577170000000002</c:v>
                </c:pt>
                <c:pt idx="871">
                  <c:v>-20.39715</c:v>
                </c:pt>
                <c:pt idx="872">
                  <c:v>-20.212520000000001</c:v>
                </c:pt>
                <c:pt idx="873">
                  <c:v>-20.038650000000001</c:v>
                </c:pt>
                <c:pt idx="874">
                  <c:v>-19.874010000000002</c:v>
                </c:pt>
                <c:pt idx="875">
                  <c:v>-19.70476</c:v>
                </c:pt>
                <c:pt idx="876">
                  <c:v>-19.54167</c:v>
                </c:pt>
                <c:pt idx="877">
                  <c:v>-19.380109999999998</c:v>
                </c:pt>
                <c:pt idx="878">
                  <c:v>-19.221630000000001</c:v>
                </c:pt>
                <c:pt idx="879">
                  <c:v>-19.07085</c:v>
                </c:pt>
                <c:pt idx="880">
                  <c:v>-18.90775</c:v>
                </c:pt>
                <c:pt idx="881">
                  <c:v>-18.76004</c:v>
                </c:pt>
                <c:pt idx="882">
                  <c:v>-18.610790000000001</c:v>
                </c:pt>
                <c:pt idx="883">
                  <c:v>-18.461549999999999</c:v>
                </c:pt>
                <c:pt idx="884">
                  <c:v>-18.30922</c:v>
                </c:pt>
                <c:pt idx="885">
                  <c:v>-18.16151</c:v>
                </c:pt>
                <c:pt idx="886">
                  <c:v>-18.010729999999999</c:v>
                </c:pt>
                <c:pt idx="887">
                  <c:v>-17.863019999999999</c:v>
                </c:pt>
                <c:pt idx="888">
                  <c:v>-17.71377</c:v>
                </c:pt>
                <c:pt idx="889">
                  <c:v>-17.567600000000002</c:v>
                </c:pt>
                <c:pt idx="890">
                  <c:v>-17.424509999999998</c:v>
                </c:pt>
                <c:pt idx="891">
                  <c:v>-17.284489999999998</c:v>
                </c:pt>
                <c:pt idx="892">
                  <c:v>-17.149090000000001</c:v>
                </c:pt>
                <c:pt idx="893">
                  <c:v>-17.007539999999999</c:v>
                </c:pt>
                <c:pt idx="894">
                  <c:v>-16.872140000000002</c:v>
                </c:pt>
                <c:pt idx="895">
                  <c:v>-16.73827</c:v>
                </c:pt>
                <c:pt idx="896">
                  <c:v>-16.604410000000001</c:v>
                </c:pt>
                <c:pt idx="897">
                  <c:v>-16.48132</c:v>
                </c:pt>
                <c:pt idx="898">
                  <c:v>-16.349</c:v>
                </c:pt>
                <c:pt idx="899">
                  <c:v>-16.225909999999999</c:v>
                </c:pt>
                <c:pt idx="900">
                  <c:v>-16.098200000000002</c:v>
                </c:pt>
                <c:pt idx="901">
                  <c:v>-15.978190000000001</c:v>
                </c:pt>
                <c:pt idx="902">
                  <c:v>-15.852020000000001</c:v>
                </c:pt>
                <c:pt idx="903">
                  <c:v>-15.72739</c:v>
                </c:pt>
                <c:pt idx="904">
                  <c:v>-15.604299999999999</c:v>
                </c:pt>
                <c:pt idx="905">
                  <c:v>-15.482749999999999</c:v>
                </c:pt>
                <c:pt idx="906">
                  <c:v>-15.359659999999998</c:v>
                </c:pt>
                <c:pt idx="907">
                  <c:v>-15.230409999999999</c:v>
                </c:pt>
                <c:pt idx="908">
                  <c:v>-15.1027</c:v>
                </c:pt>
                <c:pt idx="909">
                  <c:v>-14.98423</c:v>
                </c:pt>
                <c:pt idx="910">
                  <c:v>-14.86575</c:v>
                </c:pt>
                <c:pt idx="911">
                  <c:v>-14.742659999999999</c:v>
                </c:pt>
                <c:pt idx="912">
                  <c:v>-14.62419</c:v>
                </c:pt>
                <c:pt idx="913">
                  <c:v>-14.51802</c:v>
                </c:pt>
                <c:pt idx="914">
                  <c:v>-14.4057</c:v>
                </c:pt>
                <c:pt idx="915">
                  <c:v>-14.298</c:v>
                </c:pt>
                <c:pt idx="916">
                  <c:v>-14.18722</c:v>
                </c:pt>
                <c:pt idx="917">
                  <c:v>-14.08413</c:v>
                </c:pt>
                <c:pt idx="918">
                  <c:v>-13.9795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04E-4CFE-AEA0-670B62AE8F9B}"/>
            </c:ext>
          </c:extLst>
        </c:ser>
        <c:ser>
          <c:idx val="4"/>
          <c:order val="4"/>
          <c:tx>
            <c:strRef>
              <c:f>Sheet1!$T$1</c:f>
              <c:strCache>
                <c:ptCount val="1"/>
                <c:pt idx="0">
                  <c:v>20 mV/sec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Sheet1!$T$5:$T$924</c:f>
              <c:numCache>
                <c:formatCode>General</c:formatCode>
                <c:ptCount val="920"/>
                <c:pt idx="0">
                  <c:v>-1.4944409999999999</c:v>
                </c:pt>
                <c:pt idx="1">
                  <c:v>-1.4895670000000001</c:v>
                </c:pt>
                <c:pt idx="2">
                  <c:v>-1.4845360000000001</c:v>
                </c:pt>
                <c:pt idx="3">
                  <c:v>-1.479662</c:v>
                </c:pt>
                <c:pt idx="4">
                  <c:v>-1.4746300000000001</c:v>
                </c:pt>
                <c:pt idx="5">
                  <c:v>-1.4697560000000001</c:v>
                </c:pt>
                <c:pt idx="6">
                  <c:v>-1.4647250000000001</c:v>
                </c:pt>
                <c:pt idx="7">
                  <c:v>-1.459694</c:v>
                </c:pt>
                <c:pt idx="8">
                  <c:v>-1.45482</c:v>
                </c:pt>
                <c:pt idx="9">
                  <c:v>-1.4497880000000001</c:v>
                </c:pt>
                <c:pt idx="10">
                  <c:v>-1.444914</c:v>
                </c:pt>
                <c:pt idx="11">
                  <c:v>-1.439883</c:v>
                </c:pt>
                <c:pt idx="12">
                  <c:v>-1.434852</c:v>
                </c:pt>
                <c:pt idx="13">
                  <c:v>-1.4296629999999999</c:v>
                </c:pt>
                <c:pt idx="14">
                  <c:v>-1.4247890000000001</c:v>
                </c:pt>
                <c:pt idx="15">
                  <c:v>-1.4197580000000001</c:v>
                </c:pt>
                <c:pt idx="16">
                  <c:v>-1.4147270000000001</c:v>
                </c:pt>
                <c:pt idx="17">
                  <c:v>-1.409381</c:v>
                </c:pt>
                <c:pt idx="18">
                  <c:v>-1.403721</c:v>
                </c:pt>
                <c:pt idx="19">
                  <c:v>-1.398847</c:v>
                </c:pt>
                <c:pt idx="20">
                  <c:v>-1.3938159999999999</c:v>
                </c:pt>
                <c:pt idx="21">
                  <c:v>-1.388784</c:v>
                </c:pt>
                <c:pt idx="22">
                  <c:v>-1.38391</c:v>
                </c:pt>
                <c:pt idx="23">
                  <c:v>-1.378879</c:v>
                </c:pt>
                <c:pt idx="24">
                  <c:v>-1.3740049999999999</c:v>
                </c:pt>
                <c:pt idx="25">
                  <c:v>-1.3689739999999999</c:v>
                </c:pt>
                <c:pt idx="26">
                  <c:v>-1.3641000000000001</c:v>
                </c:pt>
                <c:pt idx="27">
                  <c:v>-1.3590690000000001</c:v>
                </c:pt>
                <c:pt idx="28">
                  <c:v>-1.3540369999999999</c:v>
                </c:pt>
                <c:pt idx="29">
                  <c:v>-1.3490059999999999</c:v>
                </c:pt>
                <c:pt idx="30">
                  <c:v>-1.3441320000000001</c:v>
                </c:pt>
                <c:pt idx="31">
                  <c:v>-1.3391010000000001</c:v>
                </c:pt>
                <c:pt idx="32">
                  <c:v>-1.3342270000000001</c:v>
                </c:pt>
                <c:pt idx="33">
                  <c:v>-1.3291949999999999</c:v>
                </c:pt>
                <c:pt idx="34">
                  <c:v>-1.3241639999999999</c:v>
                </c:pt>
                <c:pt idx="35">
                  <c:v>-1.3192900000000001</c:v>
                </c:pt>
                <c:pt idx="36">
                  <c:v>-1.3142590000000001</c:v>
                </c:pt>
                <c:pt idx="37">
                  <c:v>-1.3092280000000001</c:v>
                </c:pt>
                <c:pt idx="38">
                  <c:v>-1.304354</c:v>
                </c:pt>
                <c:pt idx="39">
                  <c:v>-1.2993220000000001</c:v>
                </c:pt>
                <c:pt idx="40">
                  <c:v>-1.2942910000000001</c:v>
                </c:pt>
                <c:pt idx="41">
                  <c:v>-1.2892600000000001</c:v>
                </c:pt>
                <c:pt idx="42">
                  <c:v>-1.2842290000000001</c:v>
                </c:pt>
                <c:pt idx="43">
                  <c:v>-1.279355</c:v>
                </c:pt>
                <c:pt idx="44">
                  <c:v>-1.274481</c:v>
                </c:pt>
                <c:pt idx="45">
                  <c:v>-1.2692920000000001</c:v>
                </c:pt>
                <c:pt idx="46">
                  <c:v>-1.264418</c:v>
                </c:pt>
                <c:pt idx="47">
                  <c:v>-1.259387</c:v>
                </c:pt>
                <c:pt idx="48">
                  <c:v>-1.254513</c:v>
                </c:pt>
                <c:pt idx="49">
                  <c:v>-1.2494810000000001</c:v>
                </c:pt>
                <c:pt idx="50">
                  <c:v>-1.2444500000000001</c:v>
                </c:pt>
                <c:pt idx="51">
                  <c:v>-1.239576</c:v>
                </c:pt>
                <c:pt idx="52">
                  <c:v>-1.234545</c:v>
                </c:pt>
                <c:pt idx="53">
                  <c:v>-1.229514</c:v>
                </c:pt>
                <c:pt idx="54">
                  <c:v>-1.2244820000000001</c:v>
                </c:pt>
                <c:pt idx="55">
                  <c:v>-1.2194510000000001</c:v>
                </c:pt>
                <c:pt idx="56">
                  <c:v>-1.214734</c:v>
                </c:pt>
                <c:pt idx="57">
                  <c:v>-1.209703</c:v>
                </c:pt>
                <c:pt idx="58">
                  <c:v>-1.2048289999999999</c:v>
                </c:pt>
                <c:pt idx="59">
                  <c:v>-1.1997979999999999</c:v>
                </c:pt>
                <c:pt idx="60">
                  <c:v>-1.1947669999999999</c:v>
                </c:pt>
                <c:pt idx="61">
                  <c:v>-1.189735</c:v>
                </c:pt>
                <c:pt idx="62">
                  <c:v>-1.1848609999999999</c:v>
                </c:pt>
                <c:pt idx="63">
                  <c:v>-1.1798299999999999</c:v>
                </c:pt>
                <c:pt idx="64">
                  <c:v>-1.1747989999999999</c:v>
                </c:pt>
                <c:pt idx="65">
                  <c:v>-1.169767</c:v>
                </c:pt>
                <c:pt idx="66">
                  <c:v>-1.164736</c:v>
                </c:pt>
                <c:pt idx="67">
                  <c:v>-1.159705</c:v>
                </c:pt>
                <c:pt idx="68">
                  <c:v>-1.1548309999999999</c:v>
                </c:pt>
                <c:pt idx="69">
                  <c:v>-1.1497999999999999</c:v>
                </c:pt>
                <c:pt idx="70">
                  <c:v>-1.144768</c:v>
                </c:pt>
                <c:pt idx="71">
                  <c:v>-1.139737</c:v>
                </c:pt>
                <c:pt idx="72">
                  <c:v>-1.134863</c:v>
                </c:pt>
                <c:pt idx="73">
                  <c:v>-1.1301460000000001</c:v>
                </c:pt>
                <c:pt idx="74">
                  <c:v>-1.1248009999999999</c:v>
                </c:pt>
                <c:pt idx="75">
                  <c:v>-1.1199269999999999</c:v>
                </c:pt>
                <c:pt idx="76">
                  <c:v>-1.114895</c:v>
                </c:pt>
                <c:pt idx="77">
                  <c:v>-1.109864</c:v>
                </c:pt>
                <c:pt idx="78">
                  <c:v>-1.1049899999999999</c:v>
                </c:pt>
                <c:pt idx="79">
                  <c:v>-1.0999589999999999</c:v>
                </c:pt>
                <c:pt idx="80">
                  <c:v>-1.094141</c:v>
                </c:pt>
                <c:pt idx="81">
                  <c:v>-1.089267</c:v>
                </c:pt>
                <c:pt idx="82">
                  <c:v>-1.084079</c:v>
                </c:pt>
                <c:pt idx="83">
                  <c:v>-1.079205</c:v>
                </c:pt>
                <c:pt idx="84">
                  <c:v>-1.074174</c:v>
                </c:pt>
                <c:pt idx="85">
                  <c:v>-1.069142</c:v>
                </c:pt>
                <c:pt idx="86">
                  <c:v>-1.064268</c:v>
                </c:pt>
                <c:pt idx="87">
                  <c:v>-1.059237</c:v>
                </c:pt>
                <c:pt idx="88">
                  <c:v>-1.0543629999999999</c:v>
                </c:pt>
                <c:pt idx="89">
                  <c:v>-1.0493319999999999</c:v>
                </c:pt>
                <c:pt idx="90">
                  <c:v>-1.0444580000000001</c:v>
                </c:pt>
                <c:pt idx="91">
                  <c:v>-1.0395840000000001</c:v>
                </c:pt>
                <c:pt idx="92">
                  <c:v>-1.034395</c:v>
                </c:pt>
                <c:pt idx="93">
                  <c:v>-1.0295209999999999</c:v>
                </c:pt>
                <c:pt idx="94">
                  <c:v>-1.0244899999999999</c:v>
                </c:pt>
                <c:pt idx="95">
                  <c:v>-1.0194589999999999</c:v>
                </c:pt>
                <c:pt idx="96">
                  <c:v>-1.01427</c:v>
                </c:pt>
                <c:pt idx="97">
                  <c:v>-1.009239</c:v>
                </c:pt>
                <c:pt idx="98">
                  <c:v>-1.0040500000000001</c:v>
                </c:pt>
                <c:pt idx="99">
                  <c:v>-0.99901910000000005</c:v>
                </c:pt>
                <c:pt idx="100">
                  <c:v>-0.99414519999999995</c:v>
                </c:pt>
                <c:pt idx="101">
                  <c:v>-0.98911389999999999</c:v>
                </c:pt>
                <c:pt idx="102">
                  <c:v>-0.98423989999999995</c:v>
                </c:pt>
                <c:pt idx="103">
                  <c:v>-0.97920859999999998</c:v>
                </c:pt>
                <c:pt idx="104">
                  <c:v>-0.97433460000000005</c:v>
                </c:pt>
                <c:pt idx="105">
                  <c:v>-0.96946049999999995</c:v>
                </c:pt>
                <c:pt idx="106">
                  <c:v>-0.96442930000000004</c:v>
                </c:pt>
                <c:pt idx="107">
                  <c:v>-0.95939799999999997</c:v>
                </c:pt>
                <c:pt idx="108">
                  <c:v>-0.95436670000000001</c:v>
                </c:pt>
                <c:pt idx="109">
                  <c:v>-0.94949269999999997</c:v>
                </c:pt>
                <c:pt idx="110">
                  <c:v>-0.94446149999999995</c:v>
                </c:pt>
                <c:pt idx="111">
                  <c:v>-0.93958739999999996</c:v>
                </c:pt>
                <c:pt idx="112">
                  <c:v>-0.93455619999999995</c:v>
                </c:pt>
                <c:pt idx="113">
                  <c:v>-0.92968209999999996</c:v>
                </c:pt>
                <c:pt idx="114">
                  <c:v>-0.92465090000000005</c:v>
                </c:pt>
                <c:pt idx="115">
                  <c:v>-0.91961959999999998</c:v>
                </c:pt>
                <c:pt idx="116">
                  <c:v>-0.91490280000000002</c:v>
                </c:pt>
                <c:pt idx="117">
                  <c:v>-0.9098716</c:v>
                </c:pt>
                <c:pt idx="118">
                  <c:v>-0.90436859999999997</c:v>
                </c:pt>
                <c:pt idx="119">
                  <c:v>-0.89933739999999995</c:v>
                </c:pt>
                <c:pt idx="120">
                  <c:v>-0.89430609999999999</c:v>
                </c:pt>
                <c:pt idx="121">
                  <c:v>-0.88927480000000003</c:v>
                </c:pt>
                <c:pt idx="122">
                  <c:v>-0.88424360000000002</c:v>
                </c:pt>
                <c:pt idx="123">
                  <c:v>-0.87921229999999995</c:v>
                </c:pt>
                <c:pt idx="124">
                  <c:v>-0.87433830000000001</c:v>
                </c:pt>
                <c:pt idx="125">
                  <c:v>-0.86993589999999998</c:v>
                </c:pt>
                <c:pt idx="126">
                  <c:v>-0.86490469999999997</c:v>
                </c:pt>
                <c:pt idx="127">
                  <c:v>-0.85987340000000001</c:v>
                </c:pt>
                <c:pt idx="128">
                  <c:v>-0.8548422</c:v>
                </c:pt>
                <c:pt idx="129">
                  <c:v>-0.8499681</c:v>
                </c:pt>
                <c:pt idx="130">
                  <c:v>-0.84493689999999999</c:v>
                </c:pt>
                <c:pt idx="131">
                  <c:v>-0.84006289999999995</c:v>
                </c:pt>
                <c:pt idx="132">
                  <c:v>-0.83503159999999998</c:v>
                </c:pt>
                <c:pt idx="133">
                  <c:v>-0.83000030000000002</c:v>
                </c:pt>
                <c:pt idx="134">
                  <c:v>-0.82496910000000001</c:v>
                </c:pt>
                <c:pt idx="135">
                  <c:v>-0.81978059999999997</c:v>
                </c:pt>
                <c:pt idx="136">
                  <c:v>-0.81474930000000001</c:v>
                </c:pt>
                <c:pt idx="137">
                  <c:v>-0.80956079999999997</c:v>
                </c:pt>
                <c:pt idx="138">
                  <c:v>-0.80452959999999996</c:v>
                </c:pt>
                <c:pt idx="139">
                  <c:v>-0.79949840000000005</c:v>
                </c:pt>
                <c:pt idx="140">
                  <c:v>-0.79462429999999995</c:v>
                </c:pt>
                <c:pt idx="141">
                  <c:v>-0.78990749999999998</c:v>
                </c:pt>
                <c:pt idx="142">
                  <c:v>-0.78456179999999998</c:v>
                </c:pt>
                <c:pt idx="143">
                  <c:v>-0.77953059999999996</c:v>
                </c:pt>
                <c:pt idx="144">
                  <c:v>-0.77434210000000003</c:v>
                </c:pt>
                <c:pt idx="145">
                  <c:v>-0.7688391</c:v>
                </c:pt>
                <c:pt idx="146">
                  <c:v>-0.76380789999999998</c:v>
                </c:pt>
                <c:pt idx="147">
                  <c:v>-0.75893379999999999</c:v>
                </c:pt>
                <c:pt idx="148">
                  <c:v>-0.75390259999999998</c:v>
                </c:pt>
                <c:pt idx="149">
                  <c:v>-0.74902860000000004</c:v>
                </c:pt>
                <c:pt idx="150">
                  <c:v>-0.74399729999999997</c:v>
                </c:pt>
                <c:pt idx="151">
                  <c:v>-0.73912330000000004</c:v>
                </c:pt>
                <c:pt idx="152">
                  <c:v>-0.73409199999999997</c:v>
                </c:pt>
                <c:pt idx="153">
                  <c:v>-0.72906070000000001</c:v>
                </c:pt>
                <c:pt idx="154">
                  <c:v>-0.72402949999999999</c:v>
                </c:pt>
                <c:pt idx="155">
                  <c:v>-0.7191554</c:v>
                </c:pt>
                <c:pt idx="156">
                  <c:v>-0.71412410000000004</c:v>
                </c:pt>
                <c:pt idx="157">
                  <c:v>-0.70909290000000003</c:v>
                </c:pt>
                <c:pt idx="158">
                  <c:v>-0.70406170000000001</c:v>
                </c:pt>
                <c:pt idx="159">
                  <c:v>-0.69918760000000002</c:v>
                </c:pt>
                <c:pt idx="160">
                  <c:v>-0.69415640000000001</c:v>
                </c:pt>
                <c:pt idx="161">
                  <c:v>-0.68912510000000005</c:v>
                </c:pt>
                <c:pt idx="162">
                  <c:v>-0.68409390000000003</c:v>
                </c:pt>
                <c:pt idx="163">
                  <c:v>-0.67921980000000004</c:v>
                </c:pt>
                <c:pt idx="164">
                  <c:v>-0.6743458</c:v>
                </c:pt>
                <c:pt idx="165">
                  <c:v>-0.66947179999999995</c:v>
                </c:pt>
                <c:pt idx="166">
                  <c:v>-0.66428330000000002</c:v>
                </c:pt>
                <c:pt idx="167">
                  <c:v>-0.65925199999999995</c:v>
                </c:pt>
                <c:pt idx="168">
                  <c:v>-0.65422080000000005</c:v>
                </c:pt>
                <c:pt idx="169">
                  <c:v>-0.64934670000000005</c:v>
                </c:pt>
                <c:pt idx="170">
                  <c:v>-0.64431550000000004</c:v>
                </c:pt>
                <c:pt idx="171">
                  <c:v>-0.63928419999999997</c:v>
                </c:pt>
                <c:pt idx="172">
                  <c:v>-0.6345674</c:v>
                </c:pt>
                <c:pt idx="173">
                  <c:v>-0.62953619999999999</c:v>
                </c:pt>
                <c:pt idx="174">
                  <c:v>-0.62434769999999995</c:v>
                </c:pt>
                <c:pt idx="175">
                  <c:v>-0.61947359999999996</c:v>
                </c:pt>
                <c:pt idx="176">
                  <c:v>-0.61475679999999999</c:v>
                </c:pt>
                <c:pt idx="177">
                  <c:v>-0.60956840000000001</c:v>
                </c:pt>
                <c:pt idx="178">
                  <c:v>-0.60453710000000005</c:v>
                </c:pt>
                <c:pt idx="179">
                  <c:v>-0.59950579999999998</c:v>
                </c:pt>
                <c:pt idx="180">
                  <c:v>-0.59431730000000005</c:v>
                </c:pt>
                <c:pt idx="181">
                  <c:v>-0.5894433</c:v>
                </c:pt>
                <c:pt idx="182">
                  <c:v>-0.58441200000000004</c:v>
                </c:pt>
                <c:pt idx="183">
                  <c:v>-0.579538</c:v>
                </c:pt>
                <c:pt idx="184">
                  <c:v>-0.57466399999999995</c:v>
                </c:pt>
                <c:pt idx="185">
                  <c:v>-0.56963269999999999</c:v>
                </c:pt>
                <c:pt idx="186">
                  <c:v>-0.56460149999999998</c:v>
                </c:pt>
                <c:pt idx="187">
                  <c:v>-0.55941300000000005</c:v>
                </c:pt>
                <c:pt idx="188">
                  <c:v>-0.55438169999999998</c:v>
                </c:pt>
                <c:pt idx="189">
                  <c:v>-0.54935049999999996</c:v>
                </c:pt>
                <c:pt idx="190">
                  <c:v>-0.54447639999999997</c:v>
                </c:pt>
                <c:pt idx="191">
                  <c:v>-0.53944519999999996</c:v>
                </c:pt>
                <c:pt idx="192">
                  <c:v>-0.53457120000000002</c:v>
                </c:pt>
                <c:pt idx="193">
                  <c:v>-0.52969710000000003</c:v>
                </c:pt>
                <c:pt idx="194">
                  <c:v>-0.52466590000000002</c:v>
                </c:pt>
                <c:pt idx="195">
                  <c:v>-0.51979180000000003</c:v>
                </c:pt>
                <c:pt idx="196">
                  <c:v>-0.51476060000000001</c:v>
                </c:pt>
                <c:pt idx="197">
                  <c:v>-0.50972930000000005</c:v>
                </c:pt>
                <c:pt idx="198">
                  <c:v>-0.50469799999999998</c:v>
                </c:pt>
                <c:pt idx="199">
                  <c:v>-0.49982409999999999</c:v>
                </c:pt>
                <c:pt idx="200">
                  <c:v>-0.49479279999999998</c:v>
                </c:pt>
                <c:pt idx="201">
                  <c:v>-0.48976150000000002</c:v>
                </c:pt>
                <c:pt idx="202">
                  <c:v>-0.48488750000000003</c:v>
                </c:pt>
                <c:pt idx="203">
                  <c:v>-0.47985630000000001</c:v>
                </c:pt>
                <c:pt idx="204">
                  <c:v>-0.474825</c:v>
                </c:pt>
                <c:pt idx="205">
                  <c:v>-0.46995100000000001</c:v>
                </c:pt>
                <c:pt idx="206">
                  <c:v>-0.46491969999999999</c:v>
                </c:pt>
                <c:pt idx="207">
                  <c:v>-0.45941680000000001</c:v>
                </c:pt>
                <c:pt idx="208">
                  <c:v>-0.45422829999999997</c:v>
                </c:pt>
                <c:pt idx="209">
                  <c:v>-0.44919700000000001</c:v>
                </c:pt>
                <c:pt idx="210">
                  <c:v>-0.4441658</c:v>
                </c:pt>
                <c:pt idx="211">
                  <c:v>-0.43929170000000001</c:v>
                </c:pt>
                <c:pt idx="212">
                  <c:v>-0.43441770000000002</c:v>
                </c:pt>
                <c:pt idx="213">
                  <c:v>-0.42922919999999998</c:v>
                </c:pt>
                <c:pt idx="214">
                  <c:v>-0.42435519999999999</c:v>
                </c:pt>
                <c:pt idx="215">
                  <c:v>-0.41932390000000003</c:v>
                </c:pt>
                <c:pt idx="216">
                  <c:v>-0.41429270000000001</c:v>
                </c:pt>
                <c:pt idx="217">
                  <c:v>-0.4092614</c:v>
                </c:pt>
                <c:pt idx="218">
                  <c:v>-0.40423019999999998</c:v>
                </c:pt>
                <c:pt idx="219">
                  <c:v>-0.39935609999999999</c:v>
                </c:pt>
                <c:pt idx="220">
                  <c:v>-0.39432489999999998</c:v>
                </c:pt>
                <c:pt idx="221">
                  <c:v>-0.38960810000000001</c:v>
                </c:pt>
                <c:pt idx="222">
                  <c:v>-0.38441959999999997</c:v>
                </c:pt>
                <c:pt idx="223">
                  <c:v>-0.37938830000000001</c:v>
                </c:pt>
                <c:pt idx="224">
                  <c:v>-0.37467149999999999</c:v>
                </c:pt>
                <c:pt idx="225">
                  <c:v>-0.3697975</c:v>
                </c:pt>
                <c:pt idx="226">
                  <c:v>-0.36476619999999998</c:v>
                </c:pt>
                <c:pt idx="227">
                  <c:v>-0.35973500000000003</c:v>
                </c:pt>
                <c:pt idx="228">
                  <c:v>-0.35470370000000001</c:v>
                </c:pt>
                <c:pt idx="229">
                  <c:v>-0.34982970000000002</c:v>
                </c:pt>
                <c:pt idx="230">
                  <c:v>-0.34464119999999998</c:v>
                </c:pt>
                <c:pt idx="231">
                  <c:v>-0.33960990000000002</c:v>
                </c:pt>
                <c:pt idx="232">
                  <c:v>-0.33473589999999998</c:v>
                </c:pt>
                <c:pt idx="233">
                  <c:v>-0.32970460000000001</c:v>
                </c:pt>
                <c:pt idx="234">
                  <c:v>-0.32498779999999999</c:v>
                </c:pt>
                <c:pt idx="235">
                  <c:v>-0.31995659999999998</c:v>
                </c:pt>
                <c:pt idx="236">
                  <c:v>-0.31492530000000002</c:v>
                </c:pt>
                <c:pt idx="237">
                  <c:v>-0.31005129999999997</c:v>
                </c:pt>
                <c:pt idx="238">
                  <c:v>-0.30502000000000001</c:v>
                </c:pt>
                <c:pt idx="239">
                  <c:v>-0.29983149999999997</c:v>
                </c:pt>
                <c:pt idx="240">
                  <c:v>-0.29511470000000001</c:v>
                </c:pt>
                <c:pt idx="241">
                  <c:v>-0.28992630000000003</c:v>
                </c:pt>
                <c:pt idx="242">
                  <c:v>-0.28489500000000001</c:v>
                </c:pt>
                <c:pt idx="243">
                  <c:v>-0.28002100000000002</c:v>
                </c:pt>
                <c:pt idx="244">
                  <c:v>-0.27483249999999998</c:v>
                </c:pt>
                <c:pt idx="245">
                  <c:v>-0.26995839999999999</c:v>
                </c:pt>
                <c:pt idx="246">
                  <c:v>-0.26492719999999997</c:v>
                </c:pt>
                <c:pt idx="247">
                  <c:v>-0.26005319999999998</c:v>
                </c:pt>
                <c:pt idx="248">
                  <c:v>-0.25517909999999999</c:v>
                </c:pt>
                <c:pt idx="249">
                  <c:v>-0.24999060000000001</c:v>
                </c:pt>
                <c:pt idx="250">
                  <c:v>-0.24495939999999999</c:v>
                </c:pt>
                <c:pt idx="251">
                  <c:v>-0.23930290000000001</c:v>
                </c:pt>
                <c:pt idx="252">
                  <c:v>-0.23473379999999999</c:v>
                </c:pt>
                <c:pt idx="253">
                  <c:v>-0.22977230000000001</c:v>
                </c:pt>
                <c:pt idx="254">
                  <c:v>-0.2247951</c:v>
                </c:pt>
                <c:pt idx="255">
                  <c:v>-0.2198021</c:v>
                </c:pt>
                <c:pt idx="256">
                  <c:v>-0.21482480000000001</c:v>
                </c:pt>
                <c:pt idx="257">
                  <c:v>-0.20976909999999999</c:v>
                </c:pt>
                <c:pt idx="258">
                  <c:v>-0.20458770000000001</c:v>
                </c:pt>
                <c:pt idx="259">
                  <c:v>-0.1995006</c:v>
                </c:pt>
                <c:pt idx="260">
                  <c:v>-0.19442909999999999</c:v>
                </c:pt>
                <c:pt idx="261">
                  <c:v>-0.1893262</c:v>
                </c:pt>
                <c:pt idx="262">
                  <c:v>-0.18436469999999999</c:v>
                </c:pt>
                <c:pt idx="263">
                  <c:v>-0.17940310000000001</c:v>
                </c:pt>
                <c:pt idx="264">
                  <c:v>-0.17441019999999999</c:v>
                </c:pt>
                <c:pt idx="265">
                  <c:v>-0.1693858</c:v>
                </c:pt>
                <c:pt idx="266">
                  <c:v>-0.16445570000000001</c:v>
                </c:pt>
                <c:pt idx="267">
                  <c:v>-0.15950980000000001</c:v>
                </c:pt>
                <c:pt idx="268">
                  <c:v>-0.15453259999999999</c:v>
                </c:pt>
                <c:pt idx="269">
                  <c:v>-0.14952389999999999</c:v>
                </c:pt>
                <c:pt idx="270">
                  <c:v>-0.14453099999999999</c:v>
                </c:pt>
                <c:pt idx="271">
                  <c:v>-0.13947519999999999</c:v>
                </c:pt>
                <c:pt idx="272">
                  <c:v>-0.13449800000000001</c:v>
                </c:pt>
                <c:pt idx="273">
                  <c:v>-0.12952069999999999</c:v>
                </c:pt>
                <c:pt idx="274">
                  <c:v>-0.1245121</c:v>
                </c:pt>
                <c:pt idx="275">
                  <c:v>-0.1195348</c:v>
                </c:pt>
                <c:pt idx="276">
                  <c:v>-0.1145732</c:v>
                </c:pt>
                <c:pt idx="277">
                  <c:v>-0.1095646</c:v>
                </c:pt>
                <c:pt idx="278">
                  <c:v>-0.10449310000000001</c:v>
                </c:pt>
                <c:pt idx="279">
                  <c:v>-9.9500179999999994E-2</c:v>
                </c:pt>
                <c:pt idx="280">
                  <c:v>-9.4522919999999996E-2</c:v>
                </c:pt>
                <c:pt idx="281">
                  <c:v>-8.9514280000000002E-2</c:v>
                </c:pt>
                <c:pt idx="282">
                  <c:v>-8.4521319999999997E-2</c:v>
                </c:pt>
                <c:pt idx="283">
                  <c:v>-7.9544069999999995E-2</c:v>
                </c:pt>
                <c:pt idx="284">
                  <c:v>-7.4456910000000001E-2</c:v>
                </c:pt>
                <c:pt idx="285">
                  <c:v>-6.9463960000000005E-2</c:v>
                </c:pt>
                <c:pt idx="286">
                  <c:v>-6.4439590000000005E-2</c:v>
                </c:pt>
                <c:pt idx="287">
                  <c:v>-5.9462349999999997E-2</c:v>
                </c:pt>
                <c:pt idx="288">
                  <c:v>-5.4516500000000002E-2</c:v>
                </c:pt>
                <c:pt idx="289">
                  <c:v>-4.953925E-2</c:v>
                </c:pt>
                <c:pt idx="290">
                  <c:v>-4.4514890000000001E-2</c:v>
                </c:pt>
                <c:pt idx="291">
                  <c:v>-3.9537639999999999E-2</c:v>
                </c:pt>
                <c:pt idx="292">
                  <c:v>-3.4591789999999997E-2</c:v>
                </c:pt>
                <c:pt idx="293">
                  <c:v>-2.9614540000000002E-2</c:v>
                </c:pt>
                <c:pt idx="294">
                  <c:v>-2.3819759999999999E-2</c:v>
                </c:pt>
                <c:pt idx="295">
                  <c:v>-1.9680240000000002E-2</c:v>
                </c:pt>
                <c:pt idx="296">
                  <c:v>-1.467449E-2</c:v>
                </c:pt>
                <c:pt idx="297">
                  <c:v>-9.6344710000000004E-3</c:v>
                </c:pt>
                <c:pt idx="298">
                  <c:v>-4.5399170000000001E-3</c:v>
                </c:pt>
                <c:pt idx="299">
                  <c:v>4.6955739999999998E-4</c:v>
                </c:pt>
                <c:pt idx="300">
                  <c:v>5.555712E-3</c:v>
                </c:pt>
                <c:pt idx="301">
                  <c:v>1.067363E-2</c:v>
                </c:pt>
                <c:pt idx="302">
                  <c:v>1.5715219999999998E-2</c:v>
                </c:pt>
                <c:pt idx="303">
                  <c:v>2.0639950000000001E-2</c:v>
                </c:pt>
                <c:pt idx="304">
                  <c:v>2.559896E-2</c:v>
                </c:pt>
                <c:pt idx="305">
                  <c:v>3.1525589999999999E-2</c:v>
                </c:pt>
                <c:pt idx="306">
                  <c:v>3.5529369999999998E-2</c:v>
                </c:pt>
                <c:pt idx="307">
                  <c:v>4.049092E-2</c:v>
                </c:pt>
                <c:pt idx="308">
                  <c:v>4.5452470000000002E-2</c:v>
                </c:pt>
                <c:pt idx="309">
                  <c:v>5.046113E-2</c:v>
                </c:pt>
                <c:pt idx="310">
                  <c:v>5.5485479999999997E-2</c:v>
                </c:pt>
                <c:pt idx="311">
                  <c:v>6.0462740000000001E-2</c:v>
                </c:pt>
                <c:pt idx="312">
                  <c:v>6.5487089999999998E-2</c:v>
                </c:pt>
                <c:pt idx="313">
                  <c:v>7.0401539999999999E-2</c:v>
                </c:pt>
                <c:pt idx="314">
                  <c:v>7.5394489999999995E-2</c:v>
                </c:pt>
                <c:pt idx="315">
                  <c:v>8.0387440000000004E-2</c:v>
                </c:pt>
                <c:pt idx="316">
                  <c:v>8.5458900000000004E-2</c:v>
                </c:pt>
                <c:pt idx="317">
                  <c:v>9.0451859999999995E-2</c:v>
                </c:pt>
                <c:pt idx="318">
                  <c:v>9.5413410000000004E-2</c:v>
                </c:pt>
                <c:pt idx="319">
                  <c:v>0.1004221</c:v>
                </c:pt>
                <c:pt idx="320">
                  <c:v>0.1053993</c:v>
                </c:pt>
                <c:pt idx="321">
                  <c:v>0.1103923</c:v>
                </c:pt>
                <c:pt idx="322">
                  <c:v>0.1154951</c:v>
                </c:pt>
                <c:pt idx="323">
                  <c:v>0.12047239999999999</c:v>
                </c:pt>
                <c:pt idx="324">
                  <c:v>0.12549669999999999</c:v>
                </c:pt>
                <c:pt idx="325">
                  <c:v>0.13047400000000001</c:v>
                </c:pt>
                <c:pt idx="326">
                  <c:v>0.13548270000000001</c:v>
                </c:pt>
                <c:pt idx="327">
                  <c:v>0.14047560000000001</c:v>
                </c:pt>
                <c:pt idx="328">
                  <c:v>0.14549989999999999</c:v>
                </c:pt>
                <c:pt idx="329">
                  <c:v>0.15054000000000001</c:v>
                </c:pt>
                <c:pt idx="330">
                  <c:v>0.1554702</c:v>
                </c:pt>
                <c:pt idx="331">
                  <c:v>0.1604003</c:v>
                </c:pt>
                <c:pt idx="332">
                  <c:v>0.16537760000000001</c:v>
                </c:pt>
                <c:pt idx="333">
                  <c:v>0.17033909999999999</c:v>
                </c:pt>
                <c:pt idx="334">
                  <c:v>0.1753007</c:v>
                </c:pt>
                <c:pt idx="335">
                  <c:v>0.18037210000000001</c:v>
                </c:pt>
                <c:pt idx="336">
                  <c:v>0.18533369999999999</c:v>
                </c:pt>
                <c:pt idx="337">
                  <c:v>0.19031090000000001</c:v>
                </c:pt>
                <c:pt idx="338">
                  <c:v>0.19533529999999999</c:v>
                </c:pt>
                <c:pt idx="339">
                  <c:v>0.20040669999999999</c:v>
                </c:pt>
                <c:pt idx="340">
                  <c:v>0.20544680000000001</c:v>
                </c:pt>
                <c:pt idx="341">
                  <c:v>0.21051829999999999</c:v>
                </c:pt>
                <c:pt idx="342">
                  <c:v>0.21563679999999999</c:v>
                </c:pt>
                <c:pt idx="343">
                  <c:v>0.2206612</c:v>
                </c:pt>
                <c:pt idx="344">
                  <c:v>0.22562270000000001</c:v>
                </c:pt>
                <c:pt idx="345">
                  <c:v>0.23058429999999999</c:v>
                </c:pt>
                <c:pt idx="346">
                  <c:v>0.23551440000000001</c:v>
                </c:pt>
                <c:pt idx="347">
                  <c:v>0.2405545</c:v>
                </c:pt>
                <c:pt idx="348">
                  <c:v>0.2455474</c:v>
                </c:pt>
                <c:pt idx="349">
                  <c:v>0.2505404</c:v>
                </c:pt>
                <c:pt idx="350">
                  <c:v>0.2555019</c:v>
                </c:pt>
                <c:pt idx="351">
                  <c:v>0.26046350000000001</c:v>
                </c:pt>
                <c:pt idx="352">
                  <c:v>0.26545639999999998</c:v>
                </c:pt>
                <c:pt idx="353">
                  <c:v>0.27046510000000001</c:v>
                </c:pt>
                <c:pt idx="354">
                  <c:v>0.27552080000000001</c:v>
                </c:pt>
                <c:pt idx="355">
                  <c:v>0.28049809999999997</c:v>
                </c:pt>
                <c:pt idx="356">
                  <c:v>0.28547529999999999</c:v>
                </c:pt>
                <c:pt idx="357">
                  <c:v>0.29045260000000001</c:v>
                </c:pt>
                <c:pt idx="358">
                  <c:v>0.29541410000000001</c:v>
                </c:pt>
                <c:pt idx="359">
                  <c:v>0.30042279999999999</c:v>
                </c:pt>
                <c:pt idx="360">
                  <c:v>0.30546289999999998</c:v>
                </c:pt>
                <c:pt idx="361">
                  <c:v>0.31048720000000002</c:v>
                </c:pt>
                <c:pt idx="362">
                  <c:v>0.31523980000000001</c:v>
                </c:pt>
                <c:pt idx="363">
                  <c:v>0.32027099999999997</c:v>
                </c:pt>
                <c:pt idx="364">
                  <c:v>0.32530229999999999</c:v>
                </c:pt>
                <c:pt idx="365">
                  <c:v>0.33017629999999998</c:v>
                </c:pt>
                <c:pt idx="366">
                  <c:v>0.33520759999999999</c:v>
                </c:pt>
                <c:pt idx="367">
                  <c:v>0.34023880000000001</c:v>
                </c:pt>
                <c:pt idx="368">
                  <c:v>0.3451129</c:v>
                </c:pt>
                <c:pt idx="369">
                  <c:v>0.35014410000000001</c:v>
                </c:pt>
                <c:pt idx="370">
                  <c:v>0.3550181</c:v>
                </c:pt>
                <c:pt idx="371">
                  <c:v>0.36004940000000002</c:v>
                </c:pt>
                <c:pt idx="372">
                  <c:v>0.36508069999999998</c:v>
                </c:pt>
                <c:pt idx="373">
                  <c:v>0.36995470000000003</c:v>
                </c:pt>
                <c:pt idx="374">
                  <c:v>0.37498599999999999</c:v>
                </c:pt>
                <c:pt idx="375">
                  <c:v>0.3800172</c:v>
                </c:pt>
                <c:pt idx="376">
                  <c:v>0.38489119999999999</c:v>
                </c:pt>
                <c:pt idx="377">
                  <c:v>0.38992250000000001</c:v>
                </c:pt>
                <c:pt idx="378">
                  <c:v>0.3947966</c:v>
                </c:pt>
                <c:pt idx="379">
                  <c:v>0.39967059999999999</c:v>
                </c:pt>
                <c:pt idx="380">
                  <c:v>0.40485900000000002</c:v>
                </c:pt>
                <c:pt idx="381">
                  <c:v>0.40973310000000002</c:v>
                </c:pt>
                <c:pt idx="382">
                  <c:v>0.41476429999999997</c:v>
                </c:pt>
                <c:pt idx="383">
                  <c:v>0.41995280000000001</c:v>
                </c:pt>
                <c:pt idx="384">
                  <c:v>0.42498409999999998</c:v>
                </c:pt>
                <c:pt idx="385">
                  <c:v>0.42985810000000002</c:v>
                </c:pt>
                <c:pt idx="386">
                  <c:v>0.43473210000000001</c:v>
                </c:pt>
                <c:pt idx="387">
                  <c:v>0.43992059999999999</c:v>
                </c:pt>
                <c:pt idx="388">
                  <c:v>0.44463740000000002</c:v>
                </c:pt>
                <c:pt idx="389">
                  <c:v>0.44966869999999998</c:v>
                </c:pt>
                <c:pt idx="390">
                  <c:v>0.45469999999999999</c:v>
                </c:pt>
                <c:pt idx="391">
                  <c:v>0.45957399999999998</c:v>
                </c:pt>
                <c:pt idx="392">
                  <c:v>0.46476250000000002</c:v>
                </c:pt>
                <c:pt idx="393">
                  <c:v>0.46963650000000001</c:v>
                </c:pt>
                <c:pt idx="394">
                  <c:v>0.4745105</c:v>
                </c:pt>
                <c:pt idx="395">
                  <c:v>0.47954180000000002</c:v>
                </c:pt>
                <c:pt idx="396">
                  <c:v>0.48457309999999998</c:v>
                </c:pt>
                <c:pt idx="397">
                  <c:v>0.48944710000000002</c:v>
                </c:pt>
                <c:pt idx="398">
                  <c:v>0.49447829999999998</c:v>
                </c:pt>
                <c:pt idx="399">
                  <c:v>0.4995096</c:v>
                </c:pt>
                <c:pt idx="400">
                  <c:v>0.50532699999999997</c:v>
                </c:pt>
                <c:pt idx="401">
                  <c:v>0.51051550000000001</c:v>
                </c:pt>
                <c:pt idx="402">
                  <c:v>0.51538949999999994</c:v>
                </c:pt>
                <c:pt idx="403">
                  <c:v>0.52042080000000002</c:v>
                </c:pt>
                <c:pt idx="404">
                  <c:v>0.52545209999999998</c:v>
                </c:pt>
                <c:pt idx="405">
                  <c:v>0.53048329999999999</c:v>
                </c:pt>
                <c:pt idx="406">
                  <c:v>0.53535739999999998</c:v>
                </c:pt>
                <c:pt idx="407">
                  <c:v>0.5403886</c:v>
                </c:pt>
                <c:pt idx="408">
                  <c:v>0.54541989999999996</c:v>
                </c:pt>
                <c:pt idx="409">
                  <c:v>0.55045109999999997</c:v>
                </c:pt>
                <c:pt idx="410">
                  <c:v>0.55532519999999996</c:v>
                </c:pt>
                <c:pt idx="411">
                  <c:v>0.56035639999999998</c:v>
                </c:pt>
                <c:pt idx="412">
                  <c:v>0.56523040000000002</c:v>
                </c:pt>
                <c:pt idx="413">
                  <c:v>0.57026169999999998</c:v>
                </c:pt>
                <c:pt idx="414">
                  <c:v>0.57513570000000003</c:v>
                </c:pt>
                <c:pt idx="415">
                  <c:v>0.58000980000000002</c:v>
                </c:pt>
                <c:pt idx="416">
                  <c:v>0.58488379999999995</c:v>
                </c:pt>
                <c:pt idx="417">
                  <c:v>0.5897578</c:v>
                </c:pt>
                <c:pt idx="418">
                  <c:v>0.59478909999999996</c:v>
                </c:pt>
                <c:pt idx="419">
                  <c:v>0.59982029999999997</c:v>
                </c:pt>
                <c:pt idx="420">
                  <c:v>0.60500880000000001</c:v>
                </c:pt>
                <c:pt idx="421">
                  <c:v>0.61004009999999997</c:v>
                </c:pt>
                <c:pt idx="422">
                  <c:v>0.61522860000000001</c:v>
                </c:pt>
                <c:pt idx="423">
                  <c:v>0.62025980000000003</c:v>
                </c:pt>
                <c:pt idx="424">
                  <c:v>0.62544829999999996</c:v>
                </c:pt>
                <c:pt idx="425">
                  <c:v>0.6303223</c:v>
                </c:pt>
                <c:pt idx="426">
                  <c:v>0.63503920000000003</c:v>
                </c:pt>
                <c:pt idx="427">
                  <c:v>0.64007040000000004</c:v>
                </c:pt>
                <c:pt idx="428">
                  <c:v>0.6451017</c:v>
                </c:pt>
                <c:pt idx="429">
                  <c:v>0.64981849999999997</c:v>
                </c:pt>
                <c:pt idx="430">
                  <c:v>0.65484969999999998</c:v>
                </c:pt>
                <c:pt idx="431">
                  <c:v>0.65972379999999997</c:v>
                </c:pt>
                <c:pt idx="432">
                  <c:v>0.66506949999999998</c:v>
                </c:pt>
                <c:pt idx="433">
                  <c:v>0.6697862</c:v>
                </c:pt>
                <c:pt idx="434">
                  <c:v>0.67481760000000002</c:v>
                </c:pt>
                <c:pt idx="435">
                  <c:v>0.67969159999999995</c:v>
                </c:pt>
                <c:pt idx="436">
                  <c:v>0.68472279999999996</c:v>
                </c:pt>
                <c:pt idx="437">
                  <c:v>0.68975410000000004</c:v>
                </c:pt>
                <c:pt idx="438">
                  <c:v>0.6947854</c:v>
                </c:pt>
                <c:pt idx="439">
                  <c:v>0.69965929999999998</c:v>
                </c:pt>
                <c:pt idx="440">
                  <c:v>0.70484789999999997</c:v>
                </c:pt>
                <c:pt idx="441">
                  <c:v>0.70972190000000002</c:v>
                </c:pt>
                <c:pt idx="442">
                  <c:v>0.71475319999999998</c:v>
                </c:pt>
                <c:pt idx="443">
                  <c:v>0.71978439999999999</c:v>
                </c:pt>
                <c:pt idx="444">
                  <c:v>0.72465840000000004</c:v>
                </c:pt>
                <c:pt idx="445">
                  <c:v>0.7296897</c:v>
                </c:pt>
                <c:pt idx="446">
                  <c:v>0.73472099999999996</c:v>
                </c:pt>
                <c:pt idx="447">
                  <c:v>0.73959490000000006</c:v>
                </c:pt>
                <c:pt idx="448">
                  <c:v>0.74446900000000005</c:v>
                </c:pt>
                <c:pt idx="449">
                  <c:v>0.74965749999999998</c:v>
                </c:pt>
                <c:pt idx="450">
                  <c:v>0.75468869999999999</c:v>
                </c:pt>
                <c:pt idx="451">
                  <c:v>0.75971999999999995</c:v>
                </c:pt>
                <c:pt idx="452">
                  <c:v>0.76459410000000005</c:v>
                </c:pt>
                <c:pt idx="453">
                  <c:v>0.76962529999999996</c:v>
                </c:pt>
                <c:pt idx="454">
                  <c:v>0.77449939999999995</c:v>
                </c:pt>
                <c:pt idx="455">
                  <c:v>0.77968780000000004</c:v>
                </c:pt>
                <c:pt idx="456">
                  <c:v>0.78456179999999998</c:v>
                </c:pt>
                <c:pt idx="457">
                  <c:v>0.78959310000000005</c:v>
                </c:pt>
                <c:pt idx="458">
                  <c:v>0.79446720000000004</c:v>
                </c:pt>
                <c:pt idx="459">
                  <c:v>0.79949840000000005</c:v>
                </c:pt>
                <c:pt idx="460">
                  <c:v>0.79651110000000003</c:v>
                </c:pt>
                <c:pt idx="461">
                  <c:v>0.79163709999999998</c:v>
                </c:pt>
                <c:pt idx="462">
                  <c:v>0.78660580000000002</c:v>
                </c:pt>
                <c:pt idx="463">
                  <c:v>0.78141729999999998</c:v>
                </c:pt>
                <c:pt idx="464">
                  <c:v>0.77654330000000005</c:v>
                </c:pt>
                <c:pt idx="465">
                  <c:v>0.77151199999999998</c:v>
                </c:pt>
                <c:pt idx="466">
                  <c:v>0.76663800000000004</c:v>
                </c:pt>
                <c:pt idx="467">
                  <c:v>0.761764</c:v>
                </c:pt>
                <c:pt idx="468">
                  <c:v>0.75673270000000004</c:v>
                </c:pt>
                <c:pt idx="469">
                  <c:v>0.75170139999999996</c:v>
                </c:pt>
                <c:pt idx="470">
                  <c:v>0.74698469999999995</c:v>
                </c:pt>
                <c:pt idx="471">
                  <c:v>0.74179609999999996</c:v>
                </c:pt>
                <c:pt idx="472">
                  <c:v>0.73676489999999994</c:v>
                </c:pt>
                <c:pt idx="473">
                  <c:v>0.73173359999999998</c:v>
                </c:pt>
                <c:pt idx="474">
                  <c:v>0.72685960000000005</c:v>
                </c:pt>
                <c:pt idx="475">
                  <c:v>0.72182829999999998</c:v>
                </c:pt>
                <c:pt idx="476">
                  <c:v>0.71679709999999996</c:v>
                </c:pt>
                <c:pt idx="477">
                  <c:v>0.71192310000000003</c:v>
                </c:pt>
                <c:pt idx="478">
                  <c:v>0.70673459999999999</c:v>
                </c:pt>
                <c:pt idx="479">
                  <c:v>0.7018605</c:v>
                </c:pt>
                <c:pt idx="480">
                  <c:v>0.69667199999999996</c:v>
                </c:pt>
                <c:pt idx="481">
                  <c:v>0.69195530000000005</c:v>
                </c:pt>
                <c:pt idx="482">
                  <c:v>0.68692399999999998</c:v>
                </c:pt>
                <c:pt idx="483">
                  <c:v>0.68189270000000002</c:v>
                </c:pt>
                <c:pt idx="484">
                  <c:v>0.67701869999999997</c:v>
                </c:pt>
                <c:pt idx="485">
                  <c:v>0.67183020000000004</c:v>
                </c:pt>
                <c:pt idx="486">
                  <c:v>0.6669562</c:v>
                </c:pt>
                <c:pt idx="487">
                  <c:v>0.66208210000000001</c:v>
                </c:pt>
                <c:pt idx="488">
                  <c:v>0.65705089999999999</c:v>
                </c:pt>
                <c:pt idx="489">
                  <c:v>0.65217689999999995</c:v>
                </c:pt>
                <c:pt idx="490">
                  <c:v>0.64714559999999999</c:v>
                </c:pt>
                <c:pt idx="491">
                  <c:v>0.64227160000000005</c:v>
                </c:pt>
                <c:pt idx="492">
                  <c:v>0.63724040000000004</c:v>
                </c:pt>
                <c:pt idx="493">
                  <c:v>0.63220909999999997</c:v>
                </c:pt>
                <c:pt idx="494">
                  <c:v>0.62733510000000003</c:v>
                </c:pt>
                <c:pt idx="495">
                  <c:v>0.62230379999999996</c:v>
                </c:pt>
                <c:pt idx="496">
                  <c:v>0.61711530000000003</c:v>
                </c:pt>
                <c:pt idx="497">
                  <c:v>0.61208399999999996</c:v>
                </c:pt>
                <c:pt idx="498">
                  <c:v>0.60736730000000005</c:v>
                </c:pt>
                <c:pt idx="499">
                  <c:v>0.60217880000000001</c:v>
                </c:pt>
                <c:pt idx="500">
                  <c:v>0.59699020000000003</c:v>
                </c:pt>
                <c:pt idx="501">
                  <c:v>0.59211619999999998</c:v>
                </c:pt>
                <c:pt idx="502">
                  <c:v>0.58724220000000005</c:v>
                </c:pt>
                <c:pt idx="503">
                  <c:v>0.58221100000000003</c:v>
                </c:pt>
                <c:pt idx="504">
                  <c:v>0.57717969999999996</c:v>
                </c:pt>
                <c:pt idx="505">
                  <c:v>0.5721484</c:v>
                </c:pt>
                <c:pt idx="506">
                  <c:v>0.56727439999999996</c:v>
                </c:pt>
                <c:pt idx="507">
                  <c:v>0.56240029999999996</c:v>
                </c:pt>
                <c:pt idx="508">
                  <c:v>0.55721189999999998</c:v>
                </c:pt>
                <c:pt idx="509">
                  <c:v>0.55233790000000005</c:v>
                </c:pt>
                <c:pt idx="510">
                  <c:v>0.54730659999999998</c:v>
                </c:pt>
                <c:pt idx="511">
                  <c:v>0.54211810000000005</c:v>
                </c:pt>
                <c:pt idx="512">
                  <c:v>0.53708679999999998</c:v>
                </c:pt>
                <c:pt idx="513">
                  <c:v>0.53205559999999996</c:v>
                </c:pt>
                <c:pt idx="514">
                  <c:v>0.52733870000000005</c:v>
                </c:pt>
                <c:pt idx="515">
                  <c:v>0.52230750000000004</c:v>
                </c:pt>
                <c:pt idx="516">
                  <c:v>0.51727619999999996</c:v>
                </c:pt>
                <c:pt idx="517">
                  <c:v>0.51240220000000003</c:v>
                </c:pt>
                <c:pt idx="518">
                  <c:v>0.50737089999999996</c:v>
                </c:pt>
                <c:pt idx="519">
                  <c:v>0.50155349999999999</c:v>
                </c:pt>
                <c:pt idx="520">
                  <c:v>0.49620779999999998</c:v>
                </c:pt>
                <c:pt idx="521">
                  <c:v>0.49117660000000002</c:v>
                </c:pt>
                <c:pt idx="522">
                  <c:v>0.48630250000000003</c:v>
                </c:pt>
                <c:pt idx="523">
                  <c:v>0.48111409999999999</c:v>
                </c:pt>
                <c:pt idx="524">
                  <c:v>0.47624</c:v>
                </c:pt>
                <c:pt idx="525">
                  <c:v>0.47120879999999998</c:v>
                </c:pt>
                <c:pt idx="526">
                  <c:v>0.46617750000000002</c:v>
                </c:pt>
                <c:pt idx="527">
                  <c:v>0.4614607</c:v>
                </c:pt>
                <c:pt idx="528">
                  <c:v>0.45627220000000002</c:v>
                </c:pt>
                <c:pt idx="529">
                  <c:v>0.4515554</c:v>
                </c:pt>
                <c:pt idx="530">
                  <c:v>0.44652409999999998</c:v>
                </c:pt>
                <c:pt idx="531">
                  <c:v>0.4413357</c:v>
                </c:pt>
                <c:pt idx="532">
                  <c:v>0.43661889999999998</c:v>
                </c:pt>
                <c:pt idx="533">
                  <c:v>0.43158760000000002</c:v>
                </c:pt>
                <c:pt idx="534">
                  <c:v>0.42671360000000003</c:v>
                </c:pt>
                <c:pt idx="535">
                  <c:v>0.42168230000000001</c:v>
                </c:pt>
                <c:pt idx="536">
                  <c:v>0.41649380000000003</c:v>
                </c:pt>
                <c:pt idx="537">
                  <c:v>0.411777</c:v>
                </c:pt>
                <c:pt idx="538">
                  <c:v>0.40658860000000002</c:v>
                </c:pt>
                <c:pt idx="539">
                  <c:v>0.40171449999999997</c:v>
                </c:pt>
                <c:pt idx="540">
                  <c:v>0.39652599999999999</c:v>
                </c:pt>
                <c:pt idx="541">
                  <c:v>0.391652</c:v>
                </c:pt>
                <c:pt idx="542">
                  <c:v>0.38662079999999999</c:v>
                </c:pt>
                <c:pt idx="543">
                  <c:v>0.38158950000000003</c:v>
                </c:pt>
                <c:pt idx="544">
                  <c:v>0.37671549999999998</c:v>
                </c:pt>
                <c:pt idx="545">
                  <c:v>0.37168420000000002</c:v>
                </c:pt>
                <c:pt idx="546">
                  <c:v>0.36681009999999997</c:v>
                </c:pt>
                <c:pt idx="547">
                  <c:v>0.36177890000000001</c:v>
                </c:pt>
                <c:pt idx="548">
                  <c:v>0.35690490000000002</c:v>
                </c:pt>
                <c:pt idx="549">
                  <c:v>0.35203079999999998</c:v>
                </c:pt>
                <c:pt idx="550">
                  <c:v>0.34715679999999999</c:v>
                </c:pt>
                <c:pt idx="551">
                  <c:v>0.34212559999999997</c:v>
                </c:pt>
                <c:pt idx="552">
                  <c:v>0.33693709999999999</c:v>
                </c:pt>
                <c:pt idx="553">
                  <c:v>0.33190579999999997</c:v>
                </c:pt>
                <c:pt idx="554">
                  <c:v>0.32703179999999998</c:v>
                </c:pt>
                <c:pt idx="555">
                  <c:v>0.32200050000000002</c:v>
                </c:pt>
                <c:pt idx="556">
                  <c:v>0.31696930000000001</c:v>
                </c:pt>
                <c:pt idx="557">
                  <c:v>0.31209520000000002</c:v>
                </c:pt>
                <c:pt idx="558">
                  <c:v>0.307064</c:v>
                </c:pt>
                <c:pt idx="559">
                  <c:v>0.30203269999999999</c:v>
                </c:pt>
                <c:pt idx="560">
                  <c:v>0.29700149999999997</c:v>
                </c:pt>
                <c:pt idx="561">
                  <c:v>0.29212739999999998</c:v>
                </c:pt>
                <c:pt idx="562">
                  <c:v>0.28741060000000002</c:v>
                </c:pt>
                <c:pt idx="563">
                  <c:v>0.2823794</c:v>
                </c:pt>
                <c:pt idx="564">
                  <c:v>0.27703369999999999</c:v>
                </c:pt>
                <c:pt idx="565">
                  <c:v>0.2721596</c:v>
                </c:pt>
                <c:pt idx="566">
                  <c:v>0.26712839999999999</c:v>
                </c:pt>
                <c:pt idx="567">
                  <c:v>0.26209710000000003</c:v>
                </c:pt>
                <c:pt idx="568">
                  <c:v>0.25706580000000001</c:v>
                </c:pt>
                <c:pt idx="569">
                  <c:v>0.25219180000000002</c:v>
                </c:pt>
                <c:pt idx="570">
                  <c:v>0.24716060000000001</c:v>
                </c:pt>
                <c:pt idx="571">
                  <c:v>0.24212929999999999</c:v>
                </c:pt>
                <c:pt idx="572">
                  <c:v>0.2374928</c:v>
                </c:pt>
                <c:pt idx="573">
                  <c:v>0.23249980000000001</c:v>
                </c:pt>
                <c:pt idx="574">
                  <c:v>0.2275383</c:v>
                </c:pt>
                <c:pt idx="575">
                  <c:v>0.22257669999999999</c:v>
                </c:pt>
                <c:pt idx="576">
                  <c:v>0.2175995</c:v>
                </c:pt>
                <c:pt idx="577">
                  <c:v>0.21252799999999999</c:v>
                </c:pt>
                <c:pt idx="578">
                  <c:v>0.2074251</c:v>
                </c:pt>
                <c:pt idx="579">
                  <c:v>0.20238510000000001</c:v>
                </c:pt>
                <c:pt idx="580">
                  <c:v>0.19734499999999999</c:v>
                </c:pt>
                <c:pt idx="581">
                  <c:v>0.19232070000000001</c:v>
                </c:pt>
                <c:pt idx="582">
                  <c:v>0.18732770000000001</c:v>
                </c:pt>
                <c:pt idx="583">
                  <c:v>0.1823505</c:v>
                </c:pt>
                <c:pt idx="584">
                  <c:v>0.17731040000000001</c:v>
                </c:pt>
                <c:pt idx="585">
                  <c:v>0.17231740000000001</c:v>
                </c:pt>
                <c:pt idx="586">
                  <c:v>0.16734019999999999</c:v>
                </c:pt>
                <c:pt idx="587">
                  <c:v>0.16237860000000001</c:v>
                </c:pt>
                <c:pt idx="588">
                  <c:v>0.15744849999999999</c:v>
                </c:pt>
                <c:pt idx="589">
                  <c:v>0.15248700000000001</c:v>
                </c:pt>
                <c:pt idx="590">
                  <c:v>0.14747830000000001</c:v>
                </c:pt>
                <c:pt idx="591">
                  <c:v>0.14245389999999999</c:v>
                </c:pt>
                <c:pt idx="592">
                  <c:v>0.13744529999999999</c:v>
                </c:pt>
                <c:pt idx="593">
                  <c:v>0.1324523</c:v>
                </c:pt>
                <c:pt idx="594">
                  <c:v>0.1274594</c:v>
                </c:pt>
                <c:pt idx="595">
                  <c:v>0.1224664</c:v>
                </c:pt>
                <c:pt idx="596">
                  <c:v>0.11744209999999999</c:v>
                </c:pt>
                <c:pt idx="597">
                  <c:v>0.1123706</c:v>
                </c:pt>
                <c:pt idx="598">
                  <c:v>0.10734630000000001</c:v>
                </c:pt>
                <c:pt idx="599">
                  <c:v>0.1023847</c:v>
                </c:pt>
                <c:pt idx="600">
                  <c:v>9.7391749999999999E-2</c:v>
                </c:pt>
                <c:pt idx="601">
                  <c:v>9.2398789999999995E-2</c:v>
                </c:pt>
                <c:pt idx="602">
                  <c:v>8.7421540000000006E-2</c:v>
                </c:pt>
                <c:pt idx="603">
                  <c:v>8.2412890000000003E-2</c:v>
                </c:pt>
                <c:pt idx="604">
                  <c:v>7.7372830000000004E-2</c:v>
                </c:pt>
                <c:pt idx="605">
                  <c:v>7.2379869999999999E-2</c:v>
                </c:pt>
                <c:pt idx="606">
                  <c:v>6.7386929999999998E-2</c:v>
                </c:pt>
                <c:pt idx="607">
                  <c:v>6.240967E-2</c:v>
                </c:pt>
                <c:pt idx="608">
                  <c:v>5.7416719999999997E-2</c:v>
                </c:pt>
                <c:pt idx="609">
                  <c:v>5.2470870000000003E-2</c:v>
                </c:pt>
                <c:pt idx="610">
                  <c:v>4.7399410000000003E-2</c:v>
                </c:pt>
                <c:pt idx="611">
                  <c:v>4.2406449999999998E-2</c:v>
                </c:pt>
                <c:pt idx="612">
                  <c:v>3.7444900000000003E-2</c:v>
                </c:pt>
                <c:pt idx="613">
                  <c:v>3.2467660000000002E-2</c:v>
                </c:pt>
                <c:pt idx="614">
                  <c:v>2.7537499999999999E-2</c:v>
                </c:pt>
                <c:pt idx="615">
                  <c:v>2.25547E-2</c:v>
                </c:pt>
                <c:pt idx="616">
                  <c:v>1.7573869999999998E-2</c:v>
                </c:pt>
                <c:pt idx="617">
                  <c:v>1.254008E-2</c:v>
                </c:pt>
                <c:pt idx="618">
                  <c:v>7.5000559999999997E-3</c:v>
                </c:pt>
                <c:pt idx="619">
                  <c:v>1.4995220000000001E-3</c:v>
                </c:pt>
                <c:pt idx="620">
                  <c:v>-3.2779630000000001E-3</c:v>
                </c:pt>
                <c:pt idx="621">
                  <c:v>-7.5249829999999998E-3</c:v>
                </c:pt>
                <c:pt idx="622">
                  <c:v>-1.2594609999999999E-2</c:v>
                </c:pt>
                <c:pt idx="623">
                  <c:v>-1.7617500000000001E-2</c:v>
                </c:pt>
                <c:pt idx="624">
                  <c:v>-2.260767E-2</c:v>
                </c:pt>
                <c:pt idx="625">
                  <c:v>-2.758849E-2</c:v>
                </c:pt>
                <c:pt idx="626">
                  <c:v>-3.2582050000000001E-2</c:v>
                </c:pt>
                <c:pt idx="627">
                  <c:v>-3.7559299999999997E-2</c:v>
                </c:pt>
                <c:pt idx="628">
                  <c:v>-4.2520849999999999E-2</c:v>
                </c:pt>
                <c:pt idx="629">
                  <c:v>-4.7529500000000002E-2</c:v>
                </c:pt>
                <c:pt idx="630">
                  <c:v>-5.2491049999999997E-2</c:v>
                </c:pt>
                <c:pt idx="631">
                  <c:v>-5.7484010000000002E-2</c:v>
                </c:pt>
                <c:pt idx="632">
                  <c:v>-6.2445559999999997E-2</c:v>
                </c:pt>
                <c:pt idx="633">
                  <c:v>-6.7454210000000001E-2</c:v>
                </c:pt>
                <c:pt idx="634">
                  <c:v>-7.2462869999999999E-2</c:v>
                </c:pt>
                <c:pt idx="635">
                  <c:v>-7.7502929999999998E-2</c:v>
                </c:pt>
                <c:pt idx="636">
                  <c:v>-8.2590090000000005E-2</c:v>
                </c:pt>
                <c:pt idx="637">
                  <c:v>-8.7567339999999994E-2</c:v>
                </c:pt>
                <c:pt idx="638">
                  <c:v>-9.2560290000000003E-2</c:v>
                </c:pt>
                <c:pt idx="639">
                  <c:v>-9.7537540000000006E-2</c:v>
                </c:pt>
                <c:pt idx="640">
                  <c:v>-0.1025148</c:v>
                </c:pt>
                <c:pt idx="641">
                  <c:v>-0.10752340000000001</c:v>
                </c:pt>
                <c:pt idx="642">
                  <c:v>-0.1125635</c:v>
                </c:pt>
                <c:pt idx="643">
                  <c:v>-0.1175722</c:v>
                </c:pt>
                <c:pt idx="644">
                  <c:v>-0.1225494</c:v>
                </c:pt>
                <c:pt idx="645">
                  <c:v>-0.12752669999999999</c:v>
                </c:pt>
                <c:pt idx="646">
                  <c:v>-0.1324882</c:v>
                </c:pt>
                <c:pt idx="647">
                  <c:v>-0.1374341</c:v>
                </c:pt>
                <c:pt idx="648">
                  <c:v>-0.14256830000000001</c:v>
                </c:pt>
                <c:pt idx="649">
                  <c:v>-0.14756130000000001</c:v>
                </c:pt>
                <c:pt idx="650">
                  <c:v>-0.1525542</c:v>
                </c:pt>
                <c:pt idx="651">
                  <c:v>-0.1575001</c:v>
                </c:pt>
                <c:pt idx="652">
                  <c:v>-0.16247729999999999</c:v>
                </c:pt>
                <c:pt idx="653">
                  <c:v>-0.16745460000000001</c:v>
                </c:pt>
                <c:pt idx="654">
                  <c:v>-0.1724318</c:v>
                </c:pt>
                <c:pt idx="655">
                  <c:v>-0.17747189999999999</c:v>
                </c:pt>
                <c:pt idx="656">
                  <c:v>-0.18241779999999999</c:v>
                </c:pt>
                <c:pt idx="657">
                  <c:v>-0.18736359999999999</c:v>
                </c:pt>
                <c:pt idx="658">
                  <c:v>-0.19245080000000001</c:v>
                </c:pt>
                <c:pt idx="659">
                  <c:v>-0.1975536</c:v>
                </c:pt>
                <c:pt idx="660">
                  <c:v>-0.20257800000000001</c:v>
                </c:pt>
                <c:pt idx="661">
                  <c:v>-0.20769650000000001</c:v>
                </c:pt>
                <c:pt idx="662">
                  <c:v>-0.21276800000000001</c:v>
                </c:pt>
                <c:pt idx="663">
                  <c:v>-0.2178081</c:v>
                </c:pt>
                <c:pt idx="664">
                  <c:v>-0.222801</c:v>
                </c:pt>
                <c:pt idx="665">
                  <c:v>-0.227794</c:v>
                </c:pt>
                <c:pt idx="666">
                  <c:v>-0.2327555</c:v>
                </c:pt>
                <c:pt idx="667">
                  <c:v>-0.23777989999999999</c:v>
                </c:pt>
                <c:pt idx="668">
                  <c:v>-0.24278849999999999</c:v>
                </c:pt>
                <c:pt idx="669">
                  <c:v>-0.2477501</c:v>
                </c:pt>
                <c:pt idx="670">
                  <c:v>-0.25269589999999997</c:v>
                </c:pt>
                <c:pt idx="671">
                  <c:v>-0.25767319999999999</c:v>
                </c:pt>
                <c:pt idx="672">
                  <c:v>-0.26261899999999999</c:v>
                </c:pt>
                <c:pt idx="673">
                  <c:v>-0.26764339999999998</c:v>
                </c:pt>
                <c:pt idx="674">
                  <c:v>-0.27271489999999998</c:v>
                </c:pt>
                <c:pt idx="675">
                  <c:v>-0.2777078</c:v>
                </c:pt>
                <c:pt idx="676">
                  <c:v>-0.28270070000000003</c:v>
                </c:pt>
                <c:pt idx="677">
                  <c:v>-0.2876937</c:v>
                </c:pt>
                <c:pt idx="678">
                  <c:v>-0.29268660000000002</c:v>
                </c:pt>
                <c:pt idx="679">
                  <c:v>-0.29766389999999998</c:v>
                </c:pt>
                <c:pt idx="680">
                  <c:v>-0.30271969999999998</c:v>
                </c:pt>
                <c:pt idx="681">
                  <c:v>-0.3077126</c:v>
                </c:pt>
                <c:pt idx="682">
                  <c:v>-0.31270559999999997</c:v>
                </c:pt>
                <c:pt idx="683">
                  <c:v>-0.31775540000000002</c:v>
                </c:pt>
                <c:pt idx="684">
                  <c:v>-0.32278669999999998</c:v>
                </c:pt>
                <c:pt idx="685">
                  <c:v>-0.3278179</c:v>
                </c:pt>
                <c:pt idx="686">
                  <c:v>-0.33284920000000001</c:v>
                </c:pt>
                <c:pt idx="687">
                  <c:v>-0.33788040000000003</c:v>
                </c:pt>
                <c:pt idx="688">
                  <c:v>-0.34291169999999999</c:v>
                </c:pt>
                <c:pt idx="689">
                  <c:v>-0.34778569999999998</c:v>
                </c:pt>
                <c:pt idx="690">
                  <c:v>-0.35281699999999999</c:v>
                </c:pt>
                <c:pt idx="691">
                  <c:v>-0.35784830000000001</c:v>
                </c:pt>
                <c:pt idx="692">
                  <c:v>-0.36287950000000002</c:v>
                </c:pt>
                <c:pt idx="693">
                  <c:v>-0.36775350000000001</c:v>
                </c:pt>
                <c:pt idx="694">
                  <c:v>-0.3726276</c:v>
                </c:pt>
                <c:pt idx="695">
                  <c:v>-0.37765880000000002</c:v>
                </c:pt>
                <c:pt idx="696">
                  <c:v>-0.38253290000000001</c:v>
                </c:pt>
                <c:pt idx="697">
                  <c:v>-0.3874069</c:v>
                </c:pt>
                <c:pt idx="698">
                  <c:v>-0.39243810000000001</c:v>
                </c:pt>
                <c:pt idx="699">
                  <c:v>-0.3973122</c:v>
                </c:pt>
                <c:pt idx="700">
                  <c:v>-0.40234340000000002</c:v>
                </c:pt>
                <c:pt idx="701">
                  <c:v>-0.40737469999999998</c:v>
                </c:pt>
                <c:pt idx="702">
                  <c:v>-0.41240599999999999</c:v>
                </c:pt>
                <c:pt idx="703">
                  <c:v>-0.41727999999999998</c:v>
                </c:pt>
                <c:pt idx="704">
                  <c:v>-0.42246850000000002</c:v>
                </c:pt>
                <c:pt idx="705">
                  <c:v>-0.42749969999999998</c:v>
                </c:pt>
                <c:pt idx="706">
                  <c:v>-0.43237379999999997</c:v>
                </c:pt>
                <c:pt idx="707">
                  <c:v>-0.43740499999999999</c:v>
                </c:pt>
                <c:pt idx="708">
                  <c:v>-0.4424363</c:v>
                </c:pt>
                <c:pt idx="709">
                  <c:v>-0.44762469999999999</c:v>
                </c:pt>
                <c:pt idx="710">
                  <c:v>-0.45234160000000001</c:v>
                </c:pt>
                <c:pt idx="711">
                  <c:v>-0.45737280000000002</c:v>
                </c:pt>
                <c:pt idx="712">
                  <c:v>-0.4628758</c:v>
                </c:pt>
                <c:pt idx="713">
                  <c:v>-0.46822150000000001</c:v>
                </c:pt>
                <c:pt idx="714">
                  <c:v>-0.47325270000000003</c:v>
                </c:pt>
                <c:pt idx="715">
                  <c:v>-0.47812680000000002</c:v>
                </c:pt>
                <c:pt idx="716">
                  <c:v>-0.48315799999999998</c:v>
                </c:pt>
                <c:pt idx="717">
                  <c:v>-0.48818929999999999</c:v>
                </c:pt>
                <c:pt idx="718">
                  <c:v>-0.49322050000000001</c:v>
                </c:pt>
                <c:pt idx="719">
                  <c:v>-0.4980945</c:v>
                </c:pt>
                <c:pt idx="720">
                  <c:v>-0.50312579999999996</c:v>
                </c:pt>
                <c:pt idx="721">
                  <c:v>-0.50815710000000003</c:v>
                </c:pt>
                <c:pt idx="722">
                  <c:v>-0.51303109999999996</c:v>
                </c:pt>
                <c:pt idx="723">
                  <c:v>-0.51790510000000001</c:v>
                </c:pt>
                <c:pt idx="724">
                  <c:v>-0.52293630000000002</c:v>
                </c:pt>
                <c:pt idx="725">
                  <c:v>-0.52796759999999998</c:v>
                </c:pt>
                <c:pt idx="726">
                  <c:v>-0.53299890000000005</c:v>
                </c:pt>
                <c:pt idx="727">
                  <c:v>-0.53787289999999999</c:v>
                </c:pt>
                <c:pt idx="728">
                  <c:v>-0.5429041</c:v>
                </c:pt>
                <c:pt idx="729">
                  <c:v>-0.54777819999999999</c:v>
                </c:pt>
                <c:pt idx="730">
                  <c:v>-0.55280949999999995</c:v>
                </c:pt>
                <c:pt idx="731">
                  <c:v>-0.55784080000000003</c:v>
                </c:pt>
                <c:pt idx="732">
                  <c:v>-0.56271479999999996</c:v>
                </c:pt>
                <c:pt idx="733">
                  <c:v>-0.5679033</c:v>
                </c:pt>
                <c:pt idx="734">
                  <c:v>-0.57277730000000004</c:v>
                </c:pt>
                <c:pt idx="735">
                  <c:v>-0.57765129999999998</c:v>
                </c:pt>
                <c:pt idx="736">
                  <c:v>-0.58268249999999999</c:v>
                </c:pt>
                <c:pt idx="737">
                  <c:v>-0.58771379999999995</c:v>
                </c:pt>
                <c:pt idx="738">
                  <c:v>-0.59274510000000002</c:v>
                </c:pt>
                <c:pt idx="739">
                  <c:v>-0.59761909999999996</c:v>
                </c:pt>
                <c:pt idx="740">
                  <c:v>-0.60265029999999997</c:v>
                </c:pt>
                <c:pt idx="741">
                  <c:v>-0.60768160000000004</c:v>
                </c:pt>
                <c:pt idx="742">
                  <c:v>-0.6127129</c:v>
                </c:pt>
                <c:pt idx="743">
                  <c:v>-0.61774410000000002</c:v>
                </c:pt>
                <c:pt idx="744">
                  <c:v>-0.62261820000000001</c:v>
                </c:pt>
                <c:pt idx="745">
                  <c:v>-0.62780670000000005</c:v>
                </c:pt>
                <c:pt idx="746">
                  <c:v>-0.63268069999999998</c:v>
                </c:pt>
                <c:pt idx="747">
                  <c:v>-0.6377119</c:v>
                </c:pt>
                <c:pt idx="748">
                  <c:v>-0.64258599999999999</c:v>
                </c:pt>
                <c:pt idx="749">
                  <c:v>-0.6476172</c:v>
                </c:pt>
                <c:pt idx="750">
                  <c:v>-0.65264849999999996</c:v>
                </c:pt>
                <c:pt idx="751">
                  <c:v>-0.65752250000000001</c:v>
                </c:pt>
                <c:pt idx="752">
                  <c:v>-0.6623966</c:v>
                </c:pt>
                <c:pt idx="753">
                  <c:v>-0.66742780000000002</c:v>
                </c:pt>
                <c:pt idx="754">
                  <c:v>-0.67230179999999995</c:v>
                </c:pt>
                <c:pt idx="755">
                  <c:v>-0.67717590000000005</c:v>
                </c:pt>
                <c:pt idx="756">
                  <c:v>-0.68236430000000003</c:v>
                </c:pt>
                <c:pt idx="757">
                  <c:v>-0.6873956</c:v>
                </c:pt>
                <c:pt idx="758">
                  <c:v>-0.6927413</c:v>
                </c:pt>
                <c:pt idx="759">
                  <c:v>-0.69745809999999997</c:v>
                </c:pt>
                <c:pt idx="760">
                  <c:v>-0.70248940000000004</c:v>
                </c:pt>
                <c:pt idx="761">
                  <c:v>-0.7075207</c:v>
                </c:pt>
                <c:pt idx="762">
                  <c:v>-0.71239470000000005</c:v>
                </c:pt>
                <c:pt idx="763">
                  <c:v>-0.71742589999999995</c:v>
                </c:pt>
                <c:pt idx="764">
                  <c:v>-0.72261439999999999</c:v>
                </c:pt>
                <c:pt idx="765">
                  <c:v>-0.72748849999999998</c:v>
                </c:pt>
                <c:pt idx="766">
                  <c:v>-0.7325197</c:v>
                </c:pt>
                <c:pt idx="767">
                  <c:v>-0.73739370000000004</c:v>
                </c:pt>
                <c:pt idx="768">
                  <c:v>-0.74211059999999995</c:v>
                </c:pt>
                <c:pt idx="769">
                  <c:v>-0.74729900000000005</c:v>
                </c:pt>
                <c:pt idx="770">
                  <c:v>-0.75248749999999998</c:v>
                </c:pt>
                <c:pt idx="771">
                  <c:v>-0.75736159999999997</c:v>
                </c:pt>
                <c:pt idx="772">
                  <c:v>-0.76223560000000001</c:v>
                </c:pt>
                <c:pt idx="773">
                  <c:v>-0.76710959999999995</c:v>
                </c:pt>
                <c:pt idx="774">
                  <c:v>-0.77229809999999999</c:v>
                </c:pt>
                <c:pt idx="775">
                  <c:v>-0.77795829999999999</c:v>
                </c:pt>
                <c:pt idx="776">
                  <c:v>-0.7829895</c:v>
                </c:pt>
                <c:pt idx="777">
                  <c:v>-0.78802079999999997</c:v>
                </c:pt>
                <c:pt idx="778">
                  <c:v>-0.79242310000000005</c:v>
                </c:pt>
                <c:pt idx="779">
                  <c:v>-0.79792609999999997</c:v>
                </c:pt>
                <c:pt idx="780">
                  <c:v>-0.80280010000000002</c:v>
                </c:pt>
                <c:pt idx="781">
                  <c:v>-0.80798859999999995</c:v>
                </c:pt>
                <c:pt idx="782">
                  <c:v>-0.81301990000000002</c:v>
                </c:pt>
                <c:pt idx="783">
                  <c:v>-0.81805110000000003</c:v>
                </c:pt>
                <c:pt idx="784">
                  <c:v>-0.82308239999999999</c:v>
                </c:pt>
                <c:pt idx="785">
                  <c:v>-0.82811360000000001</c:v>
                </c:pt>
                <c:pt idx="786">
                  <c:v>-0.83330210000000005</c:v>
                </c:pt>
                <c:pt idx="787">
                  <c:v>-0.83833340000000001</c:v>
                </c:pt>
                <c:pt idx="788">
                  <c:v>-0.84336469999999997</c:v>
                </c:pt>
                <c:pt idx="789">
                  <c:v>-0.84823870000000001</c:v>
                </c:pt>
                <c:pt idx="790">
                  <c:v>-0.85326990000000003</c:v>
                </c:pt>
                <c:pt idx="791">
                  <c:v>-0.85830119999999999</c:v>
                </c:pt>
                <c:pt idx="792">
                  <c:v>-0.86301799999999995</c:v>
                </c:pt>
                <c:pt idx="793">
                  <c:v>-0.86804930000000002</c:v>
                </c:pt>
                <c:pt idx="794">
                  <c:v>-0.87308050000000004</c:v>
                </c:pt>
                <c:pt idx="795">
                  <c:v>-0.8781118</c:v>
                </c:pt>
                <c:pt idx="796">
                  <c:v>-0.88314300000000001</c:v>
                </c:pt>
                <c:pt idx="797">
                  <c:v>-0.88817420000000002</c:v>
                </c:pt>
                <c:pt idx="798">
                  <c:v>-0.89304830000000002</c:v>
                </c:pt>
                <c:pt idx="799">
                  <c:v>-0.89807950000000003</c:v>
                </c:pt>
                <c:pt idx="800">
                  <c:v>-0.90311090000000005</c:v>
                </c:pt>
                <c:pt idx="801">
                  <c:v>-0.90798489999999998</c:v>
                </c:pt>
                <c:pt idx="802">
                  <c:v>-0.91285890000000003</c:v>
                </c:pt>
                <c:pt idx="803">
                  <c:v>-0.91789019999999999</c:v>
                </c:pt>
                <c:pt idx="804">
                  <c:v>-0.92276420000000003</c:v>
                </c:pt>
                <c:pt idx="805">
                  <c:v>-0.9277955</c:v>
                </c:pt>
                <c:pt idx="806">
                  <c:v>-0.93282670000000001</c:v>
                </c:pt>
                <c:pt idx="807">
                  <c:v>-0.93770070000000005</c:v>
                </c:pt>
                <c:pt idx="808">
                  <c:v>-0.94273200000000001</c:v>
                </c:pt>
                <c:pt idx="809">
                  <c:v>-0.94776329999999998</c:v>
                </c:pt>
                <c:pt idx="810">
                  <c:v>-0.95263730000000002</c:v>
                </c:pt>
                <c:pt idx="811">
                  <c:v>-0.9578257</c:v>
                </c:pt>
                <c:pt idx="812">
                  <c:v>-0.96269979999999999</c:v>
                </c:pt>
                <c:pt idx="813">
                  <c:v>-0.96757380000000004</c:v>
                </c:pt>
                <c:pt idx="814">
                  <c:v>-0.97260500000000005</c:v>
                </c:pt>
                <c:pt idx="815">
                  <c:v>-0.97747910000000005</c:v>
                </c:pt>
                <c:pt idx="816">
                  <c:v>-0.98251029999999995</c:v>
                </c:pt>
                <c:pt idx="817">
                  <c:v>-0.98754160000000002</c:v>
                </c:pt>
                <c:pt idx="818">
                  <c:v>-0.99257289999999998</c:v>
                </c:pt>
                <c:pt idx="819">
                  <c:v>-0.99744690000000003</c:v>
                </c:pt>
                <c:pt idx="820">
                  <c:v>-1.0021640000000001</c:v>
                </c:pt>
                <c:pt idx="821">
                  <c:v>-1.007509</c:v>
                </c:pt>
                <c:pt idx="822">
                  <c:v>-1.0125409999999999</c:v>
                </c:pt>
                <c:pt idx="823">
                  <c:v>-1.0175719999999999</c:v>
                </c:pt>
                <c:pt idx="824">
                  <c:v>-1.022446</c:v>
                </c:pt>
                <c:pt idx="825">
                  <c:v>-1.027792</c:v>
                </c:pt>
                <c:pt idx="826">
                  <c:v>-1.03298</c:v>
                </c:pt>
                <c:pt idx="827">
                  <c:v>-1.0378540000000001</c:v>
                </c:pt>
                <c:pt idx="828">
                  <c:v>-1.042886</c:v>
                </c:pt>
                <c:pt idx="829">
                  <c:v>-1.04776</c:v>
                </c:pt>
                <c:pt idx="830">
                  <c:v>-1.052791</c:v>
                </c:pt>
                <c:pt idx="831">
                  <c:v>-1.0576650000000001</c:v>
                </c:pt>
                <c:pt idx="832">
                  <c:v>-1.0625389999999999</c:v>
                </c:pt>
                <c:pt idx="833">
                  <c:v>-1.0675699999999999</c:v>
                </c:pt>
                <c:pt idx="834">
                  <c:v>-1.0726009999999999</c:v>
                </c:pt>
                <c:pt idx="835">
                  <c:v>-1.077475</c:v>
                </c:pt>
                <c:pt idx="836">
                  <c:v>-1.082349</c:v>
                </c:pt>
                <c:pt idx="837">
                  <c:v>-1.0873809999999999</c:v>
                </c:pt>
                <c:pt idx="838">
                  <c:v>-1.0933550000000001</c:v>
                </c:pt>
                <c:pt idx="839">
                  <c:v>-1.098387</c:v>
                </c:pt>
                <c:pt idx="840">
                  <c:v>-1.103261</c:v>
                </c:pt>
                <c:pt idx="841">
                  <c:v>-1.1082920000000001</c:v>
                </c:pt>
                <c:pt idx="842">
                  <c:v>-1.11348</c:v>
                </c:pt>
                <c:pt idx="843">
                  <c:v>-1.118512</c:v>
                </c:pt>
                <c:pt idx="844">
                  <c:v>-1.123543</c:v>
                </c:pt>
                <c:pt idx="845">
                  <c:v>-1.128417</c:v>
                </c:pt>
                <c:pt idx="846">
                  <c:v>-1.133448</c:v>
                </c:pt>
                <c:pt idx="847">
                  <c:v>-1.138479</c:v>
                </c:pt>
                <c:pt idx="848">
                  <c:v>-1.1433530000000001</c:v>
                </c:pt>
                <c:pt idx="849">
                  <c:v>-1.148385</c:v>
                </c:pt>
                <c:pt idx="850">
                  <c:v>-1.153416</c:v>
                </c:pt>
                <c:pt idx="851">
                  <c:v>-1.15829</c:v>
                </c:pt>
                <c:pt idx="852">
                  <c:v>-1.163321</c:v>
                </c:pt>
                <c:pt idx="853">
                  <c:v>-1.1683520000000001</c:v>
                </c:pt>
                <c:pt idx="854">
                  <c:v>-1.1732260000000001</c:v>
                </c:pt>
                <c:pt idx="855">
                  <c:v>-1.178258</c:v>
                </c:pt>
                <c:pt idx="856">
                  <c:v>-1.1831320000000001</c:v>
                </c:pt>
                <c:pt idx="857">
                  <c:v>-1.1881630000000001</c:v>
                </c:pt>
                <c:pt idx="858">
                  <c:v>-1.1930369999999999</c:v>
                </c:pt>
                <c:pt idx="859">
                  <c:v>-1.1979109999999999</c:v>
                </c:pt>
                <c:pt idx="860">
                  <c:v>-1.202942</c:v>
                </c:pt>
                <c:pt idx="861">
                  <c:v>-1.207816</c:v>
                </c:pt>
                <c:pt idx="862">
                  <c:v>-1.2130050000000001</c:v>
                </c:pt>
                <c:pt idx="863">
                  <c:v>-1.2178789999999999</c:v>
                </c:pt>
                <c:pt idx="864">
                  <c:v>-1.222753</c:v>
                </c:pt>
                <c:pt idx="865">
                  <c:v>-1.2279409999999999</c:v>
                </c:pt>
                <c:pt idx="866">
                  <c:v>-1.2329730000000001</c:v>
                </c:pt>
                <c:pt idx="867">
                  <c:v>-1.2378469999999999</c:v>
                </c:pt>
                <c:pt idx="868">
                  <c:v>-1.2428779999999999</c:v>
                </c:pt>
                <c:pt idx="869">
                  <c:v>-1.2479089999999999</c:v>
                </c:pt>
                <c:pt idx="870">
                  <c:v>-1.2529410000000001</c:v>
                </c:pt>
                <c:pt idx="871">
                  <c:v>-1.2578149999999999</c:v>
                </c:pt>
                <c:pt idx="872">
                  <c:v>-1.2628459999999999</c:v>
                </c:pt>
                <c:pt idx="873">
                  <c:v>-1.267563</c:v>
                </c:pt>
                <c:pt idx="874">
                  <c:v>-1.272437</c:v>
                </c:pt>
                <c:pt idx="875">
                  <c:v>-1.277468</c:v>
                </c:pt>
                <c:pt idx="876">
                  <c:v>-1.2824990000000001</c:v>
                </c:pt>
                <c:pt idx="877">
                  <c:v>-1.2873730000000001</c:v>
                </c:pt>
                <c:pt idx="878">
                  <c:v>-1.2924040000000001</c:v>
                </c:pt>
                <c:pt idx="879">
                  <c:v>-1.297436</c:v>
                </c:pt>
                <c:pt idx="880">
                  <c:v>-1.302467</c:v>
                </c:pt>
                <c:pt idx="881">
                  <c:v>-1.3073410000000001</c:v>
                </c:pt>
                <c:pt idx="882">
                  <c:v>-1.3123720000000001</c:v>
                </c:pt>
                <c:pt idx="883">
                  <c:v>-1.317561</c:v>
                </c:pt>
                <c:pt idx="884">
                  <c:v>-1.322435</c:v>
                </c:pt>
                <c:pt idx="885">
                  <c:v>-1.3273090000000001</c:v>
                </c:pt>
                <c:pt idx="886">
                  <c:v>-1.332497</c:v>
                </c:pt>
                <c:pt idx="887">
                  <c:v>-1.3373710000000001</c:v>
                </c:pt>
                <c:pt idx="888">
                  <c:v>-1.3420879999999999</c:v>
                </c:pt>
                <c:pt idx="889">
                  <c:v>-1.347119</c:v>
                </c:pt>
                <c:pt idx="890">
                  <c:v>-1.3523080000000001</c:v>
                </c:pt>
                <c:pt idx="891">
                  <c:v>-1.3571820000000001</c:v>
                </c:pt>
                <c:pt idx="892">
                  <c:v>-1.361899</c:v>
                </c:pt>
                <c:pt idx="893">
                  <c:v>-1.36693</c:v>
                </c:pt>
                <c:pt idx="894">
                  <c:v>-1.3721179999999999</c:v>
                </c:pt>
                <c:pt idx="895">
                  <c:v>-1.3771500000000001</c:v>
                </c:pt>
                <c:pt idx="896">
                  <c:v>-1.3821810000000001</c:v>
                </c:pt>
                <c:pt idx="897">
                  <c:v>-1.3870549999999999</c:v>
                </c:pt>
                <c:pt idx="898">
                  <c:v>-1.3920859999999999</c:v>
                </c:pt>
                <c:pt idx="899">
                  <c:v>-1.39696</c:v>
                </c:pt>
                <c:pt idx="900">
                  <c:v>-1.401834</c:v>
                </c:pt>
                <c:pt idx="901">
                  <c:v>-1.4071800000000001</c:v>
                </c:pt>
                <c:pt idx="902">
                  <c:v>-1.4129970000000001</c:v>
                </c:pt>
                <c:pt idx="903">
                  <c:v>-1.418029</c:v>
                </c:pt>
                <c:pt idx="904">
                  <c:v>-1.42306</c:v>
                </c:pt>
                <c:pt idx="905">
                  <c:v>-1.428091</c:v>
                </c:pt>
                <c:pt idx="906">
                  <c:v>-1.433122</c:v>
                </c:pt>
                <c:pt idx="907">
                  <c:v>-1.4383109999999999</c:v>
                </c:pt>
                <c:pt idx="908">
                  <c:v>-1.4431849999999999</c:v>
                </c:pt>
                <c:pt idx="909">
                  <c:v>-1.447902</c:v>
                </c:pt>
                <c:pt idx="910">
                  <c:v>-1.45309</c:v>
                </c:pt>
                <c:pt idx="911">
                  <c:v>-1.458121</c:v>
                </c:pt>
                <c:pt idx="912">
                  <c:v>-1.4631529999999999</c:v>
                </c:pt>
                <c:pt idx="913">
                  <c:v>-1.468027</c:v>
                </c:pt>
                <c:pt idx="914">
                  <c:v>-1.473058</c:v>
                </c:pt>
                <c:pt idx="915">
                  <c:v>-1.477932</c:v>
                </c:pt>
                <c:pt idx="916">
                  <c:v>-1.482963</c:v>
                </c:pt>
                <c:pt idx="917">
                  <c:v>-1.487995</c:v>
                </c:pt>
                <c:pt idx="918">
                  <c:v>-1.492869</c:v>
                </c:pt>
                <c:pt idx="919">
                  <c:v>-1.4979</c:v>
                </c:pt>
              </c:numCache>
            </c:numRef>
          </c:xVal>
          <c:yVal>
            <c:numRef>
              <c:f>Sheet1!$V$5:$V$924</c:f>
              <c:numCache>
                <c:formatCode>0.00</c:formatCode>
                <c:ptCount val="920"/>
                <c:pt idx="0">
                  <c:v>-4.8507699999999998</c:v>
                </c:pt>
                <c:pt idx="1">
                  <c:v>-4.787687</c:v>
                </c:pt>
                <c:pt idx="2">
                  <c:v>-4.7322960000000007</c:v>
                </c:pt>
                <c:pt idx="3">
                  <c:v>-4.6784429999999997</c:v>
                </c:pt>
                <c:pt idx="4">
                  <c:v>-4.6338229999999996</c:v>
                </c:pt>
                <c:pt idx="5">
                  <c:v>-4.5845859999999998</c:v>
                </c:pt>
                <c:pt idx="6">
                  <c:v>-4.5399659999999997</c:v>
                </c:pt>
                <c:pt idx="7">
                  <c:v>-4.5015000000000001</c:v>
                </c:pt>
                <c:pt idx="8">
                  <c:v>-4.45688</c:v>
                </c:pt>
                <c:pt idx="9">
                  <c:v>-4.4168750000000001</c:v>
                </c:pt>
                <c:pt idx="10">
                  <c:v>-4.3799479999999997</c:v>
                </c:pt>
                <c:pt idx="11">
                  <c:v>-4.3445590000000003</c:v>
                </c:pt>
                <c:pt idx="12">
                  <c:v>-4.3091710000000001</c:v>
                </c:pt>
                <c:pt idx="13">
                  <c:v>-4.2737820000000006</c:v>
                </c:pt>
                <c:pt idx="14">
                  <c:v>-4.244548</c:v>
                </c:pt>
                <c:pt idx="15">
                  <c:v>-4.2076199999999995</c:v>
                </c:pt>
                <c:pt idx="16">
                  <c:v>-4.1753090000000004</c:v>
                </c:pt>
                <c:pt idx="17">
                  <c:v>-4.1476139999999999</c:v>
                </c:pt>
                <c:pt idx="18">
                  <c:v>-4.1214570000000004</c:v>
                </c:pt>
                <c:pt idx="19">
                  <c:v>-4.0891450000000003</c:v>
                </c:pt>
                <c:pt idx="20">
                  <c:v>-4.0599109999999996</c:v>
                </c:pt>
                <c:pt idx="21">
                  <c:v>-4.0337549999999993</c:v>
                </c:pt>
                <c:pt idx="22">
                  <c:v>-4.0075979999999998</c:v>
                </c:pt>
                <c:pt idx="23">
                  <c:v>-3.9799020000000001</c:v>
                </c:pt>
                <c:pt idx="24">
                  <c:v>-3.9568230000000004</c:v>
                </c:pt>
                <c:pt idx="25">
                  <c:v>-3.930666</c:v>
                </c:pt>
                <c:pt idx="26">
                  <c:v>-3.9060480000000002</c:v>
                </c:pt>
                <c:pt idx="27">
                  <c:v>-3.8814300000000004</c:v>
                </c:pt>
                <c:pt idx="28">
                  <c:v>-3.8583500000000002</c:v>
                </c:pt>
                <c:pt idx="29">
                  <c:v>-3.83527</c:v>
                </c:pt>
                <c:pt idx="30">
                  <c:v>-3.8121909999999999</c:v>
                </c:pt>
                <c:pt idx="31">
                  <c:v>-3.7906499999999999</c:v>
                </c:pt>
                <c:pt idx="32">
                  <c:v>-3.7675700000000001</c:v>
                </c:pt>
                <c:pt idx="33">
                  <c:v>-3.744491</c:v>
                </c:pt>
                <c:pt idx="34">
                  <c:v>-3.7244890000000002</c:v>
                </c:pt>
                <c:pt idx="35">
                  <c:v>-3.7014089999999999</c:v>
                </c:pt>
                <c:pt idx="36">
                  <c:v>-3.6767910000000001</c:v>
                </c:pt>
                <c:pt idx="37">
                  <c:v>-3.6567890000000003</c:v>
                </c:pt>
                <c:pt idx="38">
                  <c:v>-3.638325</c:v>
                </c:pt>
                <c:pt idx="39">
                  <c:v>-3.6137069999999998</c:v>
                </c:pt>
                <c:pt idx="40">
                  <c:v>-3.5921660000000002</c:v>
                </c:pt>
                <c:pt idx="41">
                  <c:v>-3.5721640000000003</c:v>
                </c:pt>
                <c:pt idx="42">
                  <c:v>-3.5506229999999999</c:v>
                </c:pt>
                <c:pt idx="43">
                  <c:v>-3.530621</c:v>
                </c:pt>
                <c:pt idx="44">
                  <c:v>-3.510618</c:v>
                </c:pt>
                <c:pt idx="45">
                  <c:v>-3.4906160000000002</c:v>
                </c:pt>
                <c:pt idx="46">
                  <c:v>-3.4659979999999999</c:v>
                </c:pt>
                <c:pt idx="47">
                  <c:v>-3.4459960000000001</c:v>
                </c:pt>
                <c:pt idx="48">
                  <c:v>-3.4229159999999998</c:v>
                </c:pt>
                <c:pt idx="49">
                  <c:v>-3.3967590000000003</c:v>
                </c:pt>
                <c:pt idx="50">
                  <c:v>-3.3721410000000001</c:v>
                </c:pt>
                <c:pt idx="51">
                  <c:v>-3.3459839999999996</c:v>
                </c:pt>
                <c:pt idx="52">
                  <c:v>-3.3198270000000001</c:v>
                </c:pt>
                <c:pt idx="53">
                  <c:v>-3.2875159999999997</c:v>
                </c:pt>
                <c:pt idx="54">
                  <c:v>-3.2567429999999997</c:v>
                </c:pt>
                <c:pt idx="55">
                  <c:v>-3.2259709999999999</c:v>
                </c:pt>
                <c:pt idx="56">
                  <c:v>-3.1921209999999998</c:v>
                </c:pt>
                <c:pt idx="57">
                  <c:v>-3.1505769999999997</c:v>
                </c:pt>
                <c:pt idx="58">
                  <c:v>-3.1090339999999999</c:v>
                </c:pt>
                <c:pt idx="59">
                  <c:v>-3.062875</c:v>
                </c:pt>
                <c:pt idx="60">
                  <c:v>-3.0105619999999997</c:v>
                </c:pt>
                <c:pt idx="61">
                  <c:v>-2.9536319999999998</c:v>
                </c:pt>
                <c:pt idx="62">
                  <c:v>-2.8890089999999997</c:v>
                </c:pt>
                <c:pt idx="63">
                  <c:v>-2.8136160000000001</c:v>
                </c:pt>
                <c:pt idx="64">
                  <c:v>-2.7259139999999999</c:v>
                </c:pt>
                <c:pt idx="65">
                  <c:v>-2.6274410000000001</c:v>
                </c:pt>
                <c:pt idx="66">
                  <c:v>-2.5212749999999997</c:v>
                </c:pt>
                <c:pt idx="67">
                  <c:v>-2.3920300000000001</c:v>
                </c:pt>
                <c:pt idx="68">
                  <c:v>-2.2489370000000002</c:v>
                </c:pt>
                <c:pt idx="69">
                  <c:v>-2.0766090000000004</c:v>
                </c:pt>
                <c:pt idx="70">
                  <c:v>-1.88428</c:v>
                </c:pt>
                <c:pt idx="71">
                  <c:v>-1.667332</c:v>
                </c:pt>
                <c:pt idx="72">
                  <c:v>-1.4211499999999999</c:v>
                </c:pt>
                <c:pt idx="73">
                  <c:v>-1.1260140000000001</c:v>
                </c:pt>
                <c:pt idx="74">
                  <c:v>-0.8052937</c:v>
                </c:pt>
                <c:pt idx="75">
                  <c:v>-0.43781170000000003</c:v>
                </c:pt>
                <c:pt idx="76">
                  <c:v>-3.4950659999999995E-2</c:v>
                </c:pt>
                <c:pt idx="77">
                  <c:v>0.41882560000000002</c:v>
                </c:pt>
                <c:pt idx="78">
                  <c:v>0.9330543</c:v>
                </c:pt>
                <c:pt idx="79">
                  <c:v>1.4863540000000002</c:v>
                </c:pt>
                <c:pt idx="80">
                  <c:v>2.242343</c:v>
                </c:pt>
                <c:pt idx="81">
                  <c:v>2.770095</c:v>
                </c:pt>
                <c:pt idx="82">
                  <c:v>3.457865</c:v>
                </c:pt>
                <c:pt idx="83">
                  <c:v>4.2087190000000003</c:v>
                </c:pt>
                <c:pt idx="84">
                  <c:v>4.9334180000000005</c:v>
                </c:pt>
                <c:pt idx="85">
                  <c:v>5.7258149999999999</c:v>
                </c:pt>
                <c:pt idx="86">
                  <c:v>6.4766699999999995</c:v>
                </c:pt>
                <c:pt idx="87">
                  <c:v>7.2244469999999996</c:v>
                </c:pt>
                <c:pt idx="88">
                  <c:v>7.9552979999999991</c:v>
                </c:pt>
                <c:pt idx="89">
                  <c:v>8.6384530000000002</c:v>
                </c:pt>
                <c:pt idx="90">
                  <c:v>9.2846799999999998</c:v>
                </c:pt>
                <c:pt idx="91">
                  <c:v>9.8508980000000008</c:v>
                </c:pt>
                <c:pt idx="92">
                  <c:v>10.352490000000001</c:v>
                </c:pt>
                <c:pt idx="93">
                  <c:v>10.74485</c:v>
                </c:pt>
                <c:pt idx="94">
                  <c:v>11.10181</c:v>
                </c:pt>
                <c:pt idx="95">
                  <c:v>11.338759999999999</c:v>
                </c:pt>
                <c:pt idx="96">
                  <c:v>11.471079999999999</c:v>
                </c:pt>
                <c:pt idx="97">
                  <c:v>11.52032</c:v>
                </c:pt>
                <c:pt idx="98">
                  <c:v>11.474159999999999</c:v>
                </c:pt>
                <c:pt idx="99">
                  <c:v>11.341839999999999</c:v>
                </c:pt>
                <c:pt idx="100">
                  <c:v>11.177200000000001</c:v>
                </c:pt>
                <c:pt idx="101">
                  <c:v>10.992570000000001</c:v>
                </c:pt>
                <c:pt idx="102">
                  <c:v>10.77408</c:v>
                </c:pt>
                <c:pt idx="103">
                  <c:v>10.53098</c:v>
                </c:pt>
                <c:pt idx="104">
                  <c:v>10.284789999999999</c:v>
                </c:pt>
                <c:pt idx="105">
                  <c:v>10.040150000000001</c:v>
                </c:pt>
                <c:pt idx="106">
                  <c:v>9.7970469999999992</c:v>
                </c:pt>
                <c:pt idx="107">
                  <c:v>9.552403</c:v>
                </c:pt>
                <c:pt idx="108">
                  <c:v>9.3062210000000007</c:v>
                </c:pt>
                <c:pt idx="109">
                  <c:v>9.0661930000000002</c:v>
                </c:pt>
                <c:pt idx="110">
                  <c:v>8.8307819999999992</c:v>
                </c:pt>
                <c:pt idx="111">
                  <c:v>8.6061420000000002</c:v>
                </c:pt>
                <c:pt idx="112">
                  <c:v>8.3768849999999997</c:v>
                </c:pt>
                <c:pt idx="113">
                  <c:v>8.1599370000000011</c:v>
                </c:pt>
                <c:pt idx="114">
                  <c:v>7.944528</c:v>
                </c:pt>
                <c:pt idx="115">
                  <c:v>7.7337349999999994</c:v>
                </c:pt>
                <c:pt idx="116">
                  <c:v>7.5260199999999999</c:v>
                </c:pt>
                <c:pt idx="117">
                  <c:v>7.315226</c:v>
                </c:pt>
                <c:pt idx="118">
                  <c:v>7.1090489999999997</c:v>
                </c:pt>
                <c:pt idx="119">
                  <c:v>6.9028719999999995</c:v>
                </c:pt>
                <c:pt idx="120">
                  <c:v>6.7043869999999997</c:v>
                </c:pt>
                <c:pt idx="121">
                  <c:v>6.504365</c:v>
                </c:pt>
                <c:pt idx="122">
                  <c:v>6.3028040000000001</c:v>
                </c:pt>
                <c:pt idx="123">
                  <c:v>6.1089349999999998</c:v>
                </c:pt>
                <c:pt idx="124">
                  <c:v>5.9166059999999998</c:v>
                </c:pt>
                <c:pt idx="125">
                  <c:v>5.7258149999999999</c:v>
                </c:pt>
                <c:pt idx="126">
                  <c:v>5.5365630000000001</c:v>
                </c:pt>
                <c:pt idx="127">
                  <c:v>5.3534649999999999</c:v>
                </c:pt>
                <c:pt idx="128">
                  <c:v>5.1749830000000001</c:v>
                </c:pt>
                <c:pt idx="129">
                  <c:v>5.0072720000000004</c:v>
                </c:pt>
                <c:pt idx="130">
                  <c:v>4.8472540000000004</c:v>
                </c:pt>
                <c:pt idx="131">
                  <c:v>4.6949290000000001</c:v>
                </c:pt>
                <c:pt idx="132">
                  <c:v>4.5518350000000005</c:v>
                </c:pt>
                <c:pt idx="133">
                  <c:v>4.4195130000000002</c:v>
                </c:pt>
                <c:pt idx="134">
                  <c:v>4.2918060000000002</c:v>
                </c:pt>
                <c:pt idx="135">
                  <c:v>4.1717929999999992</c:v>
                </c:pt>
                <c:pt idx="136">
                  <c:v>4.0594719999999995</c:v>
                </c:pt>
                <c:pt idx="137">
                  <c:v>3.9502290000000002</c:v>
                </c:pt>
                <c:pt idx="138">
                  <c:v>3.8471400000000004</c:v>
                </c:pt>
                <c:pt idx="139">
                  <c:v>3.7517450000000001</c:v>
                </c:pt>
                <c:pt idx="140">
                  <c:v>3.6563490000000001</c:v>
                </c:pt>
                <c:pt idx="141">
                  <c:v>3.5701860000000001</c:v>
                </c:pt>
                <c:pt idx="142">
                  <c:v>3.4824829999999998</c:v>
                </c:pt>
                <c:pt idx="143">
                  <c:v>3.4009360000000002</c:v>
                </c:pt>
                <c:pt idx="144">
                  <c:v>3.3316970000000001</c:v>
                </c:pt>
                <c:pt idx="145">
                  <c:v>3.2547649999999999</c:v>
                </c:pt>
                <c:pt idx="146">
                  <c:v>3.1839879999999998</c:v>
                </c:pt>
                <c:pt idx="147">
                  <c:v>3.1193649999999997</c:v>
                </c:pt>
                <c:pt idx="148">
                  <c:v>3.053204</c:v>
                </c:pt>
                <c:pt idx="149">
                  <c:v>2.9901200000000001</c:v>
                </c:pt>
                <c:pt idx="150">
                  <c:v>2.9316520000000001</c:v>
                </c:pt>
                <c:pt idx="151">
                  <c:v>2.871645</c:v>
                </c:pt>
                <c:pt idx="152">
                  <c:v>2.813177</c:v>
                </c:pt>
                <c:pt idx="153">
                  <c:v>2.7577860000000003</c:v>
                </c:pt>
                <c:pt idx="154">
                  <c:v>2.7054719999999999</c:v>
                </c:pt>
                <c:pt idx="155">
                  <c:v>2.648542</c:v>
                </c:pt>
                <c:pt idx="156">
                  <c:v>2.6023830000000001</c:v>
                </c:pt>
                <c:pt idx="157">
                  <c:v>2.551609</c:v>
                </c:pt>
                <c:pt idx="158">
                  <c:v>2.5023719999999998</c:v>
                </c:pt>
                <c:pt idx="159">
                  <c:v>2.456213</c:v>
                </c:pt>
                <c:pt idx="160">
                  <c:v>2.4146700000000001</c:v>
                </c:pt>
                <c:pt idx="161">
                  <c:v>2.371588</c:v>
                </c:pt>
                <c:pt idx="162">
                  <c:v>2.3315839999999999</c:v>
                </c:pt>
                <c:pt idx="163">
                  <c:v>2.2900399999999999</c:v>
                </c:pt>
                <c:pt idx="164">
                  <c:v>2.2515739999999997</c:v>
                </c:pt>
                <c:pt idx="165">
                  <c:v>2.2131079999999996</c:v>
                </c:pt>
                <c:pt idx="166">
                  <c:v>2.1777199999999999</c:v>
                </c:pt>
                <c:pt idx="167">
                  <c:v>2.142331</c:v>
                </c:pt>
                <c:pt idx="168">
                  <c:v>2.1084809999999998</c:v>
                </c:pt>
                <c:pt idx="169">
                  <c:v>2.077709</c:v>
                </c:pt>
                <c:pt idx="170">
                  <c:v>2.051552</c:v>
                </c:pt>
                <c:pt idx="171">
                  <c:v>2.0161629999999997</c:v>
                </c:pt>
                <c:pt idx="172">
                  <c:v>1.9884680000000001</c:v>
                </c:pt>
                <c:pt idx="173">
                  <c:v>1.960772</c:v>
                </c:pt>
                <c:pt idx="174">
                  <c:v>1.9315379999999998</c:v>
                </c:pt>
                <c:pt idx="175">
                  <c:v>1.902304</c:v>
                </c:pt>
                <c:pt idx="176">
                  <c:v>1.879224</c:v>
                </c:pt>
                <c:pt idx="177">
                  <c:v>1.8530680000000002</c:v>
                </c:pt>
                <c:pt idx="178">
                  <c:v>1.825372</c:v>
                </c:pt>
                <c:pt idx="179">
                  <c:v>1.8022929999999999</c:v>
                </c:pt>
                <c:pt idx="180">
                  <c:v>1.7589269999999999</c:v>
                </c:pt>
                <c:pt idx="181">
                  <c:v>1.7357</c:v>
                </c:pt>
                <c:pt idx="182">
                  <c:v>1.712626</c:v>
                </c:pt>
                <c:pt idx="183">
                  <c:v>1.6900149999999998</c:v>
                </c:pt>
                <c:pt idx="184">
                  <c:v>1.667864</c:v>
                </c:pt>
                <c:pt idx="185">
                  <c:v>1.6458679999999999</c:v>
                </c:pt>
                <c:pt idx="186">
                  <c:v>1.6255630000000001</c:v>
                </c:pt>
                <c:pt idx="187">
                  <c:v>1.6043349999999998</c:v>
                </c:pt>
                <c:pt idx="188">
                  <c:v>1.583569</c:v>
                </c:pt>
                <c:pt idx="189">
                  <c:v>1.565418</c:v>
                </c:pt>
                <c:pt idx="190">
                  <c:v>1.5434220000000001</c:v>
                </c:pt>
                <c:pt idx="191">
                  <c:v>1.5294239999999999</c:v>
                </c:pt>
                <c:pt idx="192">
                  <c:v>1.5092730000000001</c:v>
                </c:pt>
                <c:pt idx="193">
                  <c:v>1.489892</c:v>
                </c:pt>
                <c:pt idx="194">
                  <c:v>1.470202</c:v>
                </c:pt>
                <c:pt idx="195">
                  <c:v>1.4571270000000001</c:v>
                </c:pt>
                <c:pt idx="196">
                  <c:v>1.440976</c:v>
                </c:pt>
                <c:pt idx="197">
                  <c:v>1.4262090000000001</c:v>
                </c:pt>
                <c:pt idx="198">
                  <c:v>1.4115960000000001</c:v>
                </c:pt>
                <c:pt idx="199">
                  <c:v>1.3966750000000001</c:v>
                </c:pt>
                <c:pt idx="200">
                  <c:v>1.3822160000000001</c:v>
                </c:pt>
                <c:pt idx="201">
                  <c:v>1.3665260000000001</c:v>
                </c:pt>
                <c:pt idx="202">
                  <c:v>1.3523740000000002</c:v>
                </c:pt>
                <c:pt idx="203">
                  <c:v>1.337453</c:v>
                </c:pt>
                <c:pt idx="204">
                  <c:v>1.3223790000000002</c:v>
                </c:pt>
                <c:pt idx="205">
                  <c:v>1.310073</c:v>
                </c:pt>
                <c:pt idx="206">
                  <c:v>1.2951520000000001</c:v>
                </c:pt>
                <c:pt idx="207">
                  <c:v>1.2834620000000001</c:v>
                </c:pt>
                <c:pt idx="208">
                  <c:v>1.272079</c:v>
                </c:pt>
                <c:pt idx="209">
                  <c:v>1.25885</c:v>
                </c:pt>
                <c:pt idx="210">
                  <c:v>1.246237</c:v>
                </c:pt>
                <c:pt idx="211">
                  <c:v>1.2343919999999999</c:v>
                </c:pt>
                <c:pt idx="212">
                  <c:v>1.2220869999999999</c:v>
                </c:pt>
                <c:pt idx="213">
                  <c:v>1.21255</c:v>
                </c:pt>
                <c:pt idx="214">
                  <c:v>1.1999360000000001</c:v>
                </c:pt>
                <c:pt idx="215">
                  <c:v>1.1877840000000002</c:v>
                </c:pt>
                <c:pt idx="216">
                  <c:v>1.177632</c:v>
                </c:pt>
                <c:pt idx="217">
                  <c:v>1.164865</c:v>
                </c:pt>
                <c:pt idx="218">
                  <c:v>1.1570199999999999</c:v>
                </c:pt>
                <c:pt idx="219">
                  <c:v>1.145637</c:v>
                </c:pt>
                <c:pt idx="220">
                  <c:v>1.1361000000000001</c:v>
                </c:pt>
                <c:pt idx="221">
                  <c:v>1.125332</c:v>
                </c:pt>
                <c:pt idx="222">
                  <c:v>1.1164109999999998</c:v>
                </c:pt>
                <c:pt idx="223">
                  <c:v>1.107796</c:v>
                </c:pt>
                <c:pt idx="224">
                  <c:v>1.097337</c:v>
                </c:pt>
                <c:pt idx="225">
                  <c:v>1.0874919999999999</c:v>
                </c:pt>
                <c:pt idx="226">
                  <c:v>1.078724</c:v>
                </c:pt>
                <c:pt idx="227">
                  <c:v>1.0685720000000001</c:v>
                </c:pt>
                <c:pt idx="228">
                  <c:v>1.061804</c:v>
                </c:pt>
                <c:pt idx="229">
                  <c:v>1.0508820000000001</c:v>
                </c:pt>
                <c:pt idx="230">
                  <c:v>1.0425759999999999</c:v>
                </c:pt>
                <c:pt idx="231">
                  <c:v>1.0328849999999998</c:v>
                </c:pt>
                <c:pt idx="232">
                  <c:v>1.0251939999999999</c:v>
                </c:pt>
                <c:pt idx="233">
                  <c:v>1.0179640000000001</c:v>
                </c:pt>
                <c:pt idx="234">
                  <c:v>1.0079660000000001</c:v>
                </c:pt>
                <c:pt idx="235">
                  <c:v>1.0008900000000001</c:v>
                </c:pt>
                <c:pt idx="236">
                  <c:v>0.99366030000000005</c:v>
                </c:pt>
                <c:pt idx="237">
                  <c:v>0.98658439999999992</c:v>
                </c:pt>
                <c:pt idx="238">
                  <c:v>0.97904720000000001</c:v>
                </c:pt>
                <c:pt idx="239">
                  <c:v>0.97043299999999988</c:v>
                </c:pt>
                <c:pt idx="240">
                  <c:v>0.96320340000000004</c:v>
                </c:pt>
                <c:pt idx="241">
                  <c:v>0.95674279999999989</c:v>
                </c:pt>
                <c:pt idx="242">
                  <c:v>0.94859020000000005</c:v>
                </c:pt>
                <c:pt idx="243">
                  <c:v>0.94120680000000001</c:v>
                </c:pt>
                <c:pt idx="244">
                  <c:v>0.93520770000000009</c:v>
                </c:pt>
                <c:pt idx="245">
                  <c:v>0.92982399999999998</c:v>
                </c:pt>
                <c:pt idx="246">
                  <c:v>0.9215175000000001</c:v>
                </c:pt>
                <c:pt idx="247">
                  <c:v>0.91644130000000001</c:v>
                </c:pt>
                <c:pt idx="248">
                  <c:v>0.90967320000000007</c:v>
                </c:pt>
                <c:pt idx="249">
                  <c:v>0.9035202</c:v>
                </c:pt>
                <c:pt idx="250">
                  <c:v>0.89644449999999998</c:v>
                </c:pt>
                <c:pt idx="251">
                  <c:v>0.89029159999999996</c:v>
                </c:pt>
                <c:pt idx="252">
                  <c:v>0.88598449999999995</c:v>
                </c:pt>
                <c:pt idx="253">
                  <c:v>0.88013929999999996</c:v>
                </c:pt>
                <c:pt idx="254">
                  <c:v>0.8749093</c:v>
                </c:pt>
                <c:pt idx="255">
                  <c:v>0.86906400000000006</c:v>
                </c:pt>
                <c:pt idx="256">
                  <c:v>0.86352649999999997</c:v>
                </c:pt>
                <c:pt idx="257">
                  <c:v>0.85998850000000004</c:v>
                </c:pt>
                <c:pt idx="258">
                  <c:v>0.85521999999999998</c:v>
                </c:pt>
                <c:pt idx="259">
                  <c:v>0.84937479999999999</c:v>
                </c:pt>
                <c:pt idx="260">
                  <c:v>0.84445239999999999</c:v>
                </c:pt>
                <c:pt idx="261">
                  <c:v>0.84045309999999995</c:v>
                </c:pt>
                <c:pt idx="262">
                  <c:v>0.83383869999999993</c:v>
                </c:pt>
                <c:pt idx="263">
                  <c:v>0.82860880000000003</c:v>
                </c:pt>
                <c:pt idx="264">
                  <c:v>0.82491700000000001</c:v>
                </c:pt>
                <c:pt idx="265">
                  <c:v>0.82122530000000005</c:v>
                </c:pt>
                <c:pt idx="266">
                  <c:v>0.81568759999999996</c:v>
                </c:pt>
                <c:pt idx="267">
                  <c:v>0.81307269999999998</c:v>
                </c:pt>
                <c:pt idx="268">
                  <c:v>0.80815029999999999</c:v>
                </c:pt>
                <c:pt idx="269">
                  <c:v>0.80522769999999999</c:v>
                </c:pt>
                <c:pt idx="270">
                  <c:v>0.8012283</c:v>
                </c:pt>
                <c:pt idx="271">
                  <c:v>0.79769040000000002</c:v>
                </c:pt>
                <c:pt idx="272">
                  <c:v>0.79292189999999996</c:v>
                </c:pt>
                <c:pt idx="273">
                  <c:v>0.78892249999999997</c:v>
                </c:pt>
                <c:pt idx="274">
                  <c:v>0.78599999999999992</c:v>
                </c:pt>
                <c:pt idx="275">
                  <c:v>0.78307729999999998</c:v>
                </c:pt>
                <c:pt idx="276">
                  <c:v>0.77846270000000006</c:v>
                </c:pt>
                <c:pt idx="277">
                  <c:v>0.77677049999999992</c:v>
                </c:pt>
                <c:pt idx="278">
                  <c:v>0.77307880000000007</c:v>
                </c:pt>
                <c:pt idx="279">
                  <c:v>0.76969469999999995</c:v>
                </c:pt>
                <c:pt idx="280">
                  <c:v>0.76707979999999998</c:v>
                </c:pt>
                <c:pt idx="281">
                  <c:v>0.76338799999999996</c:v>
                </c:pt>
                <c:pt idx="282">
                  <c:v>0.76061919999999994</c:v>
                </c:pt>
                <c:pt idx="283">
                  <c:v>0.75723509999999994</c:v>
                </c:pt>
                <c:pt idx="284">
                  <c:v>0.75477399999999994</c:v>
                </c:pt>
                <c:pt idx="285">
                  <c:v>0.75262039999999997</c:v>
                </c:pt>
                <c:pt idx="286">
                  <c:v>0.75077459999999996</c:v>
                </c:pt>
                <c:pt idx="287">
                  <c:v>0.74723660000000003</c:v>
                </c:pt>
                <c:pt idx="288">
                  <c:v>0.7455446</c:v>
                </c:pt>
                <c:pt idx="289">
                  <c:v>0.7407762</c:v>
                </c:pt>
                <c:pt idx="290">
                  <c:v>0.7387764</c:v>
                </c:pt>
                <c:pt idx="291">
                  <c:v>0.73616150000000002</c:v>
                </c:pt>
                <c:pt idx="292">
                  <c:v>0.73416170000000003</c:v>
                </c:pt>
                <c:pt idx="293">
                  <c:v>0.73123910000000003</c:v>
                </c:pt>
                <c:pt idx="294">
                  <c:v>0.72600909999999996</c:v>
                </c:pt>
                <c:pt idx="295">
                  <c:v>0.7277013</c:v>
                </c:pt>
                <c:pt idx="296">
                  <c:v>0.72477860000000005</c:v>
                </c:pt>
                <c:pt idx="297">
                  <c:v>0.72124070000000007</c:v>
                </c:pt>
                <c:pt idx="298">
                  <c:v>0.72262500000000007</c:v>
                </c:pt>
                <c:pt idx="299">
                  <c:v>0.71908709999999998</c:v>
                </c:pt>
                <c:pt idx="300">
                  <c:v>0.71877950000000002</c:v>
                </c:pt>
                <c:pt idx="301">
                  <c:v>0.71770270000000003</c:v>
                </c:pt>
                <c:pt idx="302">
                  <c:v>0.71585679999999996</c:v>
                </c:pt>
                <c:pt idx="303">
                  <c:v>0.71616449999999998</c:v>
                </c:pt>
                <c:pt idx="304">
                  <c:v>0.71401099999999995</c:v>
                </c:pt>
                <c:pt idx="305">
                  <c:v>0.71247280000000002</c:v>
                </c:pt>
                <c:pt idx="306">
                  <c:v>0.71108830000000001</c:v>
                </c:pt>
                <c:pt idx="307">
                  <c:v>0.71139600000000003</c:v>
                </c:pt>
                <c:pt idx="308">
                  <c:v>0.71185739999999997</c:v>
                </c:pt>
                <c:pt idx="309">
                  <c:v>0.71201119999999996</c:v>
                </c:pt>
                <c:pt idx="310">
                  <c:v>0.71278039999999998</c:v>
                </c:pt>
                <c:pt idx="311">
                  <c:v>0.71339569999999997</c:v>
                </c:pt>
                <c:pt idx="312">
                  <c:v>0.7155492</c:v>
                </c:pt>
                <c:pt idx="313">
                  <c:v>0.7164722</c:v>
                </c:pt>
                <c:pt idx="314">
                  <c:v>0.72016390000000008</c:v>
                </c:pt>
                <c:pt idx="315">
                  <c:v>0.72354790000000002</c:v>
                </c:pt>
                <c:pt idx="316">
                  <c:v>0.72800890000000007</c:v>
                </c:pt>
                <c:pt idx="317">
                  <c:v>0.73354649999999999</c:v>
                </c:pt>
                <c:pt idx="318">
                  <c:v>0.7407762</c:v>
                </c:pt>
                <c:pt idx="319">
                  <c:v>0.74708279999999994</c:v>
                </c:pt>
                <c:pt idx="320">
                  <c:v>0.75477399999999994</c:v>
                </c:pt>
                <c:pt idx="321">
                  <c:v>0.76584909999999995</c:v>
                </c:pt>
                <c:pt idx="322">
                  <c:v>0.7750785</c:v>
                </c:pt>
                <c:pt idx="323">
                  <c:v>0.7863076</c:v>
                </c:pt>
                <c:pt idx="324">
                  <c:v>0.79907479999999997</c:v>
                </c:pt>
                <c:pt idx="325">
                  <c:v>0.81353409999999993</c:v>
                </c:pt>
                <c:pt idx="326">
                  <c:v>0.82845500000000005</c:v>
                </c:pt>
                <c:pt idx="327">
                  <c:v>0.84276040000000008</c:v>
                </c:pt>
                <c:pt idx="328">
                  <c:v>0.85860420000000004</c:v>
                </c:pt>
                <c:pt idx="329">
                  <c:v>0.87613989999999997</c:v>
                </c:pt>
                <c:pt idx="330">
                  <c:v>0.89182980000000001</c:v>
                </c:pt>
                <c:pt idx="331">
                  <c:v>0.90921169999999996</c:v>
                </c:pt>
                <c:pt idx="332">
                  <c:v>0.92751660000000002</c:v>
                </c:pt>
                <c:pt idx="333">
                  <c:v>0.94720590000000005</c:v>
                </c:pt>
                <c:pt idx="334">
                  <c:v>0.9645878</c:v>
                </c:pt>
                <c:pt idx="335">
                  <c:v>0.98366179999999992</c:v>
                </c:pt>
                <c:pt idx="336">
                  <c:v>1.0048889999999999</c:v>
                </c:pt>
                <c:pt idx="337">
                  <c:v>1.0251939999999999</c:v>
                </c:pt>
                <c:pt idx="338">
                  <c:v>1.0501130000000001</c:v>
                </c:pt>
                <c:pt idx="339">
                  <c:v>1.075955</c:v>
                </c:pt>
                <c:pt idx="340">
                  <c:v>1.1022589999999999</c:v>
                </c:pt>
                <c:pt idx="341">
                  <c:v>1.126871</c:v>
                </c:pt>
                <c:pt idx="342">
                  <c:v>1.1571739999999999</c:v>
                </c:pt>
                <c:pt idx="343">
                  <c:v>1.188707</c:v>
                </c:pt>
                <c:pt idx="344">
                  <c:v>1.221317</c:v>
                </c:pt>
                <c:pt idx="345">
                  <c:v>1.258235</c:v>
                </c:pt>
                <c:pt idx="346">
                  <c:v>1.294845</c:v>
                </c:pt>
                <c:pt idx="347">
                  <c:v>1.3352999999999999</c:v>
                </c:pt>
                <c:pt idx="348">
                  <c:v>1.3788320000000001</c:v>
                </c:pt>
                <c:pt idx="349">
                  <c:v>1.4251319999999998</c:v>
                </c:pt>
                <c:pt idx="350">
                  <c:v>1.469741</c:v>
                </c:pt>
                <c:pt idx="351">
                  <c:v>1.5128110000000001</c:v>
                </c:pt>
                <c:pt idx="352">
                  <c:v>1.5609580000000001</c:v>
                </c:pt>
                <c:pt idx="353">
                  <c:v>1.5998750000000002</c:v>
                </c:pt>
                <c:pt idx="354">
                  <c:v>1.6389450000000001</c:v>
                </c:pt>
                <c:pt idx="355">
                  <c:v>1.670479</c:v>
                </c:pt>
                <c:pt idx="356">
                  <c:v>1.6947829999999999</c:v>
                </c:pt>
                <c:pt idx="357">
                  <c:v>1.715549</c:v>
                </c:pt>
                <c:pt idx="358">
                  <c:v>1.7275469999999999</c:v>
                </c:pt>
                <c:pt idx="359">
                  <c:v>1.7363150000000001</c:v>
                </c:pt>
                <c:pt idx="360">
                  <c:v>1.7376999999999998</c:v>
                </c:pt>
                <c:pt idx="361">
                  <c:v>1.731854</c:v>
                </c:pt>
                <c:pt idx="362">
                  <c:v>1.7244710000000001</c:v>
                </c:pt>
                <c:pt idx="363">
                  <c:v>1.7117039999999999</c:v>
                </c:pt>
                <c:pt idx="364">
                  <c:v>1.6941679999999999</c:v>
                </c:pt>
                <c:pt idx="365">
                  <c:v>1.6741710000000001</c:v>
                </c:pt>
                <c:pt idx="366">
                  <c:v>1.64879</c:v>
                </c:pt>
                <c:pt idx="367">
                  <c:v>1.621102</c:v>
                </c:pt>
                <c:pt idx="368">
                  <c:v>1.5954139999999999</c:v>
                </c:pt>
                <c:pt idx="369">
                  <c:v>1.5646490000000002</c:v>
                </c:pt>
                <c:pt idx="370">
                  <c:v>1.538192</c:v>
                </c:pt>
                <c:pt idx="371">
                  <c:v>1.5066580000000001</c:v>
                </c:pt>
                <c:pt idx="372">
                  <c:v>1.4757400000000001</c:v>
                </c:pt>
                <c:pt idx="373">
                  <c:v>1.4500520000000001</c:v>
                </c:pt>
                <c:pt idx="374">
                  <c:v>1.418364</c:v>
                </c:pt>
                <c:pt idx="375">
                  <c:v>1.390368</c:v>
                </c:pt>
                <c:pt idx="376">
                  <c:v>1.3636030000000001</c:v>
                </c:pt>
                <c:pt idx="377">
                  <c:v>1.337915</c:v>
                </c:pt>
                <c:pt idx="378">
                  <c:v>1.3154570000000001</c:v>
                </c:pt>
                <c:pt idx="379">
                  <c:v>1.292691</c:v>
                </c:pt>
                <c:pt idx="380">
                  <c:v>1.2685410000000001</c:v>
                </c:pt>
                <c:pt idx="381">
                  <c:v>1.2448520000000001</c:v>
                </c:pt>
                <c:pt idx="382">
                  <c:v>1.224394</c:v>
                </c:pt>
                <c:pt idx="383">
                  <c:v>1.2036279999999999</c:v>
                </c:pt>
                <c:pt idx="384">
                  <c:v>1.1800930000000001</c:v>
                </c:pt>
                <c:pt idx="385">
                  <c:v>1.160711</c:v>
                </c:pt>
                <c:pt idx="386">
                  <c:v>1.142407</c:v>
                </c:pt>
                <c:pt idx="387">
                  <c:v>1.124717</c:v>
                </c:pt>
                <c:pt idx="388">
                  <c:v>1.108104</c:v>
                </c:pt>
                <c:pt idx="389">
                  <c:v>1.0921070000000002</c:v>
                </c:pt>
                <c:pt idx="390">
                  <c:v>1.076878</c:v>
                </c:pt>
                <c:pt idx="391">
                  <c:v>1.06165</c:v>
                </c:pt>
                <c:pt idx="392">
                  <c:v>1.0471900000000001</c:v>
                </c:pt>
                <c:pt idx="393">
                  <c:v>1.0318080000000001</c:v>
                </c:pt>
                <c:pt idx="394">
                  <c:v>1.0190409999999999</c:v>
                </c:pt>
                <c:pt idx="395">
                  <c:v>1.0056580000000002</c:v>
                </c:pt>
                <c:pt idx="396">
                  <c:v>0.99627519999999992</c:v>
                </c:pt>
                <c:pt idx="397">
                  <c:v>0.98243119999999995</c:v>
                </c:pt>
                <c:pt idx="398">
                  <c:v>0.9708945000000001</c:v>
                </c:pt>
                <c:pt idx="399">
                  <c:v>0.95858880000000002</c:v>
                </c:pt>
                <c:pt idx="400">
                  <c:v>0.9508975999999999</c:v>
                </c:pt>
                <c:pt idx="401">
                  <c:v>0.93705360000000004</c:v>
                </c:pt>
                <c:pt idx="402">
                  <c:v>0.92936249999999998</c:v>
                </c:pt>
                <c:pt idx="403">
                  <c:v>0.91813339999999999</c:v>
                </c:pt>
                <c:pt idx="404">
                  <c:v>0.90798109999999999</c:v>
                </c:pt>
                <c:pt idx="405">
                  <c:v>0.89921329999999999</c:v>
                </c:pt>
                <c:pt idx="406">
                  <c:v>0.88983009999999996</c:v>
                </c:pt>
                <c:pt idx="407">
                  <c:v>0.88106220000000002</c:v>
                </c:pt>
                <c:pt idx="408">
                  <c:v>0.87321720000000003</c:v>
                </c:pt>
                <c:pt idx="409">
                  <c:v>0.86183429999999994</c:v>
                </c:pt>
                <c:pt idx="410">
                  <c:v>0.85521999999999998</c:v>
                </c:pt>
                <c:pt idx="411">
                  <c:v>0.848298</c:v>
                </c:pt>
                <c:pt idx="412">
                  <c:v>0.83983779999999997</c:v>
                </c:pt>
                <c:pt idx="413">
                  <c:v>0.83414639999999995</c:v>
                </c:pt>
                <c:pt idx="414">
                  <c:v>0.82676289999999997</c:v>
                </c:pt>
                <c:pt idx="415">
                  <c:v>0.82107150000000007</c:v>
                </c:pt>
                <c:pt idx="416">
                  <c:v>0.81491849999999999</c:v>
                </c:pt>
                <c:pt idx="417">
                  <c:v>0.807535</c:v>
                </c:pt>
                <c:pt idx="418">
                  <c:v>0.80245890000000009</c:v>
                </c:pt>
                <c:pt idx="419">
                  <c:v>0.79738279999999995</c:v>
                </c:pt>
                <c:pt idx="420">
                  <c:v>0.79307570000000005</c:v>
                </c:pt>
                <c:pt idx="421">
                  <c:v>0.78707670000000007</c:v>
                </c:pt>
                <c:pt idx="422">
                  <c:v>0.78153899999999998</c:v>
                </c:pt>
                <c:pt idx="423">
                  <c:v>0.77769350000000004</c:v>
                </c:pt>
                <c:pt idx="424">
                  <c:v>0.77154060000000002</c:v>
                </c:pt>
                <c:pt idx="425">
                  <c:v>0.76907939999999997</c:v>
                </c:pt>
                <c:pt idx="426">
                  <c:v>0.76231119999999997</c:v>
                </c:pt>
                <c:pt idx="427">
                  <c:v>0.75877340000000004</c:v>
                </c:pt>
                <c:pt idx="428">
                  <c:v>0.75415870000000007</c:v>
                </c:pt>
                <c:pt idx="429">
                  <c:v>0.75077459999999996</c:v>
                </c:pt>
                <c:pt idx="430">
                  <c:v>0.74646750000000006</c:v>
                </c:pt>
                <c:pt idx="431">
                  <c:v>0.74154529999999996</c:v>
                </c:pt>
                <c:pt idx="432">
                  <c:v>0.7392379</c:v>
                </c:pt>
                <c:pt idx="433">
                  <c:v>0.73400790000000005</c:v>
                </c:pt>
                <c:pt idx="434">
                  <c:v>0.73000850000000006</c:v>
                </c:pt>
                <c:pt idx="435">
                  <c:v>0.72708589999999995</c:v>
                </c:pt>
                <c:pt idx="436">
                  <c:v>0.72539389999999992</c:v>
                </c:pt>
                <c:pt idx="437">
                  <c:v>0.72185589999999999</c:v>
                </c:pt>
                <c:pt idx="438">
                  <c:v>0.71985620000000006</c:v>
                </c:pt>
                <c:pt idx="439">
                  <c:v>0.71801039999999994</c:v>
                </c:pt>
                <c:pt idx="440">
                  <c:v>0.71539529999999996</c:v>
                </c:pt>
                <c:pt idx="441">
                  <c:v>0.71478010000000003</c:v>
                </c:pt>
                <c:pt idx="442">
                  <c:v>0.7130881</c:v>
                </c:pt>
                <c:pt idx="443">
                  <c:v>0.71170359999999999</c:v>
                </c:pt>
                <c:pt idx="444">
                  <c:v>0.71001160000000008</c:v>
                </c:pt>
                <c:pt idx="445">
                  <c:v>0.70878099999999999</c:v>
                </c:pt>
                <c:pt idx="446">
                  <c:v>0.70755040000000002</c:v>
                </c:pt>
                <c:pt idx="447">
                  <c:v>0.7058584</c:v>
                </c:pt>
                <c:pt idx="448">
                  <c:v>0.7038586</c:v>
                </c:pt>
                <c:pt idx="449">
                  <c:v>0.7058584</c:v>
                </c:pt>
                <c:pt idx="450">
                  <c:v>0.7072427</c:v>
                </c:pt>
                <c:pt idx="451">
                  <c:v>0.70878099999999999</c:v>
                </c:pt>
                <c:pt idx="452">
                  <c:v>0.7072427</c:v>
                </c:pt>
                <c:pt idx="453">
                  <c:v>0.70508929999999992</c:v>
                </c:pt>
                <c:pt idx="454">
                  <c:v>0.70524310000000001</c:v>
                </c:pt>
                <c:pt idx="455">
                  <c:v>0.70555069999999998</c:v>
                </c:pt>
                <c:pt idx="456">
                  <c:v>0.70293569999999994</c:v>
                </c:pt>
                <c:pt idx="457">
                  <c:v>0.70524310000000001</c:v>
                </c:pt>
                <c:pt idx="458">
                  <c:v>0.70524310000000001</c:v>
                </c:pt>
                <c:pt idx="459">
                  <c:v>0.70693510000000004</c:v>
                </c:pt>
                <c:pt idx="460">
                  <c:v>0.64694439999999998</c:v>
                </c:pt>
                <c:pt idx="461">
                  <c:v>0.6224866</c:v>
                </c:pt>
                <c:pt idx="462">
                  <c:v>0.60202820000000001</c:v>
                </c:pt>
                <c:pt idx="463">
                  <c:v>0.58264660000000001</c:v>
                </c:pt>
                <c:pt idx="464">
                  <c:v>0.56511080000000002</c:v>
                </c:pt>
                <c:pt idx="465">
                  <c:v>0.54895939999999999</c:v>
                </c:pt>
                <c:pt idx="466">
                  <c:v>0.537269</c:v>
                </c:pt>
                <c:pt idx="467">
                  <c:v>0.52527080000000004</c:v>
                </c:pt>
                <c:pt idx="468">
                  <c:v>0.51311879999999999</c:v>
                </c:pt>
                <c:pt idx="469">
                  <c:v>0.50112069999999997</c:v>
                </c:pt>
                <c:pt idx="470">
                  <c:v>0.48912250000000002</c:v>
                </c:pt>
                <c:pt idx="471">
                  <c:v>0.480047</c:v>
                </c:pt>
                <c:pt idx="472">
                  <c:v>0.47004850000000004</c:v>
                </c:pt>
                <c:pt idx="473">
                  <c:v>0.46128060000000004</c:v>
                </c:pt>
                <c:pt idx="474">
                  <c:v>0.45328190000000002</c:v>
                </c:pt>
                <c:pt idx="475">
                  <c:v>0.44528309999999999</c:v>
                </c:pt>
                <c:pt idx="476">
                  <c:v>0.43759199999999998</c:v>
                </c:pt>
                <c:pt idx="477">
                  <c:v>0.43051620000000002</c:v>
                </c:pt>
                <c:pt idx="478">
                  <c:v>0.42236360000000001</c:v>
                </c:pt>
                <c:pt idx="479">
                  <c:v>0.41651830000000001</c:v>
                </c:pt>
                <c:pt idx="480">
                  <c:v>0.40913480000000002</c:v>
                </c:pt>
                <c:pt idx="481">
                  <c:v>0.40390490000000001</c:v>
                </c:pt>
                <c:pt idx="482">
                  <c:v>0.39775199999999999</c:v>
                </c:pt>
                <c:pt idx="483">
                  <c:v>0.39267580000000002</c:v>
                </c:pt>
                <c:pt idx="484">
                  <c:v>0.3860615</c:v>
                </c:pt>
                <c:pt idx="485">
                  <c:v>0.38067770000000001</c:v>
                </c:pt>
                <c:pt idx="486">
                  <c:v>0.37529389999999996</c:v>
                </c:pt>
                <c:pt idx="487">
                  <c:v>0.37021769999999998</c:v>
                </c:pt>
                <c:pt idx="488">
                  <c:v>0.36652599999999996</c:v>
                </c:pt>
                <c:pt idx="489">
                  <c:v>0.3603731</c:v>
                </c:pt>
                <c:pt idx="490">
                  <c:v>0.35529689999999997</c:v>
                </c:pt>
                <c:pt idx="491">
                  <c:v>0.35006699999999996</c:v>
                </c:pt>
                <c:pt idx="492">
                  <c:v>0.34499089999999999</c:v>
                </c:pt>
                <c:pt idx="493">
                  <c:v>0.34068380000000004</c:v>
                </c:pt>
                <c:pt idx="494">
                  <c:v>0.33653060000000001</c:v>
                </c:pt>
                <c:pt idx="495">
                  <c:v>0.3313007</c:v>
                </c:pt>
                <c:pt idx="496">
                  <c:v>0.32530160000000002</c:v>
                </c:pt>
                <c:pt idx="497">
                  <c:v>0.32222509999999999</c:v>
                </c:pt>
                <c:pt idx="498">
                  <c:v>0.3173028</c:v>
                </c:pt>
                <c:pt idx="499">
                  <c:v>0.31176520000000002</c:v>
                </c:pt>
                <c:pt idx="500">
                  <c:v>0.30945790000000001</c:v>
                </c:pt>
                <c:pt idx="501">
                  <c:v>0.30361260000000001</c:v>
                </c:pt>
                <c:pt idx="502">
                  <c:v>0.29945939999999999</c:v>
                </c:pt>
                <c:pt idx="503">
                  <c:v>0.29561379999999998</c:v>
                </c:pt>
                <c:pt idx="504">
                  <c:v>0.2916144</c:v>
                </c:pt>
                <c:pt idx="505">
                  <c:v>0.28699979999999997</c:v>
                </c:pt>
                <c:pt idx="506">
                  <c:v>0.28161599999999998</c:v>
                </c:pt>
                <c:pt idx="507">
                  <c:v>0.27869340000000004</c:v>
                </c:pt>
                <c:pt idx="508">
                  <c:v>0.27392489999999997</c:v>
                </c:pt>
                <c:pt idx="509">
                  <c:v>0.27023309999999995</c:v>
                </c:pt>
                <c:pt idx="510">
                  <c:v>0.26623370000000002</c:v>
                </c:pt>
                <c:pt idx="511">
                  <c:v>0.2630035</c:v>
                </c:pt>
                <c:pt idx="512">
                  <c:v>0.25854260000000001</c:v>
                </c:pt>
                <c:pt idx="513">
                  <c:v>0.25408179999999997</c:v>
                </c:pt>
                <c:pt idx="514">
                  <c:v>0.25146679999999999</c:v>
                </c:pt>
                <c:pt idx="515">
                  <c:v>0.24715980000000001</c:v>
                </c:pt>
                <c:pt idx="516">
                  <c:v>0.24331420000000001</c:v>
                </c:pt>
                <c:pt idx="517">
                  <c:v>0.2402377</c:v>
                </c:pt>
                <c:pt idx="518">
                  <c:v>0.23669980000000002</c:v>
                </c:pt>
                <c:pt idx="519">
                  <c:v>0.23193129999999998</c:v>
                </c:pt>
                <c:pt idx="520">
                  <c:v>0.2283934</c:v>
                </c:pt>
                <c:pt idx="521">
                  <c:v>0.2251631</c:v>
                </c:pt>
                <c:pt idx="522">
                  <c:v>0.22116379999999999</c:v>
                </c:pt>
                <c:pt idx="523">
                  <c:v>0.21731819999999999</c:v>
                </c:pt>
                <c:pt idx="524">
                  <c:v>0.2123959</c:v>
                </c:pt>
                <c:pt idx="525">
                  <c:v>0.2090118</c:v>
                </c:pt>
                <c:pt idx="526">
                  <c:v>0.2056277</c:v>
                </c:pt>
                <c:pt idx="527">
                  <c:v>0.20085919999999999</c:v>
                </c:pt>
                <c:pt idx="528">
                  <c:v>0.1959369</c:v>
                </c:pt>
                <c:pt idx="529">
                  <c:v>0.1922451</c:v>
                </c:pt>
                <c:pt idx="530">
                  <c:v>0.188861</c:v>
                </c:pt>
                <c:pt idx="531">
                  <c:v>0.18486169999999999</c:v>
                </c:pt>
                <c:pt idx="532">
                  <c:v>0.18024700000000002</c:v>
                </c:pt>
                <c:pt idx="533">
                  <c:v>0.17455560000000001</c:v>
                </c:pt>
                <c:pt idx="534">
                  <c:v>0.16963320000000001</c:v>
                </c:pt>
                <c:pt idx="535">
                  <c:v>0.16501860000000002</c:v>
                </c:pt>
                <c:pt idx="536">
                  <c:v>0.1588657</c:v>
                </c:pt>
                <c:pt idx="537">
                  <c:v>0.15409719999999999</c:v>
                </c:pt>
                <c:pt idx="538">
                  <c:v>0.1467137</c:v>
                </c:pt>
                <c:pt idx="539">
                  <c:v>0.14102230000000002</c:v>
                </c:pt>
                <c:pt idx="540">
                  <c:v>0.13425409999999999</c:v>
                </c:pt>
                <c:pt idx="541">
                  <c:v>0.12656290000000001</c:v>
                </c:pt>
                <c:pt idx="542">
                  <c:v>0.1190256</c:v>
                </c:pt>
                <c:pt idx="543">
                  <c:v>0.1097963</c:v>
                </c:pt>
                <c:pt idx="544">
                  <c:v>0.10041310000000001</c:v>
                </c:pt>
                <c:pt idx="545">
                  <c:v>8.9799360000000009E-2</c:v>
                </c:pt>
                <c:pt idx="546">
                  <c:v>7.9031789999999991E-2</c:v>
                </c:pt>
                <c:pt idx="547">
                  <c:v>6.6110699999999994E-2</c:v>
                </c:pt>
                <c:pt idx="548">
                  <c:v>5.0574630000000002E-2</c:v>
                </c:pt>
                <c:pt idx="549">
                  <c:v>3.4730920000000005E-2</c:v>
                </c:pt>
                <c:pt idx="550">
                  <c:v>1.6579859999999998E-2</c:v>
                </c:pt>
                <c:pt idx="551">
                  <c:v>-3.4170570000000003E-3</c:v>
                </c:pt>
                <c:pt idx="552">
                  <c:v>-2.7259539999999999E-2</c:v>
                </c:pt>
                <c:pt idx="553">
                  <c:v>-5.2947899999999999E-2</c:v>
                </c:pt>
                <c:pt idx="554">
                  <c:v>-8.1097410000000009E-2</c:v>
                </c:pt>
                <c:pt idx="555">
                  <c:v>-0.112631</c:v>
                </c:pt>
                <c:pt idx="556">
                  <c:v>-0.14893309999999998</c:v>
                </c:pt>
                <c:pt idx="557">
                  <c:v>-0.18677340000000001</c:v>
                </c:pt>
                <c:pt idx="558">
                  <c:v>-0.22907460000000002</c:v>
                </c:pt>
                <c:pt idx="559">
                  <c:v>-0.27352929999999998</c:v>
                </c:pt>
                <c:pt idx="560">
                  <c:v>-0.3198299</c:v>
                </c:pt>
                <c:pt idx="561">
                  <c:v>-0.36813010000000002</c:v>
                </c:pt>
                <c:pt idx="562">
                  <c:v>-0.4171995</c:v>
                </c:pt>
                <c:pt idx="563">
                  <c:v>-0.46319250000000001</c:v>
                </c:pt>
                <c:pt idx="564">
                  <c:v>-0.51349239999999996</c:v>
                </c:pt>
                <c:pt idx="565">
                  <c:v>-0.5557936</c:v>
                </c:pt>
                <c:pt idx="566">
                  <c:v>-0.59686419999999996</c:v>
                </c:pt>
                <c:pt idx="567">
                  <c:v>-0.6308589</c:v>
                </c:pt>
                <c:pt idx="568">
                  <c:v>-0.65854699999999999</c:v>
                </c:pt>
                <c:pt idx="569">
                  <c:v>-0.68392770000000003</c:v>
                </c:pt>
                <c:pt idx="570">
                  <c:v>-0.69915619999999989</c:v>
                </c:pt>
                <c:pt idx="571">
                  <c:v>-0.7113081</c:v>
                </c:pt>
                <c:pt idx="572">
                  <c:v>-0.71607660000000006</c:v>
                </c:pt>
                <c:pt idx="573">
                  <c:v>-0.71607660000000006</c:v>
                </c:pt>
                <c:pt idx="574">
                  <c:v>-0.71269260000000001</c:v>
                </c:pt>
                <c:pt idx="575">
                  <c:v>-0.70377090000000009</c:v>
                </c:pt>
                <c:pt idx="576">
                  <c:v>-0.69700259999999992</c:v>
                </c:pt>
                <c:pt idx="577">
                  <c:v>-0.68331249999999999</c:v>
                </c:pt>
                <c:pt idx="578">
                  <c:v>-0.66669960000000006</c:v>
                </c:pt>
                <c:pt idx="579">
                  <c:v>-0.65147119999999992</c:v>
                </c:pt>
                <c:pt idx="580">
                  <c:v>-0.63593509999999998</c:v>
                </c:pt>
                <c:pt idx="581">
                  <c:v>-0.61809170000000002</c:v>
                </c:pt>
                <c:pt idx="582">
                  <c:v>-0.59947919999999999</c:v>
                </c:pt>
                <c:pt idx="583">
                  <c:v>-0.58302019999999999</c:v>
                </c:pt>
                <c:pt idx="584">
                  <c:v>-0.5654844</c:v>
                </c:pt>
                <c:pt idx="585">
                  <c:v>-0.54841010000000001</c:v>
                </c:pt>
                <c:pt idx="586">
                  <c:v>-0.53195110000000001</c:v>
                </c:pt>
                <c:pt idx="587">
                  <c:v>-0.51810710000000004</c:v>
                </c:pt>
                <c:pt idx="588">
                  <c:v>-0.50287859999999995</c:v>
                </c:pt>
                <c:pt idx="589">
                  <c:v>-0.4888808</c:v>
                </c:pt>
                <c:pt idx="590">
                  <c:v>-0.47657500000000003</c:v>
                </c:pt>
                <c:pt idx="591">
                  <c:v>-0.4651921</c:v>
                </c:pt>
                <c:pt idx="592">
                  <c:v>-0.45396310000000001</c:v>
                </c:pt>
                <c:pt idx="593">
                  <c:v>-0.44381080000000001</c:v>
                </c:pt>
                <c:pt idx="594">
                  <c:v>-0.43165879999999995</c:v>
                </c:pt>
                <c:pt idx="595">
                  <c:v>-0.4230448</c:v>
                </c:pt>
                <c:pt idx="596">
                  <c:v>-0.41227720000000001</c:v>
                </c:pt>
                <c:pt idx="597">
                  <c:v>-0.40289399999999997</c:v>
                </c:pt>
                <c:pt idx="598">
                  <c:v>-0.39474140000000002</c:v>
                </c:pt>
                <c:pt idx="599">
                  <c:v>-0.38551210000000002</c:v>
                </c:pt>
                <c:pt idx="600">
                  <c:v>-0.3775133</c:v>
                </c:pt>
                <c:pt idx="601">
                  <c:v>-0.36982219999999999</c:v>
                </c:pt>
                <c:pt idx="602">
                  <c:v>-0.36320779999999997</c:v>
                </c:pt>
                <c:pt idx="603">
                  <c:v>-0.35582439999999999</c:v>
                </c:pt>
                <c:pt idx="604">
                  <c:v>-0.3489023</c:v>
                </c:pt>
                <c:pt idx="605">
                  <c:v>-0.3416727</c:v>
                </c:pt>
                <c:pt idx="606">
                  <c:v>-0.33475070000000001</c:v>
                </c:pt>
                <c:pt idx="607">
                  <c:v>-0.32921309999999998</c:v>
                </c:pt>
                <c:pt idx="608">
                  <c:v>-0.3236755</c:v>
                </c:pt>
                <c:pt idx="609">
                  <c:v>-0.31798399999999999</c:v>
                </c:pt>
                <c:pt idx="610">
                  <c:v>-0.31229260000000003</c:v>
                </c:pt>
                <c:pt idx="611">
                  <c:v>-0.3072165</c:v>
                </c:pt>
                <c:pt idx="612">
                  <c:v>-0.30260179999999998</c:v>
                </c:pt>
                <c:pt idx="613">
                  <c:v>-0.29844859999999995</c:v>
                </c:pt>
                <c:pt idx="614">
                  <c:v>-0.29352629999999996</c:v>
                </c:pt>
                <c:pt idx="615">
                  <c:v>-0.28983449999999999</c:v>
                </c:pt>
                <c:pt idx="616">
                  <c:v>-0.28583510000000001</c:v>
                </c:pt>
                <c:pt idx="617">
                  <c:v>-0.28337399999999996</c:v>
                </c:pt>
                <c:pt idx="618">
                  <c:v>-0.28168189999999999</c:v>
                </c:pt>
                <c:pt idx="619">
                  <c:v>-0.26322319999999999</c:v>
                </c:pt>
                <c:pt idx="620">
                  <c:v>-0.27537519999999999</c:v>
                </c:pt>
                <c:pt idx="621">
                  <c:v>-0.27214489999999997</c:v>
                </c:pt>
                <c:pt idx="622">
                  <c:v>-0.26937610000000001</c:v>
                </c:pt>
                <c:pt idx="623">
                  <c:v>-0.26629970000000003</c:v>
                </c:pt>
                <c:pt idx="624">
                  <c:v>-0.26537670000000002</c:v>
                </c:pt>
                <c:pt idx="625">
                  <c:v>-0.26230029999999999</c:v>
                </c:pt>
                <c:pt idx="626">
                  <c:v>-0.26030059999999999</c:v>
                </c:pt>
                <c:pt idx="627">
                  <c:v>-0.25953149999999997</c:v>
                </c:pt>
                <c:pt idx="628">
                  <c:v>-0.25891620000000004</c:v>
                </c:pt>
                <c:pt idx="629">
                  <c:v>-0.25645499999999999</c:v>
                </c:pt>
                <c:pt idx="630">
                  <c:v>-0.2553783</c:v>
                </c:pt>
                <c:pt idx="631">
                  <c:v>-0.25230180000000002</c:v>
                </c:pt>
                <c:pt idx="632">
                  <c:v>-0.25353239999999999</c:v>
                </c:pt>
                <c:pt idx="633">
                  <c:v>-0.25184039999999996</c:v>
                </c:pt>
                <c:pt idx="634">
                  <c:v>-0.25091740000000001</c:v>
                </c:pt>
                <c:pt idx="635">
                  <c:v>-0.25014829999999999</c:v>
                </c:pt>
                <c:pt idx="636">
                  <c:v>-0.24984070000000003</c:v>
                </c:pt>
                <c:pt idx="637">
                  <c:v>-0.25014829999999999</c:v>
                </c:pt>
                <c:pt idx="638">
                  <c:v>-0.24768720000000002</c:v>
                </c:pt>
                <c:pt idx="639">
                  <c:v>-0.24584129999999998</c:v>
                </c:pt>
                <c:pt idx="640">
                  <c:v>-0.24799479999999999</c:v>
                </c:pt>
                <c:pt idx="641">
                  <c:v>-0.24661039999999998</c:v>
                </c:pt>
                <c:pt idx="642">
                  <c:v>-0.24630280000000002</c:v>
                </c:pt>
                <c:pt idx="643">
                  <c:v>-0.2461489</c:v>
                </c:pt>
                <c:pt idx="644">
                  <c:v>-0.24553359999999999</c:v>
                </c:pt>
                <c:pt idx="645">
                  <c:v>-0.2461489</c:v>
                </c:pt>
                <c:pt idx="646">
                  <c:v>-0.24599510000000002</c:v>
                </c:pt>
                <c:pt idx="647">
                  <c:v>-0.24522599999999997</c:v>
                </c:pt>
                <c:pt idx="648">
                  <c:v>-0.2461489</c:v>
                </c:pt>
                <c:pt idx="649">
                  <c:v>-0.24630280000000002</c:v>
                </c:pt>
                <c:pt idx="650">
                  <c:v>-0.24599510000000002</c:v>
                </c:pt>
                <c:pt idx="651">
                  <c:v>-0.24630280000000002</c:v>
                </c:pt>
                <c:pt idx="652">
                  <c:v>-0.2461489</c:v>
                </c:pt>
                <c:pt idx="653">
                  <c:v>-0.24599510000000002</c:v>
                </c:pt>
                <c:pt idx="654">
                  <c:v>-0.246918</c:v>
                </c:pt>
                <c:pt idx="655">
                  <c:v>-0.2464566</c:v>
                </c:pt>
                <c:pt idx="656">
                  <c:v>-0.24630280000000002</c:v>
                </c:pt>
                <c:pt idx="657">
                  <c:v>-0.24753330000000001</c:v>
                </c:pt>
                <c:pt idx="658">
                  <c:v>-0.24845630000000002</c:v>
                </c:pt>
                <c:pt idx="659">
                  <c:v>-0.24891769999999999</c:v>
                </c:pt>
                <c:pt idx="660">
                  <c:v>-0.24984070000000003</c:v>
                </c:pt>
                <c:pt idx="661">
                  <c:v>-0.25137890000000002</c:v>
                </c:pt>
                <c:pt idx="662">
                  <c:v>-0.25168650000000004</c:v>
                </c:pt>
                <c:pt idx="663">
                  <c:v>-0.25091740000000001</c:v>
                </c:pt>
                <c:pt idx="664">
                  <c:v>-0.25214799999999998</c:v>
                </c:pt>
                <c:pt idx="665">
                  <c:v>-0.2524556</c:v>
                </c:pt>
                <c:pt idx="666">
                  <c:v>-0.25322479999999997</c:v>
                </c:pt>
                <c:pt idx="667">
                  <c:v>-0.25430149999999996</c:v>
                </c:pt>
                <c:pt idx="668">
                  <c:v>-0.25568589999999997</c:v>
                </c:pt>
                <c:pt idx="669">
                  <c:v>-0.25676269999999995</c:v>
                </c:pt>
                <c:pt idx="670">
                  <c:v>-0.25645499999999999</c:v>
                </c:pt>
                <c:pt idx="671">
                  <c:v>-0.25707039999999998</c:v>
                </c:pt>
                <c:pt idx="672">
                  <c:v>-0.25753180000000003</c:v>
                </c:pt>
                <c:pt idx="673">
                  <c:v>-0.25891620000000004</c:v>
                </c:pt>
                <c:pt idx="674">
                  <c:v>-0.26014680000000001</c:v>
                </c:pt>
                <c:pt idx="675">
                  <c:v>-0.2607621</c:v>
                </c:pt>
                <c:pt idx="676">
                  <c:v>-0.26276169999999999</c:v>
                </c:pt>
                <c:pt idx="677">
                  <c:v>-0.26230029999999999</c:v>
                </c:pt>
                <c:pt idx="678">
                  <c:v>-0.26414620000000005</c:v>
                </c:pt>
                <c:pt idx="679">
                  <c:v>-0.26476139999999998</c:v>
                </c:pt>
                <c:pt idx="680">
                  <c:v>-0.26599200000000001</c:v>
                </c:pt>
                <c:pt idx="681">
                  <c:v>-0.26768410000000004</c:v>
                </c:pt>
                <c:pt idx="682">
                  <c:v>-0.26829929999999996</c:v>
                </c:pt>
                <c:pt idx="683">
                  <c:v>-0.26922230000000003</c:v>
                </c:pt>
                <c:pt idx="684">
                  <c:v>-0.26983760000000001</c:v>
                </c:pt>
                <c:pt idx="685">
                  <c:v>-0.2713758</c:v>
                </c:pt>
                <c:pt idx="686">
                  <c:v>-0.2718373</c:v>
                </c:pt>
                <c:pt idx="687">
                  <c:v>-0.27122200000000002</c:v>
                </c:pt>
                <c:pt idx="688">
                  <c:v>-0.27368320000000002</c:v>
                </c:pt>
                <c:pt idx="689">
                  <c:v>-0.2742984</c:v>
                </c:pt>
                <c:pt idx="690">
                  <c:v>-0.27445229999999998</c:v>
                </c:pt>
                <c:pt idx="691">
                  <c:v>-0.27568289999999995</c:v>
                </c:pt>
                <c:pt idx="692">
                  <c:v>-0.27706720000000001</c:v>
                </c:pt>
                <c:pt idx="693">
                  <c:v>-0.27891310000000002</c:v>
                </c:pt>
                <c:pt idx="694">
                  <c:v>-0.27922080000000005</c:v>
                </c:pt>
                <c:pt idx="695">
                  <c:v>-0.27968219999999999</c:v>
                </c:pt>
                <c:pt idx="696">
                  <c:v>-0.28168189999999999</c:v>
                </c:pt>
                <c:pt idx="697">
                  <c:v>-0.2819895</c:v>
                </c:pt>
                <c:pt idx="698">
                  <c:v>-0.28214339999999999</c:v>
                </c:pt>
                <c:pt idx="699">
                  <c:v>-0.28429690000000002</c:v>
                </c:pt>
                <c:pt idx="700">
                  <c:v>-0.28322010000000003</c:v>
                </c:pt>
                <c:pt idx="701">
                  <c:v>-0.28506599999999999</c:v>
                </c:pt>
                <c:pt idx="702">
                  <c:v>-0.28629660000000001</c:v>
                </c:pt>
                <c:pt idx="703">
                  <c:v>-0.2849122</c:v>
                </c:pt>
                <c:pt idx="704">
                  <c:v>-0.28845009999999999</c:v>
                </c:pt>
                <c:pt idx="705">
                  <c:v>-0.28798870000000004</c:v>
                </c:pt>
                <c:pt idx="706">
                  <c:v>-0.28906540000000003</c:v>
                </c:pt>
                <c:pt idx="707">
                  <c:v>-0.29137269999999998</c:v>
                </c:pt>
                <c:pt idx="708">
                  <c:v>-0.29060360000000002</c:v>
                </c:pt>
                <c:pt idx="709">
                  <c:v>-0.29244949999999997</c:v>
                </c:pt>
                <c:pt idx="710">
                  <c:v>-0.29091129999999998</c:v>
                </c:pt>
                <c:pt idx="711">
                  <c:v>-0.29198800000000003</c:v>
                </c:pt>
                <c:pt idx="712">
                  <c:v>-0.29306480000000001</c:v>
                </c:pt>
                <c:pt idx="713">
                  <c:v>-0.294603</c:v>
                </c:pt>
                <c:pt idx="714">
                  <c:v>-0.29583360000000003</c:v>
                </c:pt>
                <c:pt idx="715">
                  <c:v>-0.29537210000000003</c:v>
                </c:pt>
                <c:pt idx="716">
                  <c:v>-0.29629509999999998</c:v>
                </c:pt>
                <c:pt idx="717">
                  <c:v>-0.29644890000000002</c:v>
                </c:pt>
                <c:pt idx="718">
                  <c:v>-0.2975256</c:v>
                </c:pt>
                <c:pt idx="719">
                  <c:v>-0.29691030000000002</c:v>
                </c:pt>
                <c:pt idx="720">
                  <c:v>-0.29875619999999997</c:v>
                </c:pt>
                <c:pt idx="721">
                  <c:v>-0.29952529999999999</c:v>
                </c:pt>
                <c:pt idx="722">
                  <c:v>-0.29937150000000001</c:v>
                </c:pt>
                <c:pt idx="723">
                  <c:v>-0.29983299999999996</c:v>
                </c:pt>
                <c:pt idx="724">
                  <c:v>-0.29921770000000003</c:v>
                </c:pt>
                <c:pt idx="725">
                  <c:v>-0.30075590000000002</c:v>
                </c:pt>
                <c:pt idx="726">
                  <c:v>-0.30075590000000002</c:v>
                </c:pt>
                <c:pt idx="727">
                  <c:v>-0.30106359999999999</c:v>
                </c:pt>
                <c:pt idx="728">
                  <c:v>-0.30275560000000001</c:v>
                </c:pt>
                <c:pt idx="729">
                  <c:v>-0.30229410000000001</c:v>
                </c:pt>
                <c:pt idx="730">
                  <c:v>-0.30244789999999999</c:v>
                </c:pt>
                <c:pt idx="731">
                  <c:v>-0.30198649999999999</c:v>
                </c:pt>
                <c:pt idx="732">
                  <c:v>-0.30198649999999999</c:v>
                </c:pt>
                <c:pt idx="733">
                  <c:v>-0.30260179999999998</c:v>
                </c:pt>
                <c:pt idx="734">
                  <c:v>-0.30306319999999998</c:v>
                </c:pt>
                <c:pt idx="735">
                  <c:v>-0.30367849999999996</c:v>
                </c:pt>
                <c:pt idx="736">
                  <c:v>-0.30460150000000003</c:v>
                </c:pt>
                <c:pt idx="737">
                  <c:v>-0.3033709</c:v>
                </c:pt>
                <c:pt idx="738">
                  <c:v>-0.30552440000000003</c:v>
                </c:pt>
                <c:pt idx="739">
                  <c:v>-0.3058321</c:v>
                </c:pt>
                <c:pt idx="740">
                  <c:v>-0.30660120000000002</c:v>
                </c:pt>
                <c:pt idx="741">
                  <c:v>-0.30613969999999996</c:v>
                </c:pt>
                <c:pt idx="742">
                  <c:v>-0.30813940000000001</c:v>
                </c:pt>
                <c:pt idx="743">
                  <c:v>-0.30752409999999997</c:v>
                </c:pt>
                <c:pt idx="744">
                  <c:v>-0.30921609999999999</c:v>
                </c:pt>
                <c:pt idx="745">
                  <c:v>-0.30906230000000001</c:v>
                </c:pt>
                <c:pt idx="746">
                  <c:v>-0.31121580000000004</c:v>
                </c:pt>
                <c:pt idx="747">
                  <c:v>-0.31075440000000004</c:v>
                </c:pt>
                <c:pt idx="748">
                  <c:v>-0.31167729999999999</c:v>
                </c:pt>
                <c:pt idx="749">
                  <c:v>-0.31244640000000001</c:v>
                </c:pt>
                <c:pt idx="750">
                  <c:v>-0.31367699999999998</c:v>
                </c:pt>
                <c:pt idx="751">
                  <c:v>-0.31367699999999998</c:v>
                </c:pt>
                <c:pt idx="752">
                  <c:v>-0.3164458</c:v>
                </c:pt>
                <c:pt idx="753">
                  <c:v>-0.3202913</c:v>
                </c:pt>
                <c:pt idx="754">
                  <c:v>-0.32213720000000001</c:v>
                </c:pt>
                <c:pt idx="755">
                  <c:v>-0.32459840000000001</c:v>
                </c:pt>
                <c:pt idx="756">
                  <c:v>-0.32844390000000001</c:v>
                </c:pt>
                <c:pt idx="757">
                  <c:v>-0.33228950000000002</c:v>
                </c:pt>
                <c:pt idx="758">
                  <c:v>-0.33644270000000004</c:v>
                </c:pt>
                <c:pt idx="759">
                  <c:v>-0.33798089999999997</c:v>
                </c:pt>
                <c:pt idx="760">
                  <c:v>-0.34413389999999999</c:v>
                </c:pt>
                <c:pt idx="761">
                  <c:v>-0.34828710000000002</c:v>
                </c:pt>
                <c:pt idx="762">
                  <c:v>-0.35443989999999997</c:v>
                </c:pt>
                <c:pt idx="763">
                  <c:v>-0.3590546</c:v>
                </c:pt>
                <c:pt idx="764">
                  <c:v>-0.36428460000000001</c:v>
                </c:pt>
                <c:pt idx="765">
                  <c:v>-0.36966840000000001</c:v>
                </c:pt>
                <c:pt idx="766">
                  <c:v>-0.37659039999999999</c:v>
                </c:pt>
                <c:pt idx="767">
                  <c:v>-0.38305090000000003</c:v>
                </c:pt>
                <c:pt idx="768">
                  <c:v>-0.38751180000000002</c:v>
                </c:pt>
                <c:pt idx="769">
                  <c:v>-0.39520289999999997</c:v>
                </c:pt>
                <c:pt idx="770">
                  <c:v>-0.40181729999999999</c:v>
                </c:pt>
                <c:pt idx="771">
                  <c:v>-0.4075087</c:v>
                </c:pt>
                <c:pt idx="772">
                  <c:v>-0.4133539</c:v>
                </c:pt>
                <c:pt idx="773">
                  <c:v>-0.42196800000000001</c:v>
                </c:pt>
                <c:pt idx="774">
                  <c:v>-0.42889000000000005</c:v>
                </c:pt>
                <c:pt idx="775">
                  <c:v>-0.4365812</c:v>
                </c:pt>
                <c:pt idx="776">
                  <c:v>-0.44642580000000004</c:v>
                </c:pt>
                <c:pt idx="777">
                  <c:v>-0.45442460000000001</c:v>
                </c:pt>
                <c:pt idx="778">
                  <c:v>-0.46288489999999999</c:v>
                </c:pt>
                <c:pt idx="779">
                  <c:v>-0.47334469999999995</c:v>
                </c:pt>
                <c:pt idx="780">
                  <c:v>-0.4850352</c:v>
                </c:pt>
                <c:pt idx="781">
                  <c:v>-0.49826389999999998</c:v>
                </c:pt>
                <c:pt idx="782">
                  <c:v>-0.50918540000000001</c:v>
                </c:pt>
                <c:pt idx="783">
                  <c:v>-0.52118359999999997</c:v>
                </c:pt>
                <c:pt idx="784">
                  <c:v>-0.53671970000000002</c:v>
                </c:pt>
                <c:pt idx="785">
                  <c:v>-0.54933310000000002</c:v>
                </c:pt>
                <c:pt idx="786">
                  <c:v>-0.56456139999999999</c:v>
                </c:pt>
                <c:pt idx="787">
                  <c:v>-0.57932850000000002</c:v>
                </c:pt>
                <c:pt idx="788">
                  <c:v>-0.59378770000000003</c:v>
                </c:pt>
                <c:pt idx="789">
                  <c:v>-0.61009289999999994</c:v>
                </c:pt>
                <c:pt idx="790">
                  <c:v>-0.62547520000000001</c:v>
                </c:pt>
                <c:pt idx="791">
                  <c:v>-0.64193420000000001</c:v>
                </c:pt>
                <c:pt idx="792">
                  <c:v>-0.65823940000000003</c:v>
                </c:pt>
                <c:pt idx="793">
                  <c:v>-0.67669809999999997</c:v>
                </c:pt>
                <c:pt idx="794">
                  <c:v>-0.6953106</c:v>
                </c:pt>
                <c:pt idx="795">
                  <c:v>-0.71761489999999994</c:v>
                </c:pt>
                <c:pt idx="796">
                  <c:v>-0.73991910000000005</c:v>
                </c:pt>
                <c:pt idx="797">
                  <c:v>-0.76283869999999998</c:v>
                </c:pt>
                <c:pt idx="798">
                  <c:v>-0.78821940000000001</c:v>
                </c:pt>
                <c:pt idx="799">
                  <c:v>-0.81175410000000003</c:v>
                </c:pt>
                <c:pt idx="800">
                  <c:v>-0.84497979999999995</c:v>
                </c:pt>
                <c:pt idx="801">
                  <c:v>-0.87666729999999993</c:v>
                </c:pt>
                <c:pt idx="802">
                  <c:v>-0.9123542</c:v>
                </c:pt>
                <c:pt idx="803">
                  <c:v>-0.95588600000000001</c:v>
                </c:pt>
                <c:pt idx="804">
                  <c:v>-1.005263</c:v>
                </c:pt>
                <c:pt idx="805">
                  <c:v>-1.0592550000000001</c:v>
                </c:pt>
                <c:pt idx="806">
                  <c:v>-1.1210909999999998</c:v>
                </c:pt>
                <c:pt idx="807">
                  <c:v>-1.1967719999999999</c:v>
                </c:pt>
                <c:pt idx="808">
                  <c:v>-1.280605</c:v>
                </c:pt>
                <c:pt idx="809">
                  <c:v>-1.3810509999999998</c:v>
                </c:pt>
                <c:pt idx="810">
                  <c:v>-1.4899580000000001</c:v>
                </c:pt>
                <c:pt idx="811">
                  <c:v>-1.625783</c:v>
                </c:pt>
                <c:pt idx="812">
                  <c:v>-1.773452</c:v>
                </c:pt>
                <c:pt idx="813">
                  <c:v>-1.9517330000000002</c:v>
                </c:pt>
                <c:pt idx="814">
                  <c:v>-2.165546</c:v>
                </c:pt>
                <c:pt idx="815">
                  <c:v>-2.4366500000000002</c:v>
                </c:pt>
                <c:pt idx="816">
                  <c:v>-2.6982179999999998</c:v>
                </c:pt>
                <c:pt idx="817">
                  <c:v>-3.0120999999999998</c:v>
                </c:pt>
                <c:pt idx="818">
                  <c:v>-3.3736799999999998</c:v>
                </c:pt>
                <c:pt idx="819">
                  <c:v>-3.7798799999999999</c:v>
                </c:pt>
                <c:pt idx="820">
                  <c:v>-4.2168530000000004</c:v>
                </c:pt>
                <c:pt idx="821">
                  <c:v>-4.7553749999999999</c:v>
                </c:pt>
                <c:pt idx="822">
                  <c:v>-5.3385179999999997</c:v>
                </c:pt>
                <c:pt idx="823">
                  <c:v>-5.9478179999999998</c:v>
                </c:pt>
                <c:pt idx="824">
                  <c:v>-6.6002000000000001</c:v>
                </c:pt>
                <c:pt idx="825">
                  <c:v>-7.3279750000000003</c:v>
                </c:pt>
                <c:pt idx="826">
                  <c:v>-8.0388249999999992</c:v>
                </c:pt>
                <c:pt idx="827">
                  <c:v>-8.7665990000000011</c:v>
                </c:pt>
                <c:pt idx="828">
                  <c:v>-9.5251479999999997</c:v>
                </c:pt>
                <c:pt idx="829">
                  <c:v>-10.242150000000001</c:v>
                </c:pt>
                <c:pt idx="830">
                  <c:v>-10.97608</c:v>
                </c:pt>
                <c:pt idx="831">
                  <c:v>-11.63616</c:v>
                </c:pt>
                <c:pt idx="832">
                  <c:v>-12.274690000000001</c:v>
                </c:pt>
                <c:pt idx="833">
                  <c:v>-12.85783</c:v>
                </c:pt>
                <c:pt idx="834">
                  <c:v>-13.340969999999999</c:v>
                </c:pt>
                <c:pt idx="835">
                  <c:v>-13.76871</c:v>
                </c:pt>
                <c:pt idx="836">
                  <c:v>-14.093360000000001</c:v>
                </c:pt>
                <c:pt idx="837">
                  <c:v>-14.34108</c:v>
                </c:pt>
                <c:pt idx="838">
                  <c:v>-14.49648</c:v>
                </c:pt>
                <c:pt idx="839">
                  <c:v>-14.54726</c:v>
                </c:pt>
                <c:pt idx="840">
                  <c:v>-14.538019999999999</c:v>
                </c:pt>
                <c:pt idx="841">
                  <c:v>-14.44725</c:v>
                </c:pt>
                <c:pt idx="842">
                  <c:v>-14.313379999999999</c:v>
                </c:pt>
                <c:pt idx="843">
                  <c:v>-14.119520000000001</c:v>
                </c:pt>
                <c:pt idx="844">
                  <c:v>-13.92257</c:v>
                </c:pt>
                <c:pt idx="845">
                  <c:v>-13.70101</c:v>
                </c:pt>
                <c:pt idx="846">
                  <c:v>-13.4579</c:v>
                </c:pt>
                <c:pt idx="847">
                  <c:v>-13.207099999999999</c:v>
                </c:pt>
                <c:pt idx="848">
                  <c:v>-12.964</c:v>
                </c:pt>
                <c:pt idx="849">
                  <c:v>-12.72397</c:v>
                </c:pt>
                <c:pt idx="850">
                  <c:v>-12.480870000000001</c:v>
                </c:pt>
                <c:pt idx="851">
                  <c:v>-12.251610000000001</c:v>
                </c:pt>
                <c:pt idx="852">
                  <c:v>-12.02543</c:v>
                </c:pt>
                <c:pt idx="853">
                  <c:v>-11.800789999999999</c:v>
                </c:pt>
                <c:pt idx="854">
                  <c:v>-11.59154</c:v>
                </c:pt>
                <c:pt idx="855">
                  <c:v>-11.38536</c:v>
                </c:pt>
                <c:pt idx="856">
                  <c:v>-11.182259999999999</c:v>
                </c:pt>
                <c:pt idx="857">
                  <c:v>-10.98531</c:v>
                </c:pt>
                <c:pt idx="858">
                  <c:v>-10.796060000000001</c:v>
                </c:pt>
                <c:pt idx="859">
                  <c:v>-10.60835</c:v>
                </c:pt>
                <c:pt idx="860">
                  <c:v>-10.42679</c:v>
                </c:pt>
                <c:pt idx="861">
                  <c:v>-10.24831</c:v>
                </c:pt>
                <c:pt idx="862">
                  <c:v>-10.072899999999999</c:v>
                </c:pt>
                <c:pt idx="863">
                  <c:v>-9.8959589999999995</c:v>
                </c:pt>
                <c:pt idx="864">
                  <c:v>-9.7282469999999996</c:v>
                </c:pt>
                <c:pt idx="865">
                  <c:v>-9.5651519999999994</c:v>
                </c:pt>
                <c:pt idx="866">
                  <c:v>-9.4020569999999992</c:v>
                </c:pt>
                <c:pt idx="867">
                  <c:v>-9.2389620000000008</c:v>
                </c:pt>
                <c:pt idx="868">
                  <c:v>-9.08202</c:v>
                </c:pt>
                <c:pt idx="869">
                  <c:v>-8.9250790000000002</c:v>
                </c:pt>
                <c:pt idx="870">
                  <c:v>-8.7742929999999983</c:v>
                </c:pt>
                <c:pt idx="871">
                  <c:v>-8.6235079999999993</c:v>
                </c:pt>
                <c:pt idx="872">
                  <c:v>-8.4757980000000011</c:v>
                </c:pt>
                <c:pt idx="873">
                  <c:v>-8.3296270000000003</c:v>
                </c:pt>
                <c:pt idx="874">
                  <c:v>-8.1896120000000003</c:v>
                </c:pt>
                <c:pt idx="875">
                  <c:v>-8.0511339999999993</c:v>
                </c:pt>
                <c:pt idx="876">
                  <c:v>-7.9141960000000005</c:v>
                </c:pt>
                <c:pt idx="877">
                  <c:v>-7.7803340000000007</c:v>
                </c:pt>
                <c:pt idx="878">
                  <c:v>-7.6541660000000009</c:v>
                </c:pt>
                <c:pt idx="879">
                  <c:v>-7.5310749999999995</c:v>
                </c:pt>
                <c:pt idx="880">
                  <c:v>-7.4141389999999996</c:v>
                </c:pt>
                <c:pt idx="881">
                  <c:v>-7.3018179999999999</c:v>
                </c:pt>
                <c:pt idx="882">
                  <c:v>-7.1910360000000004</c:v>
                </c:pt>
                <c:pt idx="883">
                  <c:v>-7.0848700000000004</c:v>
                </c:pt>
                <c:pt idx="884">
                  <c:v>-6.98332</c:v>
                </c:pt>
                <c:pt idx="885">
                  <c:v>-6.8848479999999999</c:v>
                </c:pt>
                <c:pt idx="886">
                  <c:v>-6.7956069999999995</c:v>
                </c:pt>
                <c:pt idx="887">
                  <c:v>-6.7032880000000006</c:v>
                </c:pt>
                <c:pt idx="888">
                  <c:v>-6.6202019999999999</c:v>
                </c:pt>
                <c:pt idx="889">
                  <c:v>-6.5417319999999997</c:v>
                </c:pt>
                <c:pt idx="890">
                  <c:v>-6.4571070000000006</c:v>
                </c:pt>
                <c:pt idx="891">
                  <c:v>-6.3694039999999994</c:v>
                </c:pt>
                <c:pt idx="892">
                  <c:v>-6.2955500000000004</c:v>
                </c:pt>
                <c:pt idx="893">
                  <c:v>-6.237082</c:v>
                </c:pt>
                <c:pt idx="894">
                  <c:v>-6.1570730000000005</c:v>
                </c:pt>
                <c:pt idx="895">
                  <c:v>-6.0970659999999999</c:v>
                </c:pt>
                <c:pt idx="896">
                  <c:v>-6.0309040000000005</c:v>
                </c:pt>
                <c:pt idx="897">
                  <c:v>-5.9678200000000006</c:v>
                </c:pt>
                <c:pt idx="898">
                  <c:v>-5.9062749999999999</c:v>
                </c:pt>
                <c:pt idx="899">
                  <c:v>-5.8462680000000002</c:v>
                </c:pt>
                <c:pt idx="900">
                  <c:v>-5.789339</c:v>
                </c:pt>
                <c:pt idx="901">
                  <c:v>-5.7354859999999999</c:v>
                </c:pt>
                <c:pt idx="902">
                  <c:v>-5.6816339999999999</c:v>
                </c:pt>
                <c:pt idx="903">
                  <c:v>-5.6293199999999999</c:v>
                </c:pt>
                <c:pt idx="904">
                  <c:v>-5.5723909999999997</c:v>
                </c:pt>
                <c:pt idx="905">
                  <c:v>-5.5262319999999994</c:v>
                </c:pt>
                <c:pt idx="906">
                  <c:v>-5.4769949999999996</c:v>
                </c:pt>
                <c:pt idx="907">
                  <c:v>-5.4262200000000007</c:v>
                </c:pt>
                <c:pt idx="908">
                  <c:v>-5.3800610000000004</c:v>
                </c:pt>
                <c:pt idx="909">
                  <c:v>-5.3339020000000001</c:v>
                </c:pt>
                <c:pt idx="910">
                  <c:v>-5.2831270000000004</c:v>
                </c:pt>
                <c:pt idx="911">
                  <c:v>-5.2400459999999995</c:v>
                </c:pt>
                <c:pt idx="912">
                  <c:v>-5.1969640000000004</c:v>
                </c:pt>
                <c:pt idx="913">
                  <c:v>-5.1600359999999998</c:v>
                </c:pt>
                <c:pt idx="914">
                  <c:v>-5.118493</c:v>
                </c:pt>
                <c:pt idx="915">
                  <c:v>-5.0754109999999999</c:v>
                </c:pt>
                <c:pt idx="916">
                  <c:v>-5.0384839999999995</c:v>
                </c:pt>
                <c:pt idx="917">
                  <c:v>-4.9984799999999998</c:v>
                </c:pt>
                <c:pt idx="918">
                  <c:v>-4.9646300000000005</c:v>
                </c:pt>
                <c:pt idx="919">
                  <c:v>-4.9307799999999995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04E-4CFE-AEA0-670B62AE8F9B}"/>
            </c:ext>
          </c:extLst>
        </c:ser>
        <c:ser>
          <c:idx val="5"/>
          <c:order val="5"/>
          <c:tx>
            <c:strRef>
              <c:f>Sheet1!$X$1</c:f>
              <c:strCache>
                <c:ptCount val="1"/>
                <c:pt idx="0">
                  <c:v>50 mV/sec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Sheet1!$X$5:$X$924</c:f>
              <c:numCache>
                <c:formatCode>General</c:formatCode>
                <c:ptCount val="920"/>
                <c:pt idx="0">
                  <c:v>-1.49617</c:v>
                </c:pt>
                <c:pt idx="1">
                  <c:v>-1.491296</c:v>
                </c:pt>
                <c:pt idx="2">
                  <c:v>-1.4862649999999999</c:v>
                </c:pt>
                <c:pt idx="3">
                  <c:v>-1.4812339999999999</c:v>
                </c:pt>
                <c:pt idx="4">
                  <c:v>-1.4763599999999999</c:v>
                </c:pt>
                <c:pt idx="5">
                  <c:v>-1.4713290000000001</c:v>
                </c:pt>
                <c:pt idx="6">
                  <c:v>-1.4664550000000001</c:v>
                </c:pt>
                <c:pt idx="7">
                  <c:v>-1.461581</c:v>
                </c:pt>
                <c:pt idx="8">
                  <c:v>-1.4565490000000001</c:v>
                </c:pt>
                <c:pt idx="9">
                  <c:v>-1.4515180000000001</c:v>
                </c:pt>
                <c:pt idx="10">
                  <c:v>-1.4464870000000001</c:v>
                </c:pt>
                <c:pt idx="11">
                  <c:v>-1.441613</c:v>
                </c:pt>
                <c:pt idx="12">
                  <c:v>-1.436739</c:v>
                </c:pt>
                <c:pt idx="13">
                  <c:v>-1.431708</c:v>
                </c:pt>
                <c:pt idx="14">
                  <c:v>-1.4266760000000001</c:v>
                </c:pt>
                <c:pt idx="15">
                  <c:v>-1.421645</c:v>
                </c:pt>
                <c:pt idx="16">
                  <c:v>-1.416614</c:v>
                </c:pt>
                <c:pt idx="17">
                  <c:v>-1.411268</c:v>
                </c:pt>
                <c:pt idx="18">
                  <c:v>-1.405608</c:v>
                </c:pt>
                <c:pt idx="19">
                  <c:v>-1.4004190000000001</c:v>
                </c:pt>
                <c:pt idx="20">
                  <c:v>-1.395545</c:v>
                </c:pt>
                <c:pt idx="21">
                  <c:v>-1.390514</c:v>
                </c:pt>
                <c:pt idx="22">
                  <c:v>-1.38564</c:v>
                </c:pt>
                <c:pt idx="23">
                  <c:v>-1.380609</c:v>
                </c:pt>
                <c:pt idx="24">
                  <c:v>-1.375577</c:v>
                </c:pt>
                <c:pt idx="25">
                  <c:v>-1.370546</c:v>
                </c:pt>
                <c:pt idx="26">
                  <c:v>-1.365515</c:v>
                </c:pt>
                <c:pt idx="27">
                  <c:v>-1.360641</c:v>
                </c:pt>
                <c:pt idx="28">
                  <c:v>-1.35561</c:v>
                </c:pt>
                <c:pt idx="29">
                  <c:v>-1.3507359999999999</c:v>
                </c:pt>
                <c:pt idx="30">
                  <c:v>-1.345704</c:v>
                </c:pt>
                <c:pt idx="31">
                  <c:v>-1.340673</c:v>
                </c:pt>
                <c:pt idx="32">
                  <c:v>-1.335799</c:v>
                </c:pt>
                <c:pt idx="33">
                  <c:v>-1.3309249999999999</c:v>
                </c:pt>
                <c:pt idx="34">
                  <c:v>-1.3257369999999999</c:v>
                </c:pt>
                <c:pt idx="35">
                  <c:v>-1.320862</c:v>
                </c:pt>
                <c:pt idx="36">
                  <c:v>-1.315831</c:v>
                </c:pt>
                <c:pt idx="37">
                  <c:v>-1.3108</c:v>
                </c:pt>
                <c:pt idx="38">
                  <c:v>-1.305769</c:v>
                </c:pt>
                <c:pt idx="39">
                  <c:v>-1.3008949999999999</c:v>
                </c:pt>
                <c:pt idx="40">
                  <c:v>-1.295706</c:v>
                </c:pt>
                <c:pt idx="41">
                  <c:v>-1.290832</c:v>
                </c:pt>
                <c:pt idx="42">
                  <c:v>-1.285801</c:v>
                </c:pt>
                <c:pt idx="43">
                  <c:v>-1.28077</c:v>
                </c:pt>
                <c:pt idx="44">
                  <c:v>-1.275738</c:v>
                </c:pt>
                <c:pt idx="45">
                  <c:v>-1.270707</c:v>
                </c:pt>
                <c:pt idx="46">
                  <c:v>-1.265833</c:v>
                </c:pt>
                <c:pt idx="47">
                  <c:v>-1.2609589999999999</c:v>
                </c:pt>
                <c:pt idx="48">
                  <c:v>-1.2559279999999999</c:v>
                </c:pt>
                <c:pt idx="49">
                  <c:v>-1.2510540000000001</c:v>
                </c:pt>
                <c:pt idx="50">
                  <c:v>-1.2460230000000001</c:v>
                </c:pt>
                <c:pt idx="51">
                  <c:v>-1.240991</c:v>
                </c:pt>
                <c:pt idx="52">
                  <c:v>-1.2361169999999999</c:v>
                </c:pt>
                <c:pt idx="53">
                  <c:v>-1.2310859999999999</c:v>
                </c:pt>
                <c:pt idx="54">
                  <c:v>-1.2260549999999999</c:v>
                </c:pt>
                <c:pt idx="55">
                  <c:v>-1.2210240000000001</c:v>
                </c:pt>
                <c:pt idx="56">
                  <c:v>-1.215992</c:v>
                </c:pt>
                <c:pt idx="57">
                  <c:v>-1.210961</c:v>
                </c:pt>
                <c:pt idx="58">
                  <c:v>-1.2059299999999999</c:v>
                </c:pt>
                <c:pt idx="59">
                  <c:v>-1.2010559999999999</c:v>
                </c:pt>
                <c:pt idx="60">
                  <c:v>-1.1961820000000001</c:v>
                </c:pt>
                <c:pt idx="61">
                  <c:v>-1.1911499999999999</c:v>
                </c:pt>
                <c:pt idx="62">
                  <c:v>-1.1861189999999999</c:v>
                </c:pt>
                <c:pt idx="63">
                  <c:v>-1.1812450000000001</c:v>
                </c:pt>
                <c:pt idx="64">
                  <c:v>-1.1762140000000001</c:v>
                </c:pt>
                <c:pt idx="65">
                  <c:v>-1.17134</c:v>
                </c:pt>
                <c:pt idx="66">
                  <c:v>-1.166309</c:v>
                </c:pt>
                <c:pt idx="67">
                  <c:v>-1.1612769999999999</c:v>
                </c:pt>
                <c:pt idx="68">
                  <c:v>-1.1564030000000001</c:v>
                </c:pt>
                <c:pt idx="69">
                  <c:v>-1.1513720000000001</c:v>
                </c:pt>
                <c:pt idx="70">
                  <c:v>-1.1463410000000001</c:v>
                </c:pt>
                <c:pt idx="71">
                  <c:v>-1.141467</c:v>
                </c:pt>
                <c:pt idx="72">
                  <c:v>-1.1364350000000001</c:v>
                </c:pt>
                <c:pt idx="73">
                  <c:v>-1.131561</c:v>
                </c:pt>
                <c:pt idx="74">
                  <c:v>-1.12653</c:v>
                </c:pt>
                <c:pt idx="75">
                  <c:v>-1.121499</c:v>
                </c:pt>
                <c:pt idx="76">
                  <c:v>-1.116625</c:v>
                </c:pt>
                <c:pt idx="77">
                  <c:v>-1.111594</c:v>
                </c:pt>
                <c:pt idx="78">
                  <c:v>-1.1064050000000001</c:v>
                </c:pt>
                <c:pt idx="79">
                  <c:v>-1.1013740000000001</c:v>
                </c:pt>
                <c:pt idx="80">
                  <c:v>-1.0965</c:v>
                </c:pt>
                <c:pt idx="81">
                  <c:v>-1.091154</c:v>
                </c:pt>
                <c:pt idx="82">
                  <c:v>-1.0856509999999999</c:v>
                </c:pt>
                <c:pt idx="83">
                  <c:v>-1.080463</c:v>
                </c:pt>
                <c:pt idx="84">
                  <c:v>-1.0755889999999999</c:v>
                </c:pt>
                <c:pt idx="85">
                  <c:v>-1.070557</c:v>
                </c:pt>
                <c:pt idx="86">
                  <c:v>-1.0656829999999999</c:v>
                </c:pt>
                <c:pt idx="87">
                  <c:v>-1.0606519999999999</c:v>
                </c:pt>
                <c:pt idx="88">
                  <c:v>-1.0557780000000001</c:v>
                </c:pt>
                <c:pt idx="89">
                  <c:v>-1.0507470000000001</c:v>
                </c:pt>
                <c:pt idx="90">
                  <c:v>-1.0458730000000001</c:v>
                </c:pt>
                <c:pt idx="91">
                  <c:v>-1.040999</c:v>
                </c:pt>
                <c:pt idx="92">
                  <c:v>-1.036125</c:v>
                </c:pt>
                <c:pt idx="93">
                  <c:v>-1.031093</c:v>
                </c:pt>
                <c:pt idx="94">
                  <c:v>-1.026062</c:v>
                </c:pt>
                <c:pt idx="95">
                  <c:v>-1.021031</c:v>
                </c:pt>
                <c:pt idx="96">
                  <c:v>-1.016</c:v>
                </c:pt>
                <c:pt idx="97">
                  <c:v>-1.0109680000000001</c:v>
                </c:pt>
                <c:pt idx="98">
                  <c:v>-1.0057799999999999</c:v>
                </c:pt>
                <c:pt idx="99">
                  <c:v>-1.0007490000000001</c:v>
                </c:pt>
                <c:pt idx="100">
                  <c:v>-0.99587460000000005</c:v>
                </c:pt>
                <c:pt idx="101">
                  <c:v>-0.99084340000000004</c:v>
                </c:pt>
                <c:pt idx="102">
                  <c:v>-0.98581209999999997</c:v>
                </c:pt>
                <c:pt idx="103">
                  <c:v>-0.98093810000000004</c:v>
                </c:pt>
                <c:pt idx="104">
                  <c:v>-0.97590679999999996</c:v>
                </c:pt>
                <c:pt idx="105">
                  <c:v>-0.97103280000000003</c:v>
                </c:pt>
                <c:pt idx="106">
                  <c:v>-0.96615870000000004</c:v>
                </c:pt>
                <c:pt idx="107">
                  <c:v>-0.96112750000000002</c:v>
                </c:pt>
                <c:pt idx="108">
                  <c:v>-0.95609630000000001</c:v>
                </c:pt>
                <c:pt idx="109">
                  <c:v>-0.95122220000000002</c:v>
                </c:pt>
                <c:pt idx="110">
                  <c:v>-0.946191</c:v>
                </c:pt>
                <c:pt idx="111">
                  <c:v>-0.94115970000000004</c:v>
                </c:pt>
                <c:pt idx="112">
                  <c:v>-0.9362857</c:v>
                </c:pt>
                <c:pt idx="113">
                  <c:v>-0.93125440000000004</c:v>
                </c:pt>
                <c:pt idx="114">
                  <c:v>-0.92622320000000002</c:v>
                </c:pt>
                <c:pt idx="115">
                  <c:v>-0.92119189999999995</c:v>
                </c:pt>
                <c:pt idx="116">
                  <c:v>-0.91631790000000002</c:v>
                </c:pt>
                <c:pt idx="117">
                  <c:v>-0.91112939999999998</c:v>
                </c:pt>
                <c:pt idx="118">
                  <c:v>-0.90609810000000002</c:v>
                </c:pt>
                <c:pt idx="119">
                  <c:v>-0.9010669</c:v>
                </c:pt>
                <c:pt idx="120">
                  <c:v>-0.89603560000000004</c:v>
                </c:pt>
                <c:pt idx="121">
                  <c:v>-0.8911616</c:v>
                </c:pt>
                <c:pt idx="122">
                  <c:v>-0.88613030000000004</c:v>
                </c:pt>
                <c:pt idx="123">
                  <c:v>-0.88109910000000002</c:v>
                </c:pt>
                <c:pt idx="124">
                  <c:v>-0.87622509999999998</c:v>
                </c:pt>
                <c:pt idx="125">
                  <c:v>-0.87119380000000002</c:v>
                </c:pt>
                <c:pt idx="126">
                  <c:v>-0.86616249999999995</c:v>
                </c:pt>
                <c:pt idx="127">
                  <c:v>-0.86113130000000004</c:v>
                </c:pt>
                <c:pt idx="128">
                  <c:v>-0.85625720000000005</c:v>
                </c:pt>
                <c:pt idx="129">
                  <c:v>-0.85154039999999998</c:v>
                </c:pt>
                <c:pt idx="130">
                  <c:v>-0.84650919999999996</c:v>
                </c:pt>
                <c:pt idx="131">
                  <c:v>-0.84163509999999997</c:v>
                </c:pt>
                <c:pt idx="132">
                  <c:v>-0.83660389999999996</c:v>
                </c:pt>
                <c:pt idx="133">
                  <c:v>-0.8315726</c:v>
                </c:pt>
                <c:pt idx="134">
                  <c:v>-0.82638409999999995</c:v>
                </c:pt>
                <c:pt idx="135">
                  <c:v>-0.82135290000000005</c:v>
                </c:pt>
                <c:pt idx="136">
                  <c:v>-0.81632159999999998</c:v>
                </c:pt>
                <c:pt idx="137">
                  <c:v>-0.81144760000000005</c:v>
                </c:pt>
                <c:pt idx="138">
                  <c:v>-0.80610190000000004</c:v>
                </c:pt>
                <c:pt idx="139">
                  <c:v>-0.80107059999999997</c:v>
                </c:pt>
                <c:pt idx="140">
                  <c:v>-0.79619660000000003</c:v>
                </c:pt>
                <c:pt idx="141">
                  <c:v>-0.79116529999999996</c:v>
                </c:pt>
                <c:pt idx="142">
                  <c:v>-0.78613409999999995</c:v>
                </c:pt>
                <c:pt idx="143">
                  <c:v>-0.78110279999999999</c:v>
                </c:pt>
                <c:pt idx="144">
                  <c:v>-0.77607150000000003</c:v>
                </c:pt>
                <c:pt idx="145">
                  <c:v>-0.77041139999999997</c:v>
                </c:pt>
                <c:pt idx="146">
                  <c:v>-0.76538010000000001</c:v>
                </c:pt>
                <c:pt idx="147">
                  <c:v>-0.76050609999999996</c:v>
                </c:pt>
                <c:pt idx="148">
                  <c:v>-0.75547489999999995</c:v>
                </c:pt>
                <c:pt idx="149">
                  <c:v>-0.75060079999999996</c:v>
                </c:pt>
                <c:pt idx="150">
                  <c:v>-0.7455695</c:v>
                </c:pt>
                <c:pt idx="151">
                  <c:v>-0.74053829999999998</c:v>
                </c:pt>
                <c:pt idx="152">
                  <c:v>-0.73566419999999999</c:v>
                </c:pt>
                <c:pt idx="153">
                  <c:v>-0.73063299999999998</c:v>
                </c:pt>
                <c:pt idx="154">
                  <c:v>-0.72560179999999996</c:v>
                </c:pt>
                <c:pt idx="155">
                  <c:v>-0.7205705</c:v>
                </c:pt>
                <c:pt idx="156">
                  <c:v>-0.71569649999999996</c:v>
                </c:pt>
                <c:pt idx="157">
                  <c:v>-0.7106652</c:v>
                </c:pt>
                <c:pt idx="158">
                  <c:v>-0.70563390000000004</c:v>
                </c:pt>
                <c:pt idx="159">
                  <c:v>-0.70044550000000005</c:v>
                </c:pt>
                <c:pt idx="160">
                  <c:v>-0.69557139999999995</c:v>
                </c:pt>
                <c:pt idx="161">
                  <c:v>-0.69085459999999999</c:v>
                </c:pt>
                <c:pt idx="162">
                  <c:v>-0.68550889999999998</c:v>
                </c:pt>
                <c:pt idx="163">
                  <c:v>-0.68063490000000004</c:v>
                </c:pt>
                <c:pt idx="164">
                  <c:v>-0.6757609</c:v>
                </c:pt>
                <c:pt idx="165">
                  <c:v>-0.67072960000000004</c:v>
                </c:pt>
                <c:pt idx="166">
                  <c:v>-0.66569829999999997</c:v>
                </c:pt>
                <c:pt idx="167">
                  <c:v>-0.66050989999999998</c:v>
                </c:pt>
                <c:pt idx="168">
                  <c:v>-0.65563579999999999</c:v>
                </c:pt>
                <c:pt idx="169">
                  <c:v>-0.65091900000000003</c:v>
                </c:pt>
                <c:pt idx="170">
                  <c:v>-0.64573049999999999</c:v>
                </c:pt>
                <c:pt idx="171">
                  <c:v>-0.64101370000000002</c:v>
                </c:pt>
                <c:pt idx="172">
                  <c:v>-0.63598250000000001</c:v>
                </c:pt>
                <c:pt idx="173">
                  <c:v>-0.63110849999999996</c:v>
                </c:pt>
                <c:pt idx="174">
                  <c:v>-0.62591989999999997</c:v>
                </c:pt>
                <c:pt idx="175">
                  <c:v>-0.62088869999999996</c:v>
                </c:pt>
                <c:pt idx="176">
                  <c:v>-0.61601470000000003</c:v>
                </c:pt>
                <c:pt idx="177">
                  <c:v>-0.61114060000000003</c:v>
                </c:pt>
                <c:pt idx="178">
                  <c:v>-0.60595209999999999</c:v>
                </c:pt>
                <c:pt idx="179">
                  <c:v>-0.60092089999999998</c:v>
                </c:pt>
                <c:pt idx="180">
                  <c:v>-0.59588960000000002</c:v>
                </c:pt>
                <c:pt idx="181">
                  <c:v>-0.59101559999999997</c:v>
                </c:pt>
                <c:pt idx="182">
                  <c:v>-0.58598430000000001</c:v>
                </c:pt>
                <c:pt idx="183">
                  <c:v>-0.58111029999999997</c:v>
                </c:pt>
                <c:pt idx="184">
                  <c:v>-0.57607909999999996</c:v>
                </c:pt>
                <c:pt idx="185">
                  <c:v>-0.57120499999999996</c:v>
                </c:pt>
                <c:pt idx="186">
                  <c:v>-0.5661737</c:v>
                </c:pt>
                <c:pt idx="187">
                  <c:v>-0.56114240000000004</c:v>
                </c:pt>
                <c:pt idx="188">
                  <c:v>-0.55626850000000005</c:v>
                </c:pt>
                <c:pt idx="189">
                  <c:v>-0.55123719999999998</c:v>
                </c:pt>
                <c:pt idx="190">
                  <c:v>-0.54620590000000002</c:v>
                </c:pt>
                <c:pt idx="191">
                  <c:v>-0.54117470000000001</c:v>
                </c:pt>
                <c:pt idx="192">
                  <c:v>-0.53614340000000005</c:v>
                </c:pt>
                <c:pt idx="193">
                  <c:v>-0.5312694</c:v>
                </c:pt>
                <c:pt idx="194">
                  <c:v>-0.52623810000000004</c:v>
                </c:pt>
                <c:pt idx="195">
                  <c:v>-0.52120690000000003</c:v>
                </c:pt>
                <c:pt idx="196">
                  <c:v>-0.51617559999999996</c:v>
                </c:pt>
                <c:pt idx="197">
                  <c:v>-0.51130160000000002</c:v>
                </c:pt>
                <c:pt idx="198">
                  <c:v>-0.50627029999999995</c:v>
                </c:pt>
                <c:pt idx="199">
                  <c:v>-0.50139630000000002</c:v>
                </c:pt>
                <c:pt idx="200">
                  <c:v>-0.49652230000000003</c:v>
                </c:pt>
                <c:pt idx="201">
                  <c:v>-0.49149100000000001</c:v>
                </c:pt>
                <c:pt idx="202">
                  <c:v>-0.4864598</c:v>
                </c:pt>
                <c:pt idx="203">
                  <c:v>-0.48142849999999998</c:v>
                </c:pt>
                <c:pt idx="204">
                  <c:v>-0.47639720000000002</c:v>
                </c:pt>
                <c:pt idx="205">
                  <c:v>-0.47152319999999998</c:v>
                </c:pt>
                <c:pt idx="206">
                  <c:v>-0.46649200000000002</c:v>
                </c:pt>
                <c:pt idx="207">
                  <c:v>-0.46114630000000001</c:v>
                </c:pt>
                <c:pt idx="208">
                  <c:v>-0.45564339999999998</c:v>
                </c:pt>
                <c:pt idx="209">
                  <c:v>-0.45061210000000002</c:v>
                </c:pt>
                <c:pt idx="210">
                  <c:v>-0.44573800000000002</c:v>
                </c:pt>
                <c:pt idx="211">
                  <c:v>-0.44070680000000001</c:v>
                </c:pt>
                <c:pt idx="212">
                  <c:v>-0.43583270000000002</c:v>
                </c:pt>
                <c:pt idx="213">
                  <c:v>-0.4308015</c:v>
                </c:pt>
                <c:pt idx="214">
                  <c:v>-0.42592750000000001</c:v>
                </c:pt>
                <c:pt idx="215">
                  <c:v>-0.4208962</c:v>
                </c:pt>
                <c:pt idx="216">
                  <c:v>-0.41586489999999998</c:v>
                </c:pt>
                <c:pt idx="217">
                  <c:v>-0.41099089999999999</c:v>
                </c:pt>
                <c:pt idx="218">
                  <c:v>-0.40595959999999998</c:v>
                </c:pt>
                <c:pt idx="219">
                  <c:v>-0.40092840000000002</c:v>
                </c:pt>
                <c:pt idx="220">
                  <c:v>-0.3958972</c:v>
                </c:pt>
                <c:pt idx="221">
                  <c:v>-0.39070860000000002</c:v>
                </c:pt>
                <c:pt idx="222">
                  <c:v>-0.3859918</c:v>
                </c:pt>
                <c:pt idx="223">
                  <c:v>-0.38096059999999998</c:v>
                </c:pt>
                <c:pt idx="224">
                  <c:v>-0.3757721</c:v>
                </c:pt>
                <c:pt idx="225">
                  <c:v>-0.37105529999999998</c:v>
                </c:pt>
                <c:pt idx="226">
                  <c:v>-0.36602400000000002</c:v>
                </c:pt>
                <c:pt idx="227">
                  <c:v>-0.3609928</c:v>
                </c:pt>
                <c:pt idx="228">
                  <c:v>-0.35611870000000001</c:v>
                </c:pt>
                <c:pt idx="229">
                  <c:v>-0.35124470000000002</c:v>
                </c:pt>
                <c:pt idx="230">
                  <c:v>-0.34621350000000001</c:v>
                </c:pt>
                <c:pt idx="231">
                  <c:v>-0.34118219999999999</c:v>
                </c:pt>
                <c:pt idx="232">
                  <c:v>-0.3363082</c:v>
                </c:pt>
                <c:pt idx="233">
                  <c:v>-0.33127689999999999</c:v>
                </c:pt>
                <c:pt idx="234">
                  <c:v>-0.3264029</c:v>
                </c:pt>
                <c:pt idx="235">
                  <c:v>-0.32137159999999998</c:v>
                </c:pt>
                <c:pt idx="236">
                  <c:v>-0.31649759999999999</c:v>
                </c:pt>
                <c:pt idx="237">
                  <c:v>-0.31146629999999997</c:v>
                </c:pt>
                <c:pt idx="238">
                  <c:v>-0.30643510000000002</c:v>
                </c:pt>
                <c:pt idx="239">
                  <c:v>-0.3014038</c:v>
                </c:pt>
                <c:pt idx="240">
                  <c:v>-0.29652980000000001</c:v>
                </c:pt>
                <c:pt idx="241">
                  <c:v>-0.29165570000000002</c:v>
                </c:pt>
                <c:pt idx="242">
                  <c:v>-0.28646729999999998</c:v>
                </c:pt>
                <c:pt idx="243">
                  <c:v>-0.28143600000000002</c:v>
                </c:pt>
                <c:pt idx="244">
                  <c:v>-0.27656199999999997</c:v>
                </c:pt>
                <c:pt idx="245">
                  <c:v>-0.27153070000000001</c:v>
                </c:pt>
                <c:pt idx="246">
                  <c:v>-0.26634219999999997</c:v>
                </c:pt>
                <c:pt idx="247">
                  <c:v>-0.26146819999999998</c:v>
                </c:pt>
                <c:pt idx="248">
                  <c:v>-0.25643690000000002</c:v>
                </c:pt>
                <c:pt idx="249">
                  <c:v>-0.25156289999999998</c:v>
                </c:pt>
                <c:pt idx="250">
                  <c:v>-0.24668889999999999</c:v>
                </c:pt>
                <c:pt idx="251">
                  <c:v>-0.23925579999999999</c:v>
                </c:pt>
                <c:pt idx="252">
                  <c:v>-0.23619399999999999</c:v>
                </c:pt>
                <c:pt idx="253">
                  <c:v>-0.23118540000000001</c:v>
                </c:pt>
                <c:pt idx="254">
                  <c:v>-0.22622390000000001</c:v>
                </c:pt>
                <c:pt idx="255">
                  <c:v>-0.221278</c:v>
                </c:pt>
                <c:pt idx="256">
                  <c:v>-0.2162693</c:v>
                </c:pt>
                <c:pt idx="257">
                  <c:v>-0.2112136</c:v>
                </c:pt>
                <c:pt idx="258">
                  <c:v>-0.20611070000000001</c:v>
                </c:pt>
                <c:pt idx="259">
                  <c:v>-0.20099220000000001</c:v>
                </c:pt>
                <c:pt idx="260">
                  <c:v>-0.19593640000000001</c:v>
                </c:pt>
                <c:pt idx="261">
                  <c:v>-0.19081780000000001</c:v>
                </c:pt>
                <c:pt idx="262">
                  <c:v>-0.1857935</c:v>
                </c:pt>
                <c:pt idx="263">
                  <c:v>-0.1808476</c:v>
                </c:pt>
                <c:pt idx="264">
                  <c:v>-0.17588609999999999</c:v>
                </c:pt>
                <c:pt idx="265">
                  <c:v>-0.17083029999999999</c:v>
                </c:pt>
                <c:pt idx="266">
                  <c:v>-0.16586880000000001</c:v>
                </c:pt>
                <c:pt idx="267">
                  <c:v>-0.16092290000000001</c:v>
                </c:pt>
                <c:pt idx="268">
                  <c:v>-0.15593000000000001</c:v>
                </c:pt>
                <c:pt idx="269">
                  <c:v>-0.1509527</c:v>
                </c:pt>
                <c:pt idx="270">
                  <c:v>-0.14599119999999999</c:v>
                </c:pt>
                <c:pt idx="271">
                  <c:v>-0.1409511</c:v>
                </c:pt>
                <c:pt idx="272">
                  <c:v>-0.135911</c:v>
                </c:pt>
                <c:pt idx="273">
                  <c:v>-0.13093379999999999</c:v>
                </c:pt>
                <c:pt idx="274">
                  <c:v>-0.1246848</c:v>
                </c:pt>
                <c:pt idx="275">
                  <c:v>-0.1209793</c:v>
                </c:pt>
                <c:pt idx="276">
                  <c:v>-0.1160021</c:v>
                </c:pt>
                <c:pt idx="277">
                  <c:v>-0.1110091</c:v>
                </c:pt>
                <c:pt idx="278">
                  <c:v>-0.10593760000000001</c:v>
                </c:pt>
                <c:pt idx="279">
                  <c:v>-0.1009447</c:v>
                </c:pt>
                <c:pt idx="280">
                  <c:v>-9.5967430000000006E-2</c:v>
                </c:pt>
                <c:pt idx="281">
                  <c:v>-9.0974479999999996E-2</c:v>
                </c:pt>
                <c:pt idx="282">
                  <c:v>-8.5965819999999998E-2</c:v>
                </c:pt>
                <c:pt idx="283">
                  <c:v>-8.0988569999999996E-2</c:v>
                </c:pt>
                <c:pt idx="284">
                  <c:v>-7.5901410000000002E-2</c:v>
                </c:pt>
                <c:pt idx="285">
                  <c:v>-7.0892759999999999E-2</c:v>
                </c:pt>
                <c:pt idx="286">
                  <c:v>-6.5899799999999994E-2</c:v>
                </c:pt>
                <c:pt idx="287">
                  <c:v>-6.0906849999999998E-2</c:v>
                </c:pt>
                <c:pt idx="288">
                  <c:v>-5.5945300000000003E-2</c:v>
                </c:pt>
                <c:pt idx="289">
                  <c:v>-5.0968050000000001E-2</c:v>
                </c:pt>
                <c:pt idx="290">
                  <c:v>-4.5975090000000003E-2</c:v>
                </c:pt>
                <c:pt idx="291">
                  <c:v>-4.096644E-2</c:v>
                </c:pt>
                <c:pt idx="292">
                  <c:v>-3.6020589999999998E-2</c:v>
                </c:pt>
                <c:pt idx="293">
                  <c:v>-3.105904E-2</c:v>
                </c:pt>
                <c:pt idx="294">
                  <c:v>-2.3720049999999999E-2</c:v>
                </c:pt>
                <c:pt idx="295">
                  <c:v>-2.1110460000000001E-2</c:v>
                </c:pt>
                <c:pt idx="296">
                  <c:v>-1.6134309999999999E-2</c:v>
                </c:pt>
                <c:pt idx="297">
                  <c:v>-1.111766E-2</c:v>
                </c:pt>
                <c:pt idx="298">
                  <c:v>-6.0355649999999997E-3</c:v>
                </c:pt>
                <c:pt idx="299">
                  <c:v>-1.009563E-3</c:v>
                </c:pt>
                <c:pt idx="300">
                  <c:v>4.0507149999999999E-3</c:v>
                </c:pt>
                <c:pt idx="301">
                  <c:v>9.1250150000000002E-3</c:v>
                </c:pt>
                <c:pt idx="302">
                  <c:v>1.421178E-2</c:v>
                </c:pt>
                <c:pt idx="303">
                  <c:v>1.9175459999999998E-2</c:v>
                </c:pt>
                <c:pt idx="304">
                  <c:v>2.4140700000000001E-2</c:v>
                </c:pt>
                <c:pt idx="305">
                  <c:v>3.1604090000000001E-2</c:v>
                </c:pt>
                <c:pt idx="306">
                  <c:v>3.4084870000000003E-2</c:v>
                </c:pt>
                <c:pt idx="307">
                  <c:v>3.9046419999999998E-2</c:v>
                </c:pt>
                <c:pt idx="308">
                  <c:v>4.399227E-2</c:v>
                </c:pt>
                <c:pt idx="309">
                  <c:v>4.9000929999999998E-2</c:v>
                </c:pt>
                <c:pt idx="310">
                  <c:v>5.4040980000000002E-2</c:v>
                </c:pt>
                <c:pt idx="311">
                  <c:v>5.9018229999999998E-2</c:v>
                </c:pt>
                <c:pt idx="312">
                  <c:v>6.4011189999999996E-2</c:v>
                </c:pt>
                <c:pt idx="313">
                  <c:v>6.8957039999999997E-2</c:v>
                </c:pt>
                <c:pt idx="314">
                  <c:v>7.3949989999999993E-2</c:v>
                </c:pt>
                <c:pt idx="315">
                  <c:v>7.8942940000000003E-2</c:v>
                </c:pt>
                <c:pt idx="316">
                  <c:v>8.3983000000000002E-2</c:v>
                </c:pt>
                <c:pt idx="317">
                  <c:v>8.8975949999999998E-2</c:v>
                </c:pt>
                <c:pt idx="318">
                  <c:v>9.3953200000000001E-2</c:v>
                </c:pt>
                <c:pt idx="319">
                  <c:v>9.8946149999999997E-2</c:v>
                </c:pt>
                <c:pt idx="320">
                  <c:v>0.10393910000000001</c:v>
                </c:pt>
                <c:pt idx="321">
                  <c:v>0.1089164</c:v>
                </c:pt>
                <c:pt idx="322">
                  <c:v>0.11397210000000001</c:v>
                </c:pt>
                <c:pt idx="323">
                  <c:v>0.1190122</c:v>
                </c:pt>
                <c:pt idx="324">
                  <c:v>0.1240208</c:v>
                </c:pt>
                <c:pt idx="325">
                  <c:v>0.1289981</c:v>
                </c:pt>
                <c:pt idx="326">
                  <c:v>0.13400670000000001</c:v>
                </c:pt>
                <c:pt idx="327">
                  <c:v>0.13901540000000001</c:v>
                </c:pt>
                <c:pt idx="328">
                  <c:v>0.14400830000000001</c:v>
                </c:pt>
                <c:pt idx="329">
                  <c:v>0.14901700000000001</c:v>
                </c:pt>
                <c:pt idx="330">
                  <c:v>0.15401000000000001</c:v>
                </c:pt>
                <c:pt idx="331">
                  <c:v>0.15895580000000001</c:v>
                </c:pt>
                <c:pt idx="332">
                  <c:v>0.16390160000000001</c:v>
                </c:pt>
                <c:pt idx="333">
                  <c:v>0.1688789</c:v>
                </c:pt>
                <c:pt idx="334">
                  <c:v>0.17384040000000001</c:v>
                </c:pt>
                <c:pt idx="335">
                  <c:v>0.17886479999999999</c:v>
                </c:pt>
                <c:pt idx="336">
                  <c:v>0.18385779999999999</c:v>
                </c:pt>
                <c:pt idx="337">
                  <c:v>0.18885070000000001</c:v>
                </c:pt>
                <c:pt idx="338">
                  <c:v>0.19385939999999999</c:v>
                </c:pt>
                <c:pt idx="339">
                  <c:v>0.1988994</c:v>
                </c:pt>
                <c:pt idx="340">
                  <c:v>0.20392379999999999</c:v>
                </c:pt>
                <c:pt idx="341">
                  <c:v>0.2098431</c:v>
                </c:pt>
                <c:pt idx="342">
                  <c:v>0.2141295</c:v>
                </c:pt>
                <c:pt idx="343">
                  <c:v>0.2191853</c:v>
                </c:pt>
                <c:pt idx="344">
                  <c:v>0.2241311</c:v>
                </c:pt>
                <c:pt idx="345">
                  <c:v>0.22909270000000001</c:v>
                </c:pt>
                <c:pt idx="346">
                  <c:v>0.23403850000000001</c:v>
                </c:pt>
                <c:pt idx="347">
                  <c:v>0.23904719999999999</c:v>
                </c:pt>
                <c:pt idx="348">
                  <c:v>0.24405579999999999</c:v>
                </c:pt>
                <c:pt idx="349">
                  <c:v>0.24903310000000001</c:v>
                </c:pt>
                <c:pt idx="350">
                  <c:v>0.25399460000000001</c:v>
                </c:pt>
                <c:pt idx="351">
                  <c:v>0.25895620000000003</c:v>
                </c:pt>
                <c:pt idx="352">
                  <c:v>0.2639648</c:v>
                </c:pt>
                <c:pt idx="353">
                  <c:v>0.26895780000000002</c:v>
                </c:pt>
                <c:pt idx="354">
                  <c:v>0.27399780000000001</c:v>
                </c:pt>
                <c:pt idx="355">
                  <c:v>0.27899079999999998</c:v>
                </c:pt>
                <c:pt idx="356">
                  <c:v>0.28398370000000001</c:v>
                </c:pt>
                <c:pt idx="357">
                  <c:v>0.28896100000000002</c:v>
                </c:pt>
                <c:pt idx="358">
                  <c:v>0.29393819999999998</c:v>
                </c:pt>
                <c:pt idx="359">
                  <c:v>0.2989155</c:v>
                </c:pt>
                <c:pt idx="360">
                  <c:v>0.30395559999999999</c:v>
                </c:pt>
                <c:pt idx="361">
                  <c:v>0.30897989999999997</c:v>
                </c:pt>
                <c:pt idx="362">
                  <c:v>0.31523980000000001</c:v>
                </c:pt>
                <c:pt idx="363">
                  <c:v>0.31854159999999998</c:v>
                </c:pt>
                <c:pt idx="364">
                  <c:v>0.32357279999999999</c:v>
                </c:pt>
                <c:pt idx="365">
                  <c:v>0.32844679999999998</c:v>
                </c:pt>
                <c:pt idx="366">
                  <c:v>0.3334781</c:v>
                </c:pt>
                <c:pt idx="367">
                  <c:v>0.33850930000000001</c:v>
                </c:pt>
                <c:pt idx="368">
                  <c:v>0.34354059999999997</c:v>
                </c:pt>
                <c:pt idx="369">
                  <c:v>0.34841460000000002</c:v>
                </c:pt>
                <c:pt idx="370">
                  <c:v>0.35344589999999998</c:v>
                </c:pt>
                <c:pt idx="371">
                  <c:v>0.35831990000000002</c:v>
                </c:pt>
                <c:pt idx="372">
                  <c:v>0.36335119999999999</c:v>
                </c:pt>
                <c:pt idx="373">
                  <c:v>0.3683824</c:v>
                </c:pt>
                <c:pt idx="374">
                  <c:v>0.37341370000000002</c:v>
                </c:pt>
                <c:pt idx="375">
                  <c:v>0.3782877</c:v>
                </c:pt>
                <c:pt idx="376">
                  <c:v>0.38331900000000002</c:v>
                </c:pt>
                <c:pt idx="377">
                  <c:v>0.38819300000000001</c:v>
                </c:pt>
                <c:pt idx="378">
                  <c:v>0.393067</c:v>
                </c:pt>
                <c:pt idx="379">
                  <c:v>0.39809830000000002</c:v>
                </c:pt>
                <c:pt idx="380">
                  <c:v>0.4032868</c:v>
                </c:pt>
                <c:pt idx="381">
                  <c:v>0.40831800000000001</c:v>
                </c:pt>
                <c:pt idx="382">
                  <c:v>0.41334929999999998</c:v>
                </c:pt>
                <c:pt idx="383">
                  <c:v>0.41838059999999999</c:v>
                </c:pt>
                <c:pt idx="384">
                  <c:v>0.42325459999999998</c:v>
                </c:pt>
                <c:pt idx="385">
                  <c:v>0.42812860000000003</c:v>
                </c:pt>
                <c:pt idx="386">
                  <c:v>0.43315989999999999</c:v>
                </c:pt>
                <c:pt idx="387">
                  <c:v>0.43803389999999998</c:v>
                </c:pt>
                <c:pt idx="388">
                  <c:v>0.44306519999999999</c:v>
                </c:pt>
                <c:pt idx="389">
                  <c:v>0.44809640000000001</c:v>
                </c:pt>
                <c:pt idx="390">
                  <c:v>0.45312770000000002</c:v>
                </c:pt>
                <c:pt idx="391">
                  <c:v>0.45815889999999998</c:v>
                </c:pt>
                <c:pt idx="392">
                  <c:v>0.4631902</c:v>
                </c:pt>
                <c:pt idx="393">
                  <c:v>0.46806419999999999</c:v>
                </c:pt>
                <c:pt idx="394">
                  <c:v>0.47293829999999998</c:v>
                </c:pt>
                <c:pt idx="395">
                  <c:v>0.47781230000000002</c:v>
                </c:pt>
                <c:pt idx="396">
                  <c:v>0.48268630000000001</c:v>
                </c:pt>
                <c:pt idx="397">
                  <c:v>0.48771759999999997</c:v>
                </c:pt>
                <c:pt idx="398">
                  <c:v>0.49274889999999999</c:v>
                </c:pt>
                <c:pt idx="399">
                  <c:v>0.49762289999999998</c:v>
                </c:pt>
                <c:pt idx="400">
                  <c:v>0.50312579999999996</c:v>
                </c:pt>
                <c:pt idx="401">
                  <c:v>0.50862879999999999</c:v>
                </c:pt>
                <c:pt idx="402">
                  <c:v>0.51366009999999995</c:v>
                </c:pt>
                <c:pt idx="403">
                  <c:v>0.5185341</c:v>
                </c:pt>
                <c:pt idx="404">
                  <c:v>0.52356539999999996</c:v>
                </c:pt>
                <c:pt idx="405">
                  <c:v>0.52875380000000005</c:v>
                </c:pt>
                <c:pt idx="406">
                  <c:v>0.53378499999999995</c:v>
                </c:pt>
                <c:pt idx="407">
                  <c:v>0.53881630000000003</c:v>
                </c:pt>
                <c:pt idx="408">
                  <c:v>0.54384759999999999</c:v>
                </c:pt>
                <c:pt idx="409">
                  <c:v>0.54872169999999998</c:v>
                </c:pt>
                <c:pt idx="410">
                  <c:v>0.55359570000000002</c:v>
                </c:pt>
                <c:pt idx="411">
                  <c:v>0.55972750000000004</c:v>
                </c:pt>
                <c:pt idx="412">
                  <c:v>0.5636582</c:v>
                </c:pt>
                <c:pt idx="413">
                  <c:v>0.56853220000000004</c:v>
                </c:pt>
                <c:pt idx="414">
                  <c:v>0.57340619999999998</c:v>
                </c:pt>
                <c:pt idx="415">
                  <c:v>0.57828029999999997</c:v>
                </c:pt>
                <c:pt idx="416">
                  <c:v>0.58315430000000001</c:v>
                </c:pt>
                <c:pt idx="417">
                  <c:v>0.58818550000000003</c:v>
                </c:pt>
                <c:pt idx="418">
                  <c:v>0.59321679999999999</c:v>
                </c:pt>
                <c:pt idx="419">
                  <c:v>0.59809080000000003</c:v>
                </c:pt>
                <c:pt idx="420">
                  <c:v>0.60327929999999996</c:v>
                </c:pt>
                <c:pt idx="421">
                  <c:v>0.6084678</c:v>
                </c:pt>
                <c:pt idx="422">
                  <c:v>0.61365630000000004</c:v>
                </c:pt>
                <c:pt idx="423">
                  <c:v>0.61853029999999998</c:v>
                </c:pt>
                <c:pt idx="424">
                  <c:v>0.62371880000000002</c:v>
                </c:pt>
                <c:pt idx="425">
                  <c:v>0.62890729999999995</c:v>
                </c:pt>
                <c:pt idx="426">
                  <c:v>0.63362410000000002</c:v>
                </c:pt>
                <c:pt idx="427">
                  <c:v>0.63865539999999998</c:v>
                </c:pt>
                <c:pt idx="428">
                  <c:v>0.64352940000000003</c:v>
                </c:pt>
                <c:pt idx="429">
                  <c:v>0.64856060000000004</c:v>
                </c:pt>
                <c:pt idx="430">
                  <c:v>0.6535919</c:v>
                </c:pt>
                <c:pt idx="431">
                  <c:v>0.65846590000000005</c:v>
                </c:pt>
                <c:pt idx="432">
                  <c:v>0.66349709999999995</c:v>
                </c:pt>
                <c:pt idx="433">
                  <c:v>0.66837120000000005</c:v>
                </c:pt>
                <c:pt idx="434">
                  <c:v>0.67340250000000001</c:v>
                </c:pt>
                <c:pt idx="435">
                  <c:v>0.67827649999999995</c:v>
                </c:pt>
                <c:pt idx="436">
                  <c:v>0.68330780000000002</c:v>
                </c:pt>
                <c:pt idx="437">
                  <c:v>0.68833909999999998</c:v>
                </c:pt>
                <c:pt idx="438">
                  <c:v>0.6930558</c:v>
                </c:pt>
                <c:pt idx="439">
                  <c:v>0.69808709999999996</c:v>
                </c:pt>
                <c:pt idx="440">
                  <c:v>0.70311840000000003</c:v>
                </c:pt>
                <c:pt idx="441">
                  <c:v>0.70799239999999997</c:v>
                </c:pt>
                <c:pt idx="442">
                  <c:v>0.71302370000000004</c:v>
                </c:pt>
                <c:pt idx="443">
                  <c:v>0.71805490000000005</c:v>
                </c:pt>
                <c:pt idx="444">
                  <c:v>0.72308620000000001</c:v>
                </c:pt>
                <c:pt idx="445">
                  <c:v>0.72811740000000003</c:v>
                </c:pt>
                <c:pt idx="446">
                  <c:v>0.73314869999999999</c:v>
                </c:pt>
                <c:pt idx="447">
                  <c:v>0.73802270000000003</c:v>
                </c:pt>
                <c:pt idx="448">
                  <c:v>0.74305399999999999</c:v>
                </c:pt>
                <c:pt idx="449">
                  <c:v>0.74808520000000001</c:v>
                </c:pt>
                <c:pt idx="450">
                  <c:v>0.7529593</c:v>
                </c:pt>
                <c:pt idx="451">
                  <c:v>0.75799050000000001</c:v>
                </c:pt>
                <c:pt idx="452">
                  <c:v>0.76302179999999997</c:v>
                </c:pt>
                <c:pt idx="453">
                  <c:v>0.76789580000000002</c:v>
                </c:pt>
                <c:pt idx="454">
                  <c:v>0.77292709999999998</c:v>
                </c:pt>
                <c:pt idx="455">
                  <c:v>0.77780110000000002</c:v>
                </c:pt>
                <c:pt idx="456">
                  <c:v>0.78283239999999998</c:v>
                </c:pt>
                <c:pt idx="457">
                  <c:v>0.78770640000000003</c:v>
                </c:pt>
                <c:pt idx="458">
                  <c:v>0.79273769999999999</c:v>
                </c:pt>
                <c:pt idx="459">
                  <c:v>0.7977689</c:v>
                </c:pt>
                <c:pt idx="460">
                  <c:v>0.7977689</c:v>
                </c:pt>
                <c:pt idx="461">
                  <c:v>0.79273769999999999</c:v>
                </c:pt>
                <c:pt idx="462">
                  <c:v>0.7878636</c:v>
                </c:pt>
                <c:pt idx="463">
                  <c:v>0.78283239999999998</c:v>
                </c:pt>
                <c:pt idx="464">
                  <c:v>0.77780110000000002</c:v>
                </c:pt>
                <c:pt idx="465">
                  <c:v>0.77292709999999998</c:v>
                </c:pt>
                <c:pt idx="466">
                  <c:v>0.76789580000000002</c:v>
                </c:pt>
                <c:pt idx="467">
                  <c:v>0.76302179999999997</c:v>
                </c:pt>
                <c:pt idx="468">
                  <c:v>0.75799050000000001</c:v>
                </c:pt>
                <c:pt idx="469">
                  <c:v>0.75311649999999997</c:v>
                </c:pt>
                <c:pt idx="470">
                  <c:v>0.74808520000000001</c:v>
                </c:pt>
                <c:pt idx="471">
                  <c:v>0.74305399999999999</c:v>
                </c:pt>
                <c:pt idx="472">
                  <c:v>0.73802270000000003</c:v>
                </c:pt>
                <c:pt idx="473">
                  <c:v>0.73299150000000002</c:v>
                </c:pt>
                <c:pt idx="474">
                  <c:v>0.72811740000000003</c:v>
                </c:pt>
                <c:pt idx="475">
                  <c:v>0.72324339999999998</c:v>
                </c:pt>
                <c:pt idx="476">
                  <c:v>0.71821210000000002</c:v>
                </c:pt>
                <c:pt idx="477">
                  <c:v>0.71318090000000001</c:v>
                </c:pt>
                <c:pt idx="478">
                  <c:v>0.70830680000000001</c:v>
                </c:pt>
                <c:pt idx="479">
                  <c:v>0.7032756</c:v>
                </c:pt>
                <c:pt idx="480">
                  <c:v>0.69824430000000004</c:v>
                </c:pt>
                <c:pt idx="481">
                  <c:v>0.69321310000000003</c:v>
                </c:pt>
                <c:pt idx="482">
                  <c:v>0.68833909999999998</c:v>
                </c:pt>
                <c:pt idx="483">
                  <c:v>0.68330780000000002</c:v>
                </c:pt>
                <c:pt idx="484">
                  <c:v>0.67827649999999995</c:v>
                </c:pt>
                <c:pt idx="485">
                  <c:v>0.67340250000000001</c:v>
                </c:pt>
                <c:pt idx="486">
                  <c:v>0.66837120000000005</c:v>
                </c:pt>
                <c:pt idx="487">
                  <c:v>0.66334000000000004</c:v>
                </c:pt>
                <c:pt idx="488">
                  <c:v>0.65830869999999997</c:v>
                </c:pt>
                <c:pt idx="489">
                  <c:v>0.65327749999999996</c:v>
                </c:pt>
                <c:pt idx="490">
                  <c:v>0.64840339999999996</c:v>
                </c:pt>
                <c:pt idx="491">
                  <c:v>0.64352940000000003</c:v>
                </c:pt>
                <c:pt idx="492">
                  <c:v>0.63849809999999996</c:v>
                </c:pt>
                <c:pt idx="493">
                  <c:v>0.63362410000000002</c:v>
                </c:pt>
                <c:pt idx="494">
                  <c:v>0.62859279999999995</c:v>
                </c:pt>
                <c:pt idx="495">
                  <c:v>0.62371880000000002</c:v>
                </c:pt>
                <c:pt idx="496">
                  <c:v>0.61853029999999998</c:v>
                </c:pt>
                <c:pt idx="497">
                  <c:v>0.61334180000000005</c:v>
                </c:pt>
                <c:pt idx="498">
                  <c:v>0.60831060000000003</c:v>
                </c:pt>
                <c:pt idx="499">
                  <c:v>0.60343650000000004</c:v>
                </c:pt>
                <c:pt idx="500">
                  <c:v>0.59809080000000003</c:v>
                </c:pt>
                <c:pt idx="501">
                  <c:v>0.59321679999999999</c:v>
                </c:pt>
                <c:pt idx="502">
                  <c:v>0.58818550000000003</c:v>
                </c:pt>
                <c:pt idx="503">
                  <c:v>0.58315430000000001</c:v>
                </c:pt>
                <c:pt idx="504">
                  <c:v>0.57828029999999997</c:v>
                </c:pt>
                <c:pt idx="505">
                  <c:v>0.57324900000000001</c:v>
                </c:pt>
                <c:pt idx="506">
                  <c:v>0.56837499999999996</c:v>
                </c:pt>
                <c:pt idx="507">
                  <c:v>0.56334379999999995</c:v>
                </c:pt>
                <c:pt idx="508">
                  <c:v>0.55831240000000004</c:v>
                </c:pt>
                <c:pt idx="509">
                  <c:v>0.55343850000000006</c:v>
                </c:pt>
                <c:pt idx="510">
                  <c:v>0.54840710000000004</c:v>
                </c:pt>
                <c:pt idx="511">
                  <c:v>0.54353309999999999</c:v>
                </c:pt>
                <c:pt idx="512">
                  <c:v>0.53834459999999995</c:v>
                </c:pt>
                <c:pt idx="513">
                  <c:v>0.53347060000000002</c:v>
                </c:pt>
                <c:pt idx="514">
                  <c:v>0.52843929999999995</c:v>
                </c:pt>
                <c:pt idx="515">
                  <c:v>0.52325089999999996</c:v>
                </c:pt>
                <c:pt idx="516">
                  <c:v>0.5182196</c:v>
                </c:pt>
                <c:pt idx="517">
                  <c:v>0.51350280000000004</c:v>
                </c:pt>
                <c:pt idx="518">
                  <c:v>0.50847149999999997</c:v>
                </c:pt>
                <c:pt idx="519">
                  <c:v>0.50296859999999999</c:v>
                </c:pt>
                <c:pt idx="520">
                  <c:v>0.49762289999999998</c:v>
                </c:pt>
                <c:pt idx="521">
                  <c:v>0.49243439999999999</c:v>
                </c:pt>
                <c:pt idx="522">
                  <c:v>0.4875604</c:v>
                </c:pt>
                <c:pt idx="523">
                  <c:v>0.48268630000000001</c:v>
                </c:pt>
                <c:pt idx="524">
                  <c:v>0.47749779999999997</c:v>
                </c:pt>
                <c:pt idx="525">
                  <c:v>0.47262379999999998</c:v>
                </c:pt>
                <c:pt idx="526">
                  <c:v>0.46774979999999999</c:v>
                </c:pt>
                <c:pt idx="527">
                  <c:v>0.46271849999999998</c:v>
                </c:pt>
                <c:pt idx="528">
                  <c:v>0.45784449999999999</c:v>
                </c:pt>
                <c:pt idx="529">
                  <c:v>0.45281320000000003</c:v>
                </c:pt>
                <c:pt idx="530">
                  <c:v>0.44793919999999998</c:v>
                </c:pt>
                <c:pt idx="531">
                  <c:v>0.44290800000000002</c:v>
                </c:pt>
                <c:pt idx="532">
                  <c:v>0.43771949999999998</c:v>
                </c:pt>
                <c:pt idx="533">
                  <c:v>0.43284539999999999</c:v>
                </c:pt>
                <c:pt idx="534">
                  <c:v>0.4279714</c:v>
                </c:pt>
                <c:pt idx="535">
                  <c:v>0.42309740000000001</c:v>
                </c:pt>
                <c:pt idx="536">
                  <c:v>0.4180661</c:v>
                </c:pt>
                <c:pt idx="537">
                  <c:v>0.41303489999999998</c:v>
                </c:pt>
                <c:pt idx="538">
                  <c:v>0.40800360000000002</c:v>
                </c:pt>
                <c:pt idx="539">
                  <c:v>0.40297230000000001</c:v>
                </c:pt>
                <c:pt idx="540">
                  <c:v>0.39794109999999999</c:v>
                </c:pt>
                <c:pt idx="541">
                  <c:v>0.39290979999999998</c:v>
                </c:pt>
                <c:pt idx="542">
                  <c:v>0.38803579999999999</c:v>
                </c:pt>
                <c:pt idx="543">
                  <c:v>0.38300450000000003</c:v>
                </c:pt>
                <c:pt idx="544">
                  <c:v>0.37813049999999998</c:v>
                </c:pt>
                <c:pt idx="545">
                  <c:v>0.37309920000000002</c:v>
                </c:pt>
                <c:pt idx="546">
                  <c:v>0.36822519999999997</c:v>
                </c:pt>
                <c:pt idx="547">
                  <c:v>0.36335119999999999</c:v>
                </c:pt>
                <c:pt idx="548">
                  <c:v>0.35831990000000002</c:v>
                </c:pt>
                <c:pt idx="549">
                  <c:v>0.35344589999999998</c:v>
                </c:pt>
                <c:pt idx="550">
                  <c:v>0.34841460000000002</c:v>
                </c:pt>
                <c:pt idx="551">
                  <c:v>0.34338340000000001</c:v>
                </c:pt>
                <c:pt idx="552">
                  <c:v>0.33835209999999999</c:v>
                </c:pt>
                <c:pt idx="553">
                  <c:v>0.3334781</c:v>
                </c:pt>
                <c:pt idx="554">
                  <c:v>0.32844679999999998</c:v>
                </c:pt>
                <c:pt idx="555">
                  <c:v>0.32341550000000002</c:v>
                </c:pt>
                <c:pt idx="556">
                  <c:v>0.31854159999999998</c:v>
                </c:pt>
                <c:pt idx="557">
                  <c:v>0.31335299999999999</c:v>
                </c:pt>
                <c:pt idx="558">
                  <c:v>0.30863620000000003</c:v>
                </c:pt>
                <c:pt idx="559">
                  <c:v>0.30376219999999998</c:v>
                </c:pt>
                <c:pt idx="560">
                  <c:v>0.2985737</c:v>
                </c:pt>
                <c:pt idx="561">
                  <c:v>0.29354249999999998</c:v>
                </c:pt>
                <c:pt idx="562">
                  <c:v>0.28851120000000002</c:v>
                </c:pt>
                <c:pt idx="563">
                  <c:v>0.28347990000000001</c:v>
                </c:pt>
                <c:pt idx="564">
                  <c:v>0.27860590000000002</c:v>
                </c:pt>
                <c:pt idx="565">
                  <c:v>0.2735747</c:v>
                </c:pt>
                <c:pt idx="566">
                  <c:v>0.26854339999999999</c:v>
                </c:pt>
                <c:pt idx="567">
                  <c:v>0.2636694</c:v>
                </c:pt>
                <c:pt idx="568">
                  <c:v>0.25879530000000001</c:v>
                </c:pt>
                <c:pt idx="569">
                  <c:v>0.25407849999999998</c:v>
                </c:pt>
                <c:pt idx="570">
                  <c:v>0.2492045</c:v>
                </c:pt>
                <c:pt idx="571">
                  <c:v>0.24433050000000001</c:v>
                </c:pt>
                <c:pt idx="572">
                  <c:v>0.2380266</c:v>
                </c:pt>
                <c:pt idx="573">
                  <c:v>0.23405419999999999</c:v>
                </c:pt>
                <c:pt idx="574">
                  <c:v>0.229077</c:v>
                </c:pt>
                <c:pt idx="575">
                  <c:v>0.22409970000000001</c:v>
                </c:pt>
                <c:pt idx="576">
                  <c:v>0.21913820000000001</c:v>
                </c:pt>
                <c:pt idx="577">
                  <c:v>0.21408240000000001</c:v>
                </c:pt>
                <c:pt idx="578">
                  <c:v>0.20897950000000001</c:v>
                </c:pt>
                <c:pt idx="579">
                  <c:v>0.20390810000000001</c:v>
                </c:pt>
                <c:pt idx="580">
                  <c:v>0.1988994</c:v>
                </c:pt>
                <c:pt idx="581">
                  <c:v>0.19385939999999999</c:v>
                </c:pt>
                <c:pt idx="582">
                  <c:v>0.18885070000000001</c:v>
                </c:pt>
                <c:pt idx="583">
                  <c:v>0.18385779999999999</c:v>
                </c:pt>
                <c:pt idx="584">
                  <c:v>0.17886479999999999</c:v>
                </c:pt>
                <c:pt idx="585">
                  <c:v>0.17384040000000001</c:v>
                </c:pt>
                <c:pt idx="586">
                  <c:v>0.1688789</c:v>
                </c:pt>
                <c:pt idx="587">
                  <c:v>0.16391729999999999</c:v>
                </c:pt>
                <c:pt idx="588">
                  <c:v>0.15897149999999999</c:v>
                </c:pt>
                <c:pt idx="589">
                  <c:v>0.15401000000000001</c:v>
                </c:pt>
                <c:pt idx="590">
                  <c:v>0.14903269999999999</c:v>
                </c:pt>
                <c:pt idx="591">
                  <c:v>0.1439926</c:v>
                </c:pt>
                <c:pt idx="592">
                  <c:v>0.1389997</c:v>
                </c:pt>
                <c:pt idx="593">
                  <c:v>0.133991</c:v>
                </c:pt>
                <c:pt idx="594">
                  <c:v>0.1289824</c:v>
                </c:pt>
                <c:pt idx="595">
                  <c:v>0.1239894</c:v>
                </c:pt>
                <c:pt idx="596">
                  <c:v>0.1190122</c:v>
                </c:pt>
                <c:pt idx="597">
                  <c:v>0.11397210000000001</c:v>
                </c:pt>
                <c:pt idx="598">
                  <c:v>0.1089007</c:v>
                </c:pt>
                <c:pt idx="599">
                  <c:v>0.10390770000000001</c:v>
                </c:pt>
                <c:pt idx="600">
                  <c:v>9.8946149999999997E-2</c:v>
                </c:pt>
                <c:pt idx="601">
                  <c:v>9.3937510000000002E-2</c:v>
                </c:pt>
                <c:pt idx="602">
                  <c:v>8.8975949999999998E-2</c:v>
                </c:pt>
                <c:pt idx="603">
                  <c:v>8.3983000000000002E-2</c:v>
                </c:pt>
                <c:pt idx="604">
                  <c:v>7.8911540000000002E-2</c:v>
                </c:pt>
                <c:pt idx="605">
                  <c:v>7.3902880000000004E-2</c:v>
                </c:pt>
                <c:pt idx="606">
                  <c:v>6.8909929999999994E-2</c:v>
                </c:pt>
                <c:pt idx="607">
                  <c:v>6.3964080000000006E-2</c:v>
                </c:pt>
                <c:pt idx="608">
                  <c:v>5.8971129999999997E-2</c:v>
                </c:pt>
                <c:pt idx="609">
                  <c:v>5.3993880000000001E-2</c:v>
                </c:pt>
                <c:pt idx="610">
                  <c:v>4.8938120000000002E-2</c:v>
                </c:pt>
                <c:pt idx="611">
                  <c:v>4.3929469999999998E-2</c:v>
                </c:pt>
                <c:pt idx="612">
                  <c:v>3.8983610000000002E-2</c:v>
                </c:pt>
                <c:pt idx="613">
                  <c:v>3.4006359999999999E-2</c:v>
                </c:pt>
                <c:pt idx="614">
                  <c:v>2.9060510000000001E-2</c:v>
                </c:pt>
                <c:pt idx="615">
                  <c:v>2.2707379999999999E-2</c:v>
                </c:pt>
                <c:pt idx="616">
                  <c:v>1.9094449999999999E-2</c:v>
                </c:pt>
                <c:pt idx="617">
                  <c:v>1.4126089999999999E-2</c:v>
                </c:pt>
                <c:pt idx="618">
                  <c:v>9.0424430000000007E-3</c:v>
                </c:pt>
                <c:pt idx="619">
                  <c:v>4.0117670000000003E-3</c:v>
                </c:pt>
                <c:pt idx="620">
                  <c:v>-1.0251430000000001E-3</c:v>
                </c:pt>
                <c:pt idx="621">
                  <c:v>-6.0433559999999997E-3</c:v>
                </c:pt>
                <c:pt idx="622">
                  <c:v>-1.1077149999999999E-2</c:v>
                </c:pt>
                <c:pt idx="623">
                  <c:v>-1.608913E-2</c:v>
                </c:pt>
                <c:pt idx="624">
                  <c:v>-2.109488E-2</c:v>
                </c:pt>
                <c:pt idx="625">
                  <c:v>-2.6092839999999999E-2</c:v>
                </c:pt>
                <c:pt idx="626">
                  <c:v>-3.2550639999999999E-2</c:v>
                </c:pt>
                <c:pt idx="627">
                  <c:v>-3.6036289999999999E-2</c:v>
                </c:pt>
                <c:pt idx="628">
                  <c:v>-4.0997840000000001E-2</c:v>
                </c:pt>
                <c:pt idx="629">
                  <c:v>-4.6006499999999999E-2</c:v>
                </c:pt>
                <c:pt idx="630">
                  <c:v>-5.0999450000000002E-2</c:v>
                </c:pt>
                <c:pt idx="631">
                  <c:v>-5.5976699999999997E-2</c:v>
                </c:pt>
                <c:pt idx="632">
                  <c:v>-6.0938249999999999E-2</c:v>
                </c:pt>
                <c:pt idx="633">
                  <c:v>-6.5931210000000004E-2</c:v>
                </c:pt>
                <c:pt idx="634">
                  <c:v>-7.0939859999999993E-2</c:v>
                </c:pt>
                <c:pt idx="635">
                  <c:v>-7.5964210000000004E-2</c:v>
                </c:pt>
                <c:pt idx="636">
                  <c:v>-8.1035679999999999E-2</c:v>
                </c:pt>
                <c:pt idx="637">
                  <c:v>-8.6028629999999995E-2</c:v>
                </c:pt>
                <c:pt idx="638">
                  <c:v>-9.1037290000000007E-2</c:v>
                </c:pt>
                <c:pt idx="639">
                  <c:v>-9.6030240000000003E-2</c:v>
                </c:pt>
                <c:pt idx="640">
                  <c:v>-0.1009761</c:v>
                </c:pt>
                <c:pt idx="641">
                  <c:v>-0.10596899999999999</c:v>
                </c:pt>
                <c:pt idx="642">
                  <c:v>-0.1110405</c:v>
                </c:pt>
                <c:pt idx="643">
                  <c:v>-0.1160491</c:v>
                </c:pt>
                <c:pt idx="644">
                  <c:v>-0.1210421</c:v>
                </c:pt>
                <c:pt idx="645">
                  <c:v>-0.1260194</c:v>
                </c:pt>
                <c:pt idx="646">
                  <c:v>-0.13099659999999999</c:v>
                </c:pt>
                <c:pt idx="647">
                  <c:v>-0.13597390000000001</c:v>
                </c:pt>
                <c:pt idx="648">
                  <c:v>-0.1410139</c:v>
                </c:pt>
                <c:pt idx="649">
                  <c:v>-0.14605399999999999</c:v>
                </c:pt>
                <c:pt idx="650">
                  <c:v>-0.1510155</c:v>
                </c:pt>
                <c:pt idx="651">
                  <c:v>-0.15600849999999999</c:v>
                </c:pt>
                <c:pt idx="652">
                  <c:v>-0.16097</c:v>
                </c:pt>
                <c:pt idx="653">
                  <c:v>-0.16594729999999999</c:v>
                </c:pt>
                <c:pt idx="654">
                  <c:v>-0.1709088</c:v>
                </c:pt>
                <c:pt idx="655">
                  <c:v>-0.17593320000000001</c:v>
                </c:pt>
                <c:pt idx="656">
                  <c:v>-0.1809104</c:v>
                </c:pt>
                <c:pt idx="657">
                  <c:v>-0.1858563</c:v>
                </c:pt>
                <c:pt idx="658">
                  <c:v>-0.1909121</c:v>
                </c:pt>
                <c:pt idx="659">
                  <c:v>-0.19601489999999999</c:v>
                </c:pt>
                <c:pt idx="660">
                  <c:v>-0.2010393</c:v>
                </c:pt>
                <c:pt idx="661">
                  <c:v>-0.2061578</c:v>
                </c:pt>
                <c:pt idx="662">
                  <c:v>-0.2112607</c:v>
                </c:pt>
                <c:pt idx="663">
                  <c:v>-0.21631639999999999</c:v>
                </c:pt>
                <c:pt idx="664">
                  <c:v>-0.22129370000000001</c:v>
                </c:pt>
                <c:pt idx="665">
                  <c:v>-0.22625519999999999</c:v>
                </c:pt>
                <c:pt idx="666">
                  <c:v>-0.2312168</c:v>
                </c:pt>
                <c:pt idx="667">
                  <c:v>-0.2362098</c:v>
                </c:pt>
                <c:pt idx="668">
                  <c:v>-0.24126549999999999</c:v>
                </c:pt>
                <c:pt idx="669">
                  <c:v>-0.2462114</c:v>
                </c:pt>
                <c:pt idx="670">
                  <c:v>-0.25112580000000001</c:v>
                </c:pt>
                <c:pt idx="671">
                  <c:v>-0.25608740000000002</c:v>
                </c:pt>
                <c:pt idx="672">
                  <c:v>-0.26104889999999997</c:v>
                </c:pt>
                <c:pt idx="673">
                  <c:v>-0.26605760000000001</c:v>
                </c:pt>
                <c:pt idx="674">
                  <c:v>-0.27112900000000001</c:v>
                </c:pt>
                <c:pt idx="675">
                  <c:v>-0.27613769999999999</c:v>
                </c:pt>
                <c:pt idx="676">
                  <c:v>-0.28113060000000001</c:v>
                </c:pt>
                <c:pt idx="677">
                  <c:v>-0.28613929999999999</c:v>
                </c:pt>
                <c:pt idx="678">
                  <c:v>-0.29113220000000001</c:v>
                </c:pt>
                <c:pt idx="679">
                  <c:v>-0.29612519999999998</c:v>
                </c:pt>
                <c:pt idx="680">
                  <c:v>-0.30116530000000002</c:v>
                </c:pt>
                <c:pt idx="681">
                  <c:v>-0.3061739</c:v>
                </c:pt>
                <c:pt idx="682">
                  <c:v>-0.31115120000000002</c:v>
                </c:pt>
                <c:pt idx="683">
                  <c:v>-0.31712649999999998</c:v>
                </c:pt>
                <c:pt idx="684">
                  <c:v>-0.32121440000000001</c:v>
                </c:pt>
                <c:pt idx="685">
                  <c:v>-0.32624560000000002</c:v>
                </c:pt>
                <c:pt idx="686">
                  <c:v>-0.33127689999999999</c:v>
                </c:pt>
                <c:pt idx="687">
                  <c:v>-0.3363082</c:v>
                </c:pt>
                <c:pt idx="688">
                  <c:v>-0.34133940000000002</c:v>
                </c:pt>
                <c:pt idx="689">
                  <c:v>-0.3465279</c:v>
                </c:pt>
                <c:pt idx="690">
                  <c:v>-0.35140189999999999</c:v>
                </c:pt>
                <c:pt idx="691">
                  <c:v>-0.35643320000000001</c:v>
                </c:pt>
                <c:pt idx="692">
                  <c:v>-0.36146450000000002</c:v>
                </c:pt>
                <c:pt idx="693">
                  <c:v>-0.36618129999999999</c:v>
                </c:pt>
                <c:pt idx="694">
                  <c:v>-0.37105529999999998</c:v>
                </c:pt>
                <c:pt idx="695">
                  <c:v>-0.37608659999999999</c:v>
                </c:pt>
                <c:pt idx="696">
                  <c:v>-0.38096059999999998</c:v>
                </c:pt>
                <c:pt idx="697">
                  <c:v>-0.3859918</c:v>
                </c:pt>
                <c:pt idx="698">
                  <c:v>-0.39102310000000001</c:v>
                </c:pt>
                <c:pt idx="699">
                  <c:v>-0.39605439999999997</c:v>
                </c:pt>
                <c:pt idx="700">
                  <c:v>-0.40108559999999999</c:v>
                </c:pt>
                <c:pt idx="701">
                  <c:v>-0.4061169</c:v>
                </c:pt>
                <c:pt idx="702">
                  <c:v>-0.41114810000000002</c:v>
                </c:pt>
                <c:pt idx="703">
                  <c:v>-0.41617939999999998</c:v>
                </c:pt>
                <c:pt idx="704">
                  <c:v>-0.42121059999999999</c:v>
                </c:pt>
                <c:pt idx="705">
                  <c:v>-0.42608469999999998</c:v>
                </c:pt>
                <c:pt idx="706">
                  <c:v>-0.4311159</c:v>
                </c:pt>
                <c:pt idx="707">
                  <c:v>-0.43598999999999999</c:v>
                </c:pt>
                <c:pt idx="708">
                  <c:v>-0.4410212</c:v>
                </c:pt>
                <c:pt idx="709">
                  <c:v>-0.44605250000000002</c:v>
                </c:pt>
                <c:pt idx="710">
                  <c:v>-0.45092650000000001</c:v>
                </c:pt>
                <c:pt idx="711">
                  <c:v>-0.45611499999999999</c:v>
                </c:pt>
                <c:pt idx="712">
                  <c:v>-0.46161790000000003</c:v>
                </c:pt>
                <c:pt idx="713">
                  <c:v>-0.46696359999999998</c:v>
                </c:pt>
                <c:pt idx="714">
                  <c:v>-0.47183770000000003</c:v>
                </c:pt>
                <c:pt idx="715">
                  <c:v>-0.47686889999999998</c:v>
                </c:pt>
                <c:pt idx="716">
                  <c:v>-0.48158570000000001</c:v>
                </c:pt>
                <c:pt idx="717">
                  <c:v>-0.48661700000000002</c:v>
                </c:pt>
                <c:pt idx="718">
                  <c:v>-0.49149100000000001</c:v>
                </c:pt>
                <c:pt idx="719">
                  <c:v>-0.49652230000000003</c:v>
                </c:pt>
                <c:pt idx="720">
                  <c:v>-0.50139630000000002</c:v>
                </c:pt>
                <c:pt idx="721">
                  <c:v>-0.50642759999999998</c:v>
                </c:pt>
                <c:pt idx="722">
                  <c:v>-0.51161610000000002</c:v>
                </c:pt>
                <c:pt idx="723">
                  <c:v>-0.51664730000000003</c:v>
                </c:pt>
                <c:pt idx="724">
                  <c:v>-0.5213641</c:v>
                </c:pt>
                <c:pt idx="725">
                  <c:v>-0.52655260000000004</c:v>
                </c:pt>
                <c:pt idx="726">
                  <c:v>-0.53158380000000005</c:v>
                </c:pt>
                <c:pt idx="727">
                  <c:v>-0.53645790000000004</c:v>
                </c:pt>
                <c:pt idx="728">
                  <c:v>-0.54148909999999995</c:v>
                </c:pt>
                <c:pt idx="729">
                  <c:v>-0.54636320000000005</c:v>
                </c:pt>
                <c:pt idx="730">
                  <c:v>-0.55139439999999995</c:v>
                </c:pt>
                <c:pt idx="731">
                  <c:v>-0.55642570000000002</c:v>
                </c:pt>
                <c:pt idx="732">
                  <c:v>-0.56145699999999998</c:v>
                </c:pt>
                <c:pt idx="733">
                  <c:v>-0.56633100000000003</c:v>
                </c:pt>
                <c:pt idx="734">
                  <c:v>-0.57136229999999999</c:v>
                </c:pt>
                <c:pt idx="735">
                  <c:v>-0.57623630000000003</c:v>
                </c:pt>
                <c:pt idx="736">
                  <c:v>-0.58111029999999997</c:v>
                </c:pt>
                <c:pt idx="737">
                  <c:v>-0.58614160000000004</c:v>
                </c:pt>
                <c:pt idx="738">
                  <c:v>-0.59101559999999997</c:v>
                </c:pt>
                <c:pt idx="739">
                  <c:v>-0.59604690000000005</c:v>
                </c:pt>
                <c:pt idx="740">
                  <c:v>-0.60092089999999998</c:v>
                </c:pt>
                <c:pt idx="741">
                  <c:v>-0.60595209999999999</c:v>
                </c:pt>
                <c:pt idx="742">
                  <c:v>-0.61114060000000003</c:v>
                </c:pt>
                <c:pt idx="743">
                  <c:v>-0.61601470000000003</c:v>
                </c:pt>
                <c:pt idx="744">
                  <c:v>-0.62104590000000004</c:v>
                </c:pt>
                <c:pt idx="745">
                  <c:v>-0.6260772</c:v>
                </c:pt>
                <c:pt idx="746">
                  <c:v>-0.63110849999999996</c:v>
                </c:pt>
                <c:pt idx="747">
                  <c:v>-0.63613969999999997</c:v>
                </c:pt>
                <c:pt idx="748">
                  <c:v>-0.64101370000000002</c:v>
                </c:pt>
                <c:pt idx="749">
                  <c:v>-0.64604499999999998</c:v>
                </c:pt>
                <c:pt idx="750">
                  <c:v>-0.65091900000000003</c:v>
                </c:pt>
                <c:pt idx="751">
                  <c:v>-0.65595020000000004</c:v>
                </c:pt>
                <c:pt idx="752">
                  <c:v>-0.66082430000000003</c:v>
                </c:pt>
                <c:pt idx="753">
                  <c:v>-0.66585559999999999</c:v>
                </c:pt>
                <c:pt idx="754">
                  <c:v>-0.67088680000000001</c:v>
                </c:pt>
                <c:pt idx="755">
                  <c:v>-0.6757609</c:v>
                </c:pt>
                <c:pt idx="756">
                  <c:v>-0.68079210000000001</c:v>
                </c:pt>
                <c:pt idx="757">
                  <c:v>-0.68582330000000002</c:v>
                </c:pt>
                <c:pt idx="758">
                  <c:v>-0.69085459999999999</c:v>
                </c:pt>
                <c:pt idx="759">
                  <c:v>-0.69572869999999998</c:v>
                </c:pt>
                <c:pt idx="760">
                  <c:v>-0.70075989999999999</c:v>
                </c:pt>
                <c:pt idx="761">
                  <c:v>-0.7057911</c:v>
                </c:pt>
                <c:pt idx="762">
                  <c:v>-0.71082250000000002</c:v>
                </c:pt>
                <c:pt idx="763">
                  <c:v>-0.71569649999999996</c:v>
                </c:pt>
                <c:pt idx="764">
                  <c:v>-0.72072769999999997</c:v>
                </c:pt>
                <c:pt idx="765">
                  <c:v>-0.72560179999999996</c:v>
                </c:pt>
                <c:pt idx="766">
                  <c:v>-0.73063299999999998</c:v>
                </c:pt>
                <c:pt idx="767">
                  <c:v>-0.73550709999999997</c:v>
                </c:pt>
                <c:pt idx="768">
                  <c:v>-0.74053829999999998</c:v>
                </c:pt>
                <c:pt idx="769">
                  <c:v>-0.7455695</c:v>
                </c:pt>
                <c:pt idx="770">
                  <c:v>-0.75060079999999996</c:v>
                </c:pt>
                <c:pt idx="771">
                  <c:v>-0.75547489999999995</c:v>
                </c:pt>
                <c:pt idx="772">
                  <c:v>-0.76066330000000004</c:v>
                </c:pt>
                <c:pt idx="773">
                  <c:v>-0.76553729999999998</c:v>
                </c:pt>
                <c:pt idx="774">
                  <c:v>-0.77056860000000005</c:v>
                </c:pt>
                <c:pt idx="775">
                  <c:v>-0.77622880000000005</c:v>
                </c:pt>
                <c:pt idx="776">
                  <c:v>-0.78141729999999998</c:v>
                </c:pt>
                <c:pt idx="777">
                  <c:v>-0.78644849999999999</c:v>
                </c:pt>
                <c:pt idx="778">
                  <c:v>-0.79147979999999996</c:v>
                </c:pt>
                <c:pt idx="779">
                  <c:v>-0.7963538</c:v>
                </c:pt>
                <c:pt idx="780">
                  <c:v>-0.80122780000000005</c:v>
                </c:pt>
                <c:pt idx="781">
                  <c:v>-0.80641629999999997</c:v>
                </c:pt>
                <c:pt idx="782">
                  <c:v>-0.81144760000000005</c:v>
                </c:pt>
                <c:pt idx="783">
                  <c:v>-0.81663609999999998</c:v>
                </c:pt>
                <c:pt idx="784">
                  <c:v>-0.82166729999999999</c:v>
                </c:pt>
                <c:pt idx="785">
                  <c:v>-0.82685580000000003</c:v>
                </c:pt>
                <c:pt idx="786">
                  <c:v>-0.83172979999999996</c:v>
                </c:pt>
                <c:pt idx="787">
                  <c:v>-0.83676110000000004</c:v>
                </c:pt>
                <c:pt idx="788">
                  <c:v>-0.84163509999999997</c:v>
                </c:pt>
                <c:pt idx="789">
                  <c:v>-0.84650919999999996</c:v>
                </c:pt>
                <c:pt idx="790">
                  <c:v>-0.85154039999999998</c:v>
                </c:pt>
                <c:pt idx="791">
                  <c:v>-0.85641440000000002</c:v>
                </c:pt>
                <c:pt idx="792">
                  <c:v>-0.86128850000000001</c:v>
                </c:pt>
                <c:pt idx="793">
                  <c:v>-0.86647700000000005</c:v>
                </c:pt>
                <c:pt idx="794">
                  <c:v>-0.87150819999999996</c:v>
                </c:pt>
                <c:pt idx="795">
                  <c:v>-0.87638229999999995</c:v>
                </c:pt>
                <c:pt idx="796">
                  <c:v>-0.88141349999999996</c:v>
                </c:pt>
                <c:pt idx="797">
                  <c:v>-0.88644480000000003</c:v>
                </c:pt>
                <c:pt idx="798">
                  <c:v>-0.89147600000000005</c:v>
                </c:pt>
                <c:pt idx="799">
                  <c:v>-0.89635010000000004</c:v>
                </c:pt>
                <c:pt idx="800">
                  <c:v>-0.90138130000000005</c:v>
                </c:pt>
                <c:pt idx="801">
                  <c:v>-0.90641260000000001</c:v>
                </c:pt>
                <c:pt idx="802">
                  <c:v>-0.91128659999999995</c:v>
                </c:pt>
                <c:pt idx="803">
                  <c:v>-0.91616059999999999</c:v>
                </c:pt>
                <c:pt idx="804">
                  <c:v>-0.92119189999999995</c:v>
                </c:pt>
                <c:pt idx="805">
                  <c:v>-0.92638039999999999</c:v>
                </c:pt>
                <c:pt idx="806">
                  <c:v>-0.93125440000000004</c:v>
                </c:pt>
                <c:pt idx="807">
                  <c:v>-0.9362857</c:v>
                </c:pt>
                <c:pt idx="808">
                  <c:v>-0.94115970000000004</c:v>
                </c:pt>
                <c:pt idx="809">
                  <c:v>-0.946191</c:v>
                </c:pt>
                <c:pt idx="810">
                  <c:v>-0.95641069999999995</c:v>
                </c:pt>
                <c:pt idx="811">
                  <c:v>-0.96112750000000002</c:v>
                </c:pt>
                <c:pt idx="812">
                  <c:v>-0.96615870000000004</c:v>
                </c:pt>
                <c:pt idx="813">
                  <c:v>-0.97103280000000003</c:v>
                </c:pt>
                <c:pt idx="814">
                  <c:v>-0.97606409999999999</c:v>
                </c:pt>
                <c:pt idx="815">
                  <c:v>-0.9810953</c:v>
                </c:pt>
                <c:pt idx="816">
                  <c:v>-0.9859694</c:v>
                </c:pt>
                <c:pt idx="817">
                  <c:v>-0.99100060000000001</c:v>
                </c:pt>
                <c:pt idx="818">
                  <c:v>-0.99587460000000005</c:v>
                </c:pt>
                <c:pt idx="819">
                  <c:v>-1.0007490000000001</c:v>
                </c:pt>
                <c:pt idx="820">
                  <c:v>-1.0057799999999999</c:v>
                </c:pt>
                <c:pt idx="821">
                  <c:v>-1.0108109999999999</c:v>
                </c:pt>
                <c:pt idx="822">
                  <c:v>-1.016</c:v>
                </c:pt>
                <c:pt idx="823">
                  <c:v>-1.021031</c:v>
                </c:pt>
                <c:pt idx="824">
                  <c:v>-1.026062</c:v>
                </c:pt>
                <c:pt idx="825">
                  <c:v>-1.031093</c:v>
                </c:pt>
                <c:pt idx="826">
                  <c:v>-1.036125</c:v>
                </c:pt>
                <c:pt idx="827">
                  <c:v>-1.041156</c:v>
                </c:pt>
                <c:pt idx="828">
                  <c:v>-1.046187</c:v>
                </c:pt>
                <c:pt idx="829">
                  <c:v>-1.0512189999999999</c:v>
                </c:pt>
                <c:pt idx="830">
                  <c:v>-1.0559350000000001</c:v>
                </c:pt>
                <c:pt idx="831">
                  <c:v>-1.0608089999999999</c:v>
                </c:pt>
                <c:pt idx="832">
                  <c:v>-1.065841</c:v>
                </c:pt>
                <c:pt idx="833">
                  <c:v>-1.070872</c:v>
                </c:pt>
                <c:pt idx="834">
                  <c:v>-1.0757460000000001</c:v>
                </c:pt>
                <c:pt idx="835">
                  <c:v>-1.0807770000000001</c:v>
                </c:pt>
                <c:pt idx="836">
                  <c:v>-1.0858080000000001</c:v>
                </c:pt>
                <c:pt idx="837">
                  <c:v>-1.091469</c:v>
                </c:pt>
                <c:pt idx="838">
                  <c:v>-1.096814</c:v>
                </c:pt>
                <c:pt idx="839">
                  <c:v>-1.1018460000000001</c:v>
                </c:pt>
                <c:pt idx="840">
                  <c:v>-1.1068770000000001</c:v>
                </c:pt>
                <c:pt idx="841">
                  <c:v>-1.1119079999999999</c:v>
                </c:pt>
                <c:pt idx="842">
                  <c:v>-1.1167819999999999</c:v>
                </c:pt>
                <c:pt idx="843">
                  <c:v>-1.121656</c:v>
                </c:pt>
                <c:pt idx="844">
                  <c:v>-1.126687</c:v>
                </c:pt>
                <c:pt idx="845">
                  <c:v>-1.1317189999999999</c:v>
                </c:pt>
                <c:pt idx="846">
                  <c:v>-1.136593</c:v>
                </c:pt>
                <c:pt idx="847">
                  <c:v>-1.141467</c:v>
                </c:pt>
                <c:pt idx="848">
                  <c:v>-1.146498</c:v>
                </c:pt>
                <c:pt idx="849">
                  <c:v>-1.151529</c:v>
                </c:pt>
                <c:pt idx="850">
                  <c:v>-1.1564030000000001</c:v>
                </c:pt>
                <c:pt idx="851">
                  <c:v>-1.1614340000000001</c:v>
                </c:pt>
                <c:pt idx="852">
                  <c:v>-1.166466</c:v>
                </c:pt>
                <c:pt idx="853">
                  <c:v>-1.17134</c:v>
                </c:pt>
                <c:pt idx="854">
                  <c:v>-1.176528</c:v>
                </c:pt>
                <c:pt idx="855">
                  <c:v>-1.1814020000000001</c:v>
                </c:pt>
                <c:pt idx="856">
                  <c:v>-1.1862760000000001</c:v>
                </c:pt>
                <c:pt idx="857">
                  <c:v>-1.191465</c:v>
                </c:pt>
                <c:pt idx="858">
                  <c:v>-1.196339</c:v>
                </c:pt>
                <c:pt idx="859">
                  <c:v>-1.2012130000000001</c:v>
                </c:pt>
                <c:pt idx="860">
                  <c:v>-1.2062440000000001</c:v>
                </c:pt>
                <c:pt idx="861">
                  <c:v>-1.2112750000000001</c:v>
                </c:pt>
                <c:pt idx="862">
                  <c:v>-1.216307</c:v>
                </c:pt>
                <c:pt idx="863">
                  <c:v>-1.221338</c:v>
                </c:pt>
                <c:pt idx="864">
                  <c:v>-1.2262120000000001</c:v>
                </c:pt>
                <c:pt idx="865">
                  <c:v>-1.2312430000000001</c:v>
                </c:pt>
                <c:pt idx="866">
                  <c:v>-1.2362740000000001</c:v>
                </c:pt>
                <c:pt idx="867">
                  <c:v>-1.2411479999999999</c:v>
                </c:pt>
                <c:pt idx="868">
                  <c:v>-1.2461800000000001</c:v>
                </c:pt>
                <c:pt idx="869">
                  <c:v>-1.2512110000000001</c:v>
                </c:pt>
                <c:pt idx="870">
                  <c:v>-1.2562420000000001</c:v>
                </c:pt>
                <c:pt idx="871">
                  <c:v>-1.2609589999999999</c:v>
                </c:pt>
                <c:pt idx="872">
                  <c:v>-1.265833</c:v>
                </c:pt>
                <c:pt idx="873">
                  <c:v>-1.270864</c:v>
                </c:pt>
                <c:pt idx="874">
                  <c:v>-1.275738</c:v>
                </c:pt>
                <c:pt idx="875">
                  <c:v>-1.28077</c:v>
                </c:pt>
                <c:pt idx="876">
                  <c:v>-1.285644</c:v>
                </c:pt>
                <c:pt idx="877">
                  <c:v>-1.290675</c:v>
                </c:pt>
                <c:pt idx="878">
                  <c:v>-1.295706</c:v>
                </c:pt>
                <c:pt idx="879">
                  <c:v>-1.3005800000000001</c:v>
                </c:pt>
                <c:pt idx="880">
                  <c:v>-1.3056110000000001</c:v>
                </c:pt>
                <c:pt idx="881">
                  <c:v>-1.310643</c:v>
                </c:pt>
                <c:pt idx="882">
                  <c:v>-1.315517</c:v>
                </c:pt>
                <c:pt idx="883">
                  <c:v>-1.3205480000000001</c:v>
                </c:pt>
                <c:pt idx="884">
                  <c:v>-1.3255790000000001</c:v>
                </c:pt>
                <c:pt idx="885">
                  <c:v>-1.330768</c:v>
                </c:pt>
                <c:pt idx="886">
                  <c:v>-1.335799</c:v>
                </c:pt>
                <c:pt idx="887">
                  <c:v>-1.34083</c:v>
                </c:pt>
                <c:pt idx="888">
                  <c:v>-1.345704</c:v>
                </c:pt>
                <c:pt idx="889">
                  <c:v>-1.3507359999999999</c:v>
                </c:pt>
                <c:pt idx="890">
                  <c:v>-1.35561</c:v>
                </c:pt>
                <c:pt idx="891">
                  <c:v>-1.360484</c:v>
                </c:pt>
                <c:pt idx="892">
                  <c:v>-1.3653580000000001</c:v>
                </c:pt>
                <c:pt idx="893">
                  <c:v>-1.3703890000000001</c:v>
                </c:pt>
                <c:pt idx="894">
                  <c:v>-1.375577</c:v>
                </c:pt>
                <c:pt idx="895">
                  <c:v>-1.3804510000000001</c:v>
                </c:pt>
                <c:pt idx="896">
                  <c:v>-1.3853260000000001</c:v>
                </c:pt>
                <c:pt idx="897">
                  <c:v>-1.3903570000000001</c:v>
                </c:pt>
                <c:pt idx="898">
                  <c:v>-1.3953880000000001</c:v>
                </c:pt>
                <c:pt idx="899">
                  <c:v>-1.4004190000000001</c:v>
                </c:pt>
                <c:pt idx="900">
                  <c:v>-1.405451</c:v>
                </c:pt>
                <c:pt idx="901">
                  <c:v>-1.411111</c:v>
                </c:pt>
                <c:pt idx="902">
                  <c:v>-1.4164559999999999</c:v>
                </c:pt>
                <c:pt idx="903">
                  <c:v>-1.4214880000000001</c:v>
                </c:pt>
                <c:pt idx="904">
                  <c:v>-1.4263619999999999</c:v>
                </c:pt>
                <c:pt idx="905">
                  <c:v>-1.4315500000000001</c:v>
                </c:pt>
                <c:pt idx="906">
                  <c:v>-1.4365810000000001</c:v>
                </c:pt>
                <c:pt idx="907">
                  <c:v>-1.4414549999999999</c:v>
                </c:pt>
                <c:pt idx="908">
                  <c:v>-1.4464870000000001</c:v>
                </c:pt>
                <c:pt idx="909">
                  <c:v>-1.4513609999999999</c:v>
                </c:pt>
                <c:pt idx="910">
                  <c:v>-1.4563919999999999</c:v>
                </c:pt>
                <c:pt idx="911">
                  <c:v>-1.461266</c:v>
                </c:pt>
                <c:pt idx="912">
                  <c:v>-1.466297</c:v>
                </c:pt>
                <c:pt idx="913">
                  <c:v>-1.4713290000000001</c:v>
                </c:pt>
                <c:pt idx="914">
                  <c:v>-1.4763599999999999</c:v>
                </c:pt>
                <c:pt idx="915">
                  <c:v>-1.4812339999999999</c:v>
                </c:pt>
                <c:pt idx="916">
                  <c:v>-1.4862649999999999</c:v>
                </c:pt>
                <c:pt idx="917">
                  <c:v>-1.491139</c:v>
                </c:pt>
                <c:pt idx="918">
                  <c:v>-1.49617</c:v>
                </c:pt>
              </c:numCache>
            </c:numRef>
          </c:xVal>
          <c:yVal>
            <c:numRef>
              <c:f>Sheet1!$Z$5:$Z$924</c:f>
              <c:numCache>
                <c:formatCode>0.00</c:formatCode>
                <c:ptCount val="920"/>
                <c:pt idx="0">
                  <c:v>-8.8081430000000012</c:v>
                </c:pt>
                <c:pt idx="1">
                  <c:v>-8.686591</c:v>
                </c:pt>
                <c:pt idx="2">
                  <c:v>-8.5773479999999989</c:v>
                </c:pt>
                <c:pt idx="3">
                  <c:v>-8.4773359999999993</c:v>
                </c:pt>
                <c:pt idx="4">
                  <c:v>-8.3819400000000002</c:v>
                </c:pt>
                <c:pt idx="5">
                  <c:v>-8.2850070000000002</c:v>
                </c:pt>
                <c:pt idx="6">
                  <c:v>-8.1957660000000008</c:v>
                </c:pt>
                <c:pt idx="7">
                  <c:v>-8.1188340000000014</c:v>
                </c:pt>
                <c:pt idx="8">
                  <c:v>-8.0372869999999992</c:v>
                </c:pt>
                <c:pt idx="9">
                  <c:v>-7.9526620000000001</c:v>
                </c:pt>
                <c:pt idx="10">
                  <c:v>-7.878807000000001</c:v>
                </c:pt>
                <c:pt idx="11">
                  <c:v>-7.8003369999999999</c:v>
                </c:pt>
                <c:pt idx="12">
                  <c:v>-7.7249430000000006</c:v>
                </c:pt>
                <c:pt idx="13">
                  <c:v>-7.6557039999999992</c:v>
                </c:pt>
                <c:pt idx="14">
                  <c:v>-7.5864659999999997</c:v>
                </c:pt>
                <c:pt idx="15">
                  <c:v>-7.5156890000000001</c:v>
                </c:pt>
                <c:pt idx="16">
                  <c:v>-7.4464499999999996</c:v>
                </c:pt>
                <c:pt idx="17">
                  <c:v>-7.377211</c:v>
                </c:pt>
                <c:pt idx="18">
                  <c:v>-7.3110499999999998</c:v>
                </c:pt>
                <c:pt idx="19">
                  <c:v>-7.2525819999999994</c:v>
                </c:pt>
                <c:pt idx="20">
                  <c:v>-7.1925750000000006</c:v>
                </c:pt>
                <c:pt idx="21">
                  <c:v>-7.1264129999999994</c:v>
                </c:pt>
                <c:pt idx="22">
                  <c:v>-7.0679449999999999</c:v>
                </c:pt>
                <c:pt idx="23">
                  <c:v>-7.0064000000000002</c:v>
                </c:pt>
                <c:pt idx="24">
                  <c:v>-6.9540860000000002</c:v>
                </c:pt>
                <c:pt idx="25">
                  <c:v>-6.8956179999999998</c:v>
                </c:pt>
                <c:pt idx="26">
                  <c:v>-6.8386880000000003</c:v>
                </c:pt>
                <c:pt idx="27">
                  <c:v>-6.7817590000000001</c:v>
                </c:pt>
                <c:pt idx="28">
                  <c:v>-6.7309840000000003</c:v>
                </c:pt>
                <c:pt idx="29">
                  <c:v>-6.6755930000000001</c:v>
                </c:pt>
                <c:pt idx="30">
                  <c:v>-6.6202019999999999</c:v>
                </c:pt>
                <c:pt idx="31">
                  <c:v>-6.5678890000000001</c:v>
                </c:pt>
                <c:pt idx="32">
                  <c:v>-6.5201910000000005</c:v>
                </c:pt>
                <c:pt idx="33">
                  <c:v>-6.4678769999999997</c:v>
                </c:pt>
                <c:pt idx="34">
                  <c:v>-6.4140249999999996</c:v>
                </c:pt>
                <c:pt idx="35">
                  <c:v>-6.364789</c:v>
                </c:pt>
                <c:pt idx="36">
                  <c:v>-6.3155529999999995</c:v>
                </c:pt>
                <c:pt idx="37">
                  <c:v>-6.2647770000000005</c:v>
                </c:pt>
                <c:pt idx="38">
                  <c:v>-6.217079</c:v>
                </c:pt>
                <c:pt idx="39">
                  <c:v>-6.1693819999999997</c:v>
                </c:pt>
                <c:pt idx="40">
                  <c:v>-6.1201449999999999</c:v>
                </c:pt>
                <c:pt idx="41">
                  <c:v>-6.0739859999999997</c:v>
                </c:pt>
                <c:pt idx="42">
                  <c:v>-6.0232109999999999</c:v>
                </c:pt>
                <c:pt idx="43">
                  <c:v>-5.9785909999999998</c:v>
                </c:pt>
                <c:pt idx="44">
                  <c:v>-5.929354</c:v>
                </c:pt>
                <c:pt idx="45">
                  <c:v>-5.8801179999999995</c:v>
                </c:pt>
                <c:pt idx="46">
                  <c:v>-5.8293430000000006</c:v>
                </c:pt>
                <c:pt idx="47">
                  <c:v>-5.7816449999999993</c:v>
                </c:pt>
                <c:pt idx="48">
                  <c:v>-5.7324089999999996</c:v>
                </c:pt>
                <c:pt idx="49">
                  <c:v>-5.6785569999999996</c:v>
                </c:pt>
                <c:pt idx="50">
                  <c:v>-5.6247039999999995</c:v>
                </c:pt>
                <c:pt idx="51">
                  <c:v>-5.5693140000000003</c:v>
                </c:pt>
                <c:pt idx="52">
                  <c:v>-5.5093059999999996</c:v>
                </c:pt>
                <c:pt idx="53">
                  <c:v>-5.4477609999999999</c:v>
                </c:pt>
                <c:pt idx="54">
                  <c:v>-5.3862160000000001</c:v>
                </c:pt>
                <c:pt idx="55">
                  <c:v>-5.3200539999999998</c:v>
                </c:pt>
                <c:pt idx="56">
                  <c:v>-5.2415840000000005</c:v>
                </c:pt>
                <c:pt idx="57">
                  <c:v>-5.1661910000000004</c:v>
                </c:pt>
                <c:pt idx="58">
                  <c:v>-5.0815660000000005</c:v>
                </c:pt>
                <c:pt idx="59">
                  <c:v>-4.9907870000000001</c:v>
                </c:pt>
                <c:pt idx="60">
                  <c:v>-4.8923130000000006</c:v>
                </c:pt>
                <c:pt idx="61">
                  <c:v>-4.7846090000000006</c:v>
                </c:pt>
                <c:pt idx="62">
                  <c:v>-4.6615180000000001</c:v>
                </c:pt>
                <c:pt idx="63">
                  <c:v>-4.5276569999999996</c:v>
                </c:pt>
                <c:pt idx="64">
                  <c:v>-4.3768700000000003</c:v>
                </c:pt>
                <c:pt idx="65">
                  <c:v>-4.2076199999999995</c:v>
                </c:pt>
                <c:pt idx="66">
                  <c:v>-4.0137520000000002</c:v>
                </c:pt>
                <c:pt idx="67">
                  <c:v>-3.7998820000000002</c:v>
                </c:pt>
                <c:pt idx="68">
                  <c:v>-3.5537000000000001</c:v>
                </c:pt>
                <c:pt idx="69">
                  <c:v>-3.2782840000000002</c:v>
                </c:pt>
                <c:pt idx="70">
                  <c:v>-2.9690180000000002</c:v>
                </c:pt>
                <c:pt idx="71">
                  <c:v>-2.6135929999999998</c:v>
                </c:pt>
                <c:pt idx="72">
                  <c:v>-2.215087</c:v>
                </c:pt>
                <c:pt idx="73">
                  <c:v>-1.7627269999999999</c:v>
                </c:pt>
                <c:pt idx="74">
                  <c:v>-1.2549780000000001</c:v>
                </c:pt>
                <c:pt idx="75">
                  <c:v>-0.68722080000000008</c:v>
                </c:pt>
                <c:pt idx="76">
                  <c:v>-5.791864E-2</c:v>
                </c:pt>
                <c:pt idx="77">
                  <c:v>0.63600630000000002</c:v>
                </c:pt>
                <c:pt idx="78">
                  <c:v>1.4191719999999999</c:v>
                </c:pt>
                <c:pt idx="79">
                  <c:v>2.2515739999999997</c:v>
                </c:pt>
                <c:pt idx="80">
                  <c:v>3.1701400000000004</c:v>
                </c:pt>
                <c:pt idx="81">
                  <c:v>4.1256330000000005</c:v>
                </c:pt>
                <c:pt idx="82">
                  <c:v>5.1580579999999996</c:v>
                </c:pt>
                <c:pt idx="83">
                  <c:v>6.2427969999999995</c:v>
                </c:pt>
                <c:pt idx="84">
                  <c:v>7.3306120000000004</c:v>
                </c:pt>
                <c:pt idx="85">
                  <c:v>8.4707419999999995</c:v>
                </c:pt>
                <c:pt idx="86">
                  <c:v>9.5939460000000008</c:v>
                </c:pt>
                <c:pt idx="87">
                  <c:v>10.70792</c:v>
                </c:pt>
                <c:pt idx="88">
                  <c:v>11.811119999999999</c:v>
                </c:pt>
                <c:pt idx="89">
                  <c:v>12.86355</c:v>
                </c:pt>
                <c:pt idx="90">
                  <c:v>13.84981</c:v>
                </c:pt>
                <c:pt idx="91">
                  <c:v>14.749920000000001</c:v>
                </c:pt>
                <c:pt idx="92">
                  <c:v>15.54077</c:v>
                </c:pt>
                <c:pt idx="93">
                  <c:v>16.239319999999999</c:v>
                </c:pt>
                <c:pt idx="94">
                  <c:v>16.870160000000002</c:v>
                </c:pt>
                <c:pt idx="95">
                  <c:v>17.31636</c:v>
                </c:pt>
                <c:pt idx="96">
                  <c:v>17.605620000000002</c:v>
                </c:pt>
                <c:pt idx="97">
                  <c:v>17.764100000000003</c:v>
                </c:pt>
                <c:pt idx="98">
                  <c:v>17.816420000000001</c:v>
                </c:pt>
                <c:pt idx="99">
                  <c:v>17.70871</c:v>
                </c:pt>
                <c:pt idx="100">
                  <c:v>17.511769999999999</c:v>
                </c:pt>
                <c:pt idx="101">
                  <c:v>17.251739999999998</c:v>
                </c:pt>
                <c:pt idx="102">
                  <c:v>16.947089999999999</c:v>
                </c:pt>
                <c:pt idx="103">
                  <c:v>16.61628</c:v>
                </c:pt>
                <c:pt idx="104">
                  <c:v>16.2547</c:v>
                </c:pt>
                <c:pt idx="105">
                  <c:v>15.89312</c:v>
                </c:pt>
                <c:pt idx="106">
                  <c:v>15.53462</c:v>
                </c:pt>
                <c:pt idx="107">
                  <c:v>15.177659999999999</c:v>
                </c:pt>
                <c:pt idx="108">
                  <c:v>14.82685</c:v>
                </c:pt>
                <c:pt idx="109">
                  <c:v>14.48681</c:v>
                </c:pt>
                <c:pt idx="110">
                  <c:v>14.159079999999999</c:v>
                </c:pt>
                <c:pt idx="111">
                  <c:v>13.85135</c:v>
                </c:pt>
                <c:pt idx="112">
                  <c:v>13.554399999999999</c:v>
                </c:pt>
                <c:pt idx="113">
                  <c:v>13.26821</c:v>
                </c:pt>
                <c:pt idx="114">
                  <c:v>12.99587</c:v>
                </c:pt>
                <c:pt idx="115">
                  <c:v>12.73584</c:v>
                </c:pt>
                <c:pt idx="116">
                  <c:v>12.48658</c:v>
                </c:pt>
                <c:pt idx="117">
                  <c:v>12.24348</c:v>
                </c:pt>
                <c:pt idx="118">
                  <c:v>12.011140000000001</c:v>
                </c:pt>
                <c:pt idx="119">
                  <c:v>11.78496</c:v>
                </c:pt>
                <c:pt idx="120">
                  <c:v>11.568019999999999</c:v>
                </c:pt>
                <c:pt idx="121">
                  <c:v>11.347989999999999</c:v>
                </c:pt>
                <c:pt idx="122">
                  <c:v>11.140279999999999</c:v>
                </c:pt>
                <c:pt idx="123">
                  <c:v>10.93102</c:v>
                </c:pt>
                <c:pt idx="124">
                  <c:v>10.721769999999999</c:v>
                </c:pt>
                <c:pt idx="125">
                  <c:v>10.51713</c:v>
                </c:pt>
                <c:pt idx="126">
                  <c:v>10.320180000000001</c:v>
                </c:pt>
                <c:pt idx="127">
                  <c:v>10.11862</c:v>
                </c:pt>
                <c:pt idx="128">
                  <c:v>9.923214999999999</c:v>
                </c:pt>
                <c:pt idx="129">
                  <c:v>9.7278069999999985</c:v>
                </c:pt>
                <c:pt idx="130">
                  <c:v>9.5416319999999999</c:v>
                </c:pt>
                <c:pt idx="131">
                  <c:v>9.3462259999999997</c:v>
                </c:pt>
                <c:pt idx="132">
                  <c:v>9.1646669999999997</c:v>
                </c:pt>
                <c:pt idx="133">
                  <c:v>8.976953</c:v>
                </c:pt>
                <c:pt idx="134">
                  <c:v>8.7953939999999999</c:v>
                </c:pt>
                <c:pt idx="135">
                  <c:v>8.6138349999999999</c:v>
                </c:pt>
                <c:pt idx="136">
                  <c:v>8.4399690000000014</c:v>
                </c:pt>
                <c:pt idx="137">
                  <c:v>8.2614870000000007</c:v>
                </c:pt>
                <c:pt idx="138">
                  <c:v>8.0891599999999997</c:v>
                </c:pt>
                <c:pt idx="139">
                  <c:v>7.9106779999999999</c:v>
                </c:pt>
                <c:pt idx="140">
                  <c:v>7.7398889999999998</c:v>
                </c:pt>
                <c:pt idx="141">
                  <c:v>7.5737170000000003</c:v>
                </c:pt>
                <c:pt idx="142">
                  <c:v>7.4152380000000004</c:v>
                </c:pt>
                <c:pt idx="143">
                  <c:v>7.2567579999999996</c:v>
                </c:pt>
                <c:pt idx="144">
                  <c:v>7.0998169999999998</c:v>
                </c:pt>
                <c:pt idx="145">
                  <c:v>6.9490309999999997</c:v>
                </c:pt>
                <c:pt idx="146">
                  <c:v>6.8028599999999999</c:v>
                </c:pt>
                <c:pt idx="147">
                  <c:v>6.6628440000000007</c:v>
                </c:pt>
                <c:pt idx="148">
                  <c:v>6.5335990000000006</c:v>
                </c:pt>
                <c:pt idx="149">
                  <c:v>6.4043529999999995</c:v>
                </c:pt>
                <c:pt idx="150">
                  <c:v>6.2797239999999999</c:v>
                </c:pt>
                <c:pt idx="151">
                  <c:v>6.1658650000000002</c:v>
                </c:pt>
                <c:pt idx="152">
                  <c:v>6.0489290000000002</c:v>
                </c:pt>
                <c:pt idx="153">
                  <c:v>5.9396849999999999</c:v>
                </c:pt>
                <c:pt idx="154">
                  <c:v>5.8381360000000004</c:v>
                </c:pt>
                <c:pt idx="155">
                  <c:v>5.7350470000000007</c:v>
                </c:pt>
                <c:pt idx="156">
                  <c:v>5.6365740000000004</c:v>
                </c:pt>
                <c:pt idx="157">
                  <c:v>5.5442559999999999</c:v>
                </c:pt>
                <c:pt idx="158">
                  <c:v>5.4534759999999993</c:v>
                </c:pt>
                <c:pt idx="159">
                  <c:v>5.3673130000000002</c:v>
                </c:pt>
                <c:pt idx="160">
                  <c:v>5.2826880000000003</c:v>
                </c:pt>
                <c:pt idx="161">
                  <c:v>5.1980629999999994</c:v>
                </c:pt>
                <c:pt idx="162">
                  <c:v>5.1180539999999999</c:v>
                </c:pt>
                <c:pt idx="163">
                  <c:v>5.0441989999999999</c:v>
                </c:pt>
                <c:pt idx="164">
                  <c:v>4.9718830000000001</c:v>
                </c:pt>
                <c:pt idx="165">
                  <c:v>4.8995679999999995</c:v>
                </c:pt>
                <c:pt idx="166">
                  <c:v>4.8257130000000004</c:v>
                </c:pt>
                <c:pt idx="167">
                  <c:v>4.7549359999999998</c:v>
                </c:pt>
                <c:pt idx="168">
                  <c:v>4.6887739999999996</c:v>
                </c:pt>
                <c:pt idx="169">
                  <c:v>4.6210740000000001</c:v>
                </c:pt>
                <c:pt idx="170">
                  <c:v>4.5595290000000004</c:v>
                </c:pt>
                <c:pt idx="171">
                  <c:v>4.4949059999999994</c:v>
                </c:pt>
                <c:pt idx="172">
                  <c:v>4.4395150000000001</c:v>
                </c:pt>
                <c:pt idx="173">
                  <c:v>4.3779699999999995</c:v>
                </c:pt>
                <c:pt idx="174">
                  <c:v>4.319502</c:v>
                </c:pt>
                <c:pt idx="175">
                  <c:v>4.2579560000000001</c:v>
                </c:pt>
                <c:pt idx="176">
                  <c:v>4.2025649999999999</c:v>
                </c:pt>
                <c:pt idx="177">
                  <c:v>4.1471740000000006</c:v>
                </c:pt>
                <c:pt idx="178">
                  <c:v>4.0933219999999997</c:v>
                </c:pt>
                <c:pt idx="179">
                  <c:v>4.0440849999999999</c:v>
                </c:pt>
                <c:pt idx="180">
                  <c:v>3.9933109999999998</c:v>
                </c:pt>
                <c:pt idx="181">
                  <c:v>3.9471519999999995</c:v>
                </c:pt>
                <c:pt idx="182">
                  <c:v>3.8979149999999998</c:v>
                </c:pt>
                <c:pt idx="183">
                  <c:v>3.8532940000000004</c:v>
                </c:pt>
                <c:pt idx="184">
                  <c:v>3.8055970000000001</c:v>
                </c:pt>
                <c:pt idx="185">
                  <c:v>3.760977</c:v>
                </c:pt>
                <c:pt idx="186">
                  <c:v>3.714817</c:v>
                </c:pt>
                <c:pt idx="187">
                  <c:v>3.6701970000000004</c:v>
                </c:pt>
                <c:pt idx="188">
                  <c:v>3.6240380000000001</c:v>
                </c:pt>
                <c:pt idx="189">
                  <c:v>3.5871110000000002</c:v>
                </c:pt>
                <c:pt idx="190">
                  <c:v>3.5455670000000001</c:v>
                </c:pt>
                <c:pt idx="191">
                  <c:v>3.505563</c:v>
                </c:pt>
                <c:pt idx="192">
                  <c:v>3.4686360000000001</c:v>
                </c:pt>
                <c:pt idx="193">
                  <c:v>3.4332469999999997</c:v>
                </c:pt>
                <c:pt idx="194">
                  <c:v>3.3886270000000001</c:v>
                </c:pt>
                <c:pt idx="195">
                  <c:v>3.351699</c:v>
                </c:pt>
                <c:pt idx="196">
                  <c:v>3.3147720000000001</c:v>
                </c:pt>
                <c:pt idx="197">
                  <c:v>3.2763059999999999</c:v>
                </c:pt>
                <c:pt idx="198">
                  <c:v>3.2424559999999998</c:v>
                </c:pt>
                <c:pt idx="199">
                  <c:v>3.2070669999999999</c:v>
                </c:pt>
                <c:pt idx="200">
                  <c:v>3.1701400000000004</c:v>
                </c:pt>
                <c:pt idx="201">
                  <c:v>3.137829</c:v>
                </c:pt>
                <c:pt idx="202">
                  <c:v>3.1085949999999998</c:v>
                </c:pt>
                <c:pt idx="203">
                  <c:v>3.0716680000000003</c:v>
                </c:pt>
                <c:pt idx="204">
                  <c:v>3.037817</c:v>
                </c:pt>
                <c:pt idx="205">
                  <c:v>3.0116609999999997</c:v>
                </c:pt>
                <c:pt idx="206">
                  <c:v>2.979349</c:v>
                </c:pt>
                <c:pt idx="207">
                  <c:v>2.9439610000000003</c:v>
                </c:pt>
                <c:pt idx="208">
                  <c:v>2.9178039999999998</c:v>
                </c:pt>
                <c:pt idx="209">
                  <c:v>2.8870309999999999</c:v>
                </c:pt>
                <c:pt idx="210">
                  <c:v>2.8562590000000001</c:v>
                </c:pt>
                <c:pt idx="211">
                  <c:v>2.8270240000000002</c:v>
                </c:pt>
                <c:pt idx="212">
                  <c:v>2.8039450000000001</c:v>
                </c:pt>
                <c:pt idx="213">
                  <c:v>2.776249</c:v>
                </c:pt>
                <c:pt idx="214">
                  <c:v>2.7485539999999999</c:v>
                </c:pt>
                <c:pt idx="215">
                  <c:v>2.7254740000000002</c:v>
                </c:pt>
                <c:pt idx="216">
                  <c:v>2.6977789999999997</c:v>
                </c:pt>
                <c:pt idx="217">
                  <c:v>2.6731609999999999</c:v>
                </c:pt>
                <c:pt idx="218">
                  <c:v>2.6500810000000001</c:v>
                </c:pt>
                <c:pt idx="219">
                  <c:v>2.6285400000000001</c:v>
                </c:pt>
                <c:pt idx="220">
                  <c:v>2.605461</c:v>
                </c:pt>
                <c:pt idx="221">
                  <c:v>2.5823810000000003</c:v>
                </c:pt>
                <c:pt idx="222">
                  <c:v>2.557763</c:v>
                </c:pt>
                <c:pt idx="223">
                  <c:v>2.5346839999999999</c:v>
                </c:pt>
                <c:pt idx="224">
                  <c:v>2.5131429999999999</c:v>
                </c:pt>
                <c:pt idx="225">
                  <c:v>2.4946790000000001</c:v>
                </c:pt>
                <c:pt idx="226">
                  <c:v>2.4762149999999998</c:v>
                </c:pt>
                <c:pt idx="227">
                  <c:v>2.456213</c:v>
                </c:pt>
                <c:pt idx="228">
                  <c:v>2.4408270000000001</c:v>
                </c:pt>
                <c:pt idx="229">
                  <c:v>2.4177469999999999</c:v>
                </c:pt>
                <c:pt idx="230">
                  <c:v>2.397745</c:v>
                </c:pt>
                <c:pt idx="231">
                  <c:v>2.3808199999999999</c:v>
                </c:pt>
                <c:pt idx="232">
                  <c:v>2.3623560000000001</c:v>
                </c:pt>
                <c:pt idx="233">
                  <c:v>2.3454309999999996</c:v>
                </c:pt>
                <c:pt idx="234">
                  <c:v>2.328506</c:v>
                </c:pt>
                <c:pt idx="235">
                  <c:v>2.3100419999999997</c:v>
                </c:pt>
                <c:pt idx="236">
                  <c:v>2.291579</c:v>
                </c:pt>
                <c:pt idx="237">
                  <c:v>2.2777310000000002</c:v>
                </c:pt>
                <c:pt idx="238">
                  <c:v>2.2623450000000003</c:v>
                </c:pt>
                <c:pt idx="239">
                  <c:v>2.248497</c:v>
                </c:pt>
                <c:pt idx="240">
                  <c:v>2.2331110000000001</c:v>
                </c:pt>
                <c:pt idx="241">
                  <c:v>2.2192630000000002</c:v>
                </c:pt>
                <c:pt idx="242">
                  <c:v>2.2038770000000003</c:v>
                </c:pt>
                <c:pt idx="243">
                  <c:v>2.1884899999999998</c:v>
                </c:pt>
                <c:pt idx="244">
                  <c:v>2.1746430000000001</c:v>
                </c:pt>
                <c:pt idx="245">
                  <c:v>2.1607950000000002</c:v>
                </c:pt>
                <c:pt idx="246">
                  <c:v>2.1454080000000002</c:v>
                </c:pt>
                <c:pt idx="247">
                  <c:v>2.1330990000000001</c:v>
                </c:pt>
                <c:pt idx="248">
                  <c:v>2.1146360000000004</c:v>
                </c:pt>
                <c:pt idx="249">
                  <c:v>2.1054040000000001</c:v>
                </c:pt>
                <c:pt idx="250">
                  <c:v>2.0930949999999999</c:v>
                </c:pt>
                <c:pt idx="251">
                  <c:v>2.0715540000000003</c:v>
                </c:pt>
                <c:pt idx="252">
                  <c:v>2.0638609999999997</c:v>
                </c:pt>
                <c:pt idx="253">
                  <c:v>2.0546289999999998</c:v>
                </c:pt>
                <c:pt idx="254">
                  <c:v>2.0392429999999999</c:v>
                </c:pt>
                <c:pt idx="255">
                  <c:v>2.0284719999999998</c:v>
                </c:pt>
                <c:pt idx="256">
                  <c:v>2.0177019999999999</c:v>
                </c:pt>
                <c:pt idx="257">
                  <c:v>2.0100089999999997</c:v>
                </c:pt>
                <c:pt idx="258">
                  <c:v>1.9930840000000001</c:v>
                </c:pt>
                <c:pt idx="259">
                  <c:v>1.9853899999999998</c:v>
                </c:pt>
                <c:pt idx="260">
                  <c:v>1.9746199999999998</c:v>
                </c:pt>
                <c:pt idx="261">
                  <c:v>1.9623109999999999</c:v>
                </c:pt>
                <c:pt idx="262">
                  <c:v>1.9515400000000001</c:v>
                </c:pt>
                <c:pt idx="263">
                  <c:v>1.9438470000000001</c:v>
                </c:pt>
                <c:pt idx="264">
                  <c:v>1.929999</c:v>
                </c:pt>
                <c:pt idx="265">
                  <c:v>1.9253830000000001</c:v>
                </c:pt>
                <c:pt idx="266">
                  <c:v>1.9115359999999999</c:v>
                </c:pt>
                <c:pt idx="267">
                  <c:v>1.900765</c:v>
                </c:pt>
                <c:pt idx="268">
                  <c:v>1.8915330000000001</c:v>
                </c:pt>
                <c:pt idx="269">
                  <c:v>1.8853790000000001</c:v>
                </c:pt>
                <c:pt idx="270">
                  <c:v>1.87307</c:v>
                </c:pt>
                <c:pt idx="271">
                  <c:v>1.8653770000000001</c:v>
                </c:pt>
                <c:pt idx="272">
                  <c:v>1.8561450000000002</c:v>
                </c:pt>
                <c:pt idx="273">
                  <c:v>1.851529</c:v>
                </c:pt>
                <c:pt idx="274">
                  <c:v>1.817072</c:v>
                </c:pt>
                <c:pt idx="275">
                  <c:v>1.811534</c:v>
                </c:pt>
                <c:pt idx="276">
                  <c:v>1.8052280000000001</c:v>
                </c:pt>
                <c:pt idx="277">
                  <c:v>1.795998</c:v>
                </c:pt>
                <c:pt idx="278">
                  <c:v>1.7899989999999999</c:v>
                </c:pt>
                <c:pt idx="279">
                  <c:v>1.784769</c:v>
                </c:pt>
                <c:pt idx="280">
                  <c:v>1.7769239999999999</c:v>
                </c:pt>
                <c:pt idx="281">
                  <c:v>1.7681559999999998</c:v>
                </c:pt>
                <c:pt idx="282">
                  <c:v>1.7644650000000002</c:v>
                </c:pt>
                <c:pt idx="283">
                  <c:v>1.7558509999999998</c:v>
                </c:pt>
                <c:pt idx="284">
                  <c:v>1.752159</c:v>
                </c:pt>
                <c:pt idx="285">
                  <c:v>1.7421599999999999</c:v>
                </c:pt>
                <c:pt idx="286">
                  <c:v>1.7363150000000001</c:v>
                </c:pt>
                <c:pt idx="287">
                  <c:v>1.7307780000000001</c:v>
                </c:pt>
                <c:pt idx="288">
                  <c:v>1.7252400000000001</c:v>
                </c:pt>
                <c:pt idx="289">
                  <c:v>1.7197020000000001</c:v>
                </c:pt>
                <c:pt idx="290">
                  <c:v>1.7143189999999999</c:v>
                </c:pt>
                <c:pt idx="291">
                  <c:v>1.7104730000000001</c:v>
                </c:pt>
                <c:pt idx="292">
                  <c:v>1.703859</c:v>
                </c:pt>
                <c:pt idx="293">
                  <c:v>1.699244</c:v>
                </c:pt>
                <c:pt idx="294">
                  <c:v>1.678939</c:v>
                </c:pt>
                <c:pt idx="295">
                  <c:v>1.6915530000000001</c:v>
                </c:pt>
                <c:pt idx="296">
                  <c:v>1.685708</c:v>
                </c:pt>
                <c:pt idx="297">
                  <c:v>1.681862</c:v>
                </c:pt>
                <c:pt idx="298">
                  <c:v>1.6772469999999999</c:v>
                </c:pt>
                <c:pt idx="299">
                  <c:v>1.6743250000000001</c:v>
                </c:pt>
                <c:pt idx="300">
                  <c:v>1.6730939999999999</c:v>
                </c:pt>
                <c:pt idx="301">
                  <c:v>1.669249</c:v>
                </c:pt>
                <c:pt idx="302">
                  <c:v>1.6640189999999999</c:v>
                </c:pt>
                <c:pt idx="303">
                  <c:v>1.6606349999999999</c:v>
                </c:pt>
                <c:pt idx="304">
                  <c:v>1.6563270000000001</c:v>
                </c:pt>
                <c:pt idx="305">
                  <c:v>1.61941</c:v>
                </c:pt>
                <c:pt idx="306">
                  <c:v>1.652636</c:v>
                </c:pt>
                <c:pt idx="307">
                  <c:v>1.650021</c:v>
                </c:pt>
                <c:pt idx="308">
                  <c:v>1.646944</c:v>
                </c:pt>
                <c:pt idx="309">
                  <c:v>1.6457139999999999</c:v>
                </c:pt>
                <c:pt idx="310">
                  <c:v>1.6430989999999999</c:v>
                </c:pt>
                <c:pt idx="311">
                  <c:v>1.6421759999999999</c:v>
                </c:pt>
                <c:pt idx="312">
                  <c:v>1.6417140000000001</c:v>
                </c:pt>
                <c:pt idx="313">
                  <c:v>1.6421759999999999</c:v>
                </c:pt>
                <c:pt idx="314">
                  <c:v>1.6430989999999999</c:v>
                </c:pt>
                <c:pt idx="315">
                  <c:v>1.6452520000000002</c:v>
                </c:pt>
                <c:pt idx="316">
                  <c:v>1.6466369999999999</c:v>
                </c:pt>
                <c:pt idx="317">
                  <c:v>1.650482</c:v>
                </c:pt>
                <c:pt idx="318">
                  <c:v>1.6529430000000001</c:v>
                </c:pt>
                <c:pt idx="319">
                  <c:v>1.661557</c:v>
                </c:pt>
                <c:pt idx="320">
                  <c:v>1.66971</c:v>
                </c:pt>
                <c:pt idx="321">
                  <c:v>1.680785</c:v>
                </c:pt>
                <c:pt idx="322">
                  <c:v>1.6893990000000001</c:v>
                </c:pt>
                <c:pt idx="323">
                  <c:v>1.7073970000000001</c:v>
                </c:pt>
                <c:pt idx="324">
                  <c:v>1.7244710000000001</c:v>
                </c:pt>
                <c:pt idx="325">
                  <c:v>1.7421599999999999</c:v>
                </c:pt>
                <c:pt idx="326">
                  <c:v>1.764618</c:v>
                </c:pt>
                <c:pt idx="327">
                  <c:v>1.7903070000000001</c:v>
                </c:pt>
                <c:pt idx="328">
                  <c:v>1.817995</c:v>
                </c:pt>
                <c:pt idx="329">
                  <c:v>1.849836</c:v>
                </c:pt>
                <c:pt idx="330">
                  <c:v>1.883216</c:v>
                </c:pt>
                <c:pt idx="331">
                  <c:v>1.9210560000000001</c:v>
                </c:pt>
                <c:pt idx="332">
                  <c:v>1.960896</c:v>
                </c:pt>
                <c:pt idx="333">
                  <c:v>2.0042740000000001</c:v>
                </c:pt>
                <c:pt idx="334">
                  <c:v>2.0484210000000003</c:v>
                </c:pt>
                <c:pt idx="335">
                  <c:v>2.092876</c:v>
                </c:pt>
                <c:pt idx="336">
                  <c:v>2.1400989999999998</c:v>
                </c:pt>
                <c:pt idx="337">
                  <c:v>2.1882459999999999</c:v>
                </c:pt>
                <c:pt idx="338">
                  <c:v>2.237161</c:v>
                </c:pt>
                <c:pt idx="339">
                  <c:v>2.2851540000000004</c:v>
                </c:pt>
                <c:pt idx="340">
                  <c:v>2.3328389999999999</c:v>
                </c:pt>
                <c:pt idx="341">
                  <c:v>2.4377499999999999</c:v>
                </c:pt>
                <c:pt idx="342">
                  <c:v>2.4808309999999998</c:v>
                </c:pt>
                <c:pt idx="343">
                  <c:v>2.531606</c:v>
                </c:pt>
                <c:pt idx="344">
                  <c:v>2.5823810000000003</c:v>
                </c:pt>
                <c:pt idx="345">
                  <c:v>2.6346950000000002</c:v>
                </c:pt>
                <c:pt idx="346">
                  <c:v>2.690086</c:v>
                </c:pt>
                <c:pt idx="347">
                  <c:v>2.7454769999999997</c:v>
                </c:pt>
                <c:pt idx="348">
                  <c:v>2.8070220000000004</c:v>
                </c:pt>
                <c:pt idx="349">
                  <c:v>2.8654899999999999</c:v>
                </c:pt>
                <c:pt idx="350">
                  <c:v>2.930113</c:v>
                </c:pt>
                <c:pt idx="351">
                  <c:v>2.9901200000000001</c:v>
                </c:pt>
                <c:pt idx="352">
                  <c:v>3.053204</c:v>
                </c:pt>
                <c:pt idx="353">
                  <c:v>3.1024400000000001</c:v>
                </c:pt>
                <c:pt idx="354">
                  <c:v>3.1547540000000001</c:v>
                </c:pt>
                <c:pt idx="355">
                  <c:v>3.1993739999999997</c:v>
                </c:pt>
                <c:pt idx="356">
                  <c:v>3.2316859999999998</c:v>
                </c:pt>
                <c:pt idx="357">
                  <c:v>3.2593810000000003</c:v>
                </c:pt>
                <c:pt idx="358">
                  <c:v>3.2809219999999999</c:v>
                </c:pt>
                <c:pt idx="359">
                  <c:v>3.293231</c:v>
                </c:pt>
                <c:pt idx="360">
                  <c:v>3.297847</c:v>
                </c:pt>
                <c:pt idx="361">
                  <c:v>3.2947699999999998</c:v>
                </c:pt>
                <c:pt idx="362">
                  <c:v>3.2809219999999999</c:v>
                </c:pt>
                <c:pt idx="363">
                  <c:v>3.2686130000000002</c:v>
                </c:pt>
                <c:pt idx="364">
                  <c:v>3.2516879999999997</c:v>
                </c:pt>
                <c:pt idx="365">
                  <c:v>3.2270699999999999</c:v>
                </c:pt>
                <c:pt idx="366">
                  <c:v>3.2009129999999999</c:v>
                </c:pt>
                <c:pt idx="367">
                  <c:v>3.1670630000000002</c:v>
                </c:pt>
                <c:pt idx="368">
                  <c:v>3.1347520000000002</c:v>
                </c:pt>
                <c:pt idx="369">
                  <c:v>3.100902</c:v>
                </c:pt>
                <c:pt idx="370">
                  <c:v>3.0670509999999997</c:v>
                </c:pt>
                <c:pt idx="371">
                  <c:v>3.031663</c:v>
                </c:pt>
                <c:pt idx="372">
                  <c:v>2.9916580000000002</c:v>
                </c:pt>
                <c:pt idx="373">
                  <c:v>2.95627</c:v>
                </c:pt>
                <c:pt idx="374">
                  <c:v>2.9178039999999998</c:v>
                </c:pt>
                <c:pt idx="375">
                  <c:v>2.8808769999999999</c:v>
                </c:pt>
                <c:pt idx="376">
                  <c:v>2.845488</c:v>
                </c:pt>
                <c:pt idx="377">
                  <c:v>2.8116380000000003</c:v>
                </c:pt>
                <c:pt idx="378">
                  <c:v>2.7777880000000001</c:v>
                </c:pt>
                <c:pt idx="379">
                  <c:v>2.739322</c:v>
                </c:pt>
                <c:pt idx="380">
                  <c:v>2.7039329999999997</c:v>
                </c:pt>
                <c:pt idx="381">
                  <c:v>2.6685449999999999</c:v>
                </c:pt>
                <c:pt idx="382">
                  <c:v>2.6316170000000003</c:v>
                </c:pt>
                <c:pt idx="383">
                  <c:v>2.5962290000000001</c:v>
                </c:pt>
                <c:pt idx="384">
                  <c:v>2.5639180000000001</c:v>
                </c:pt>
                <c:pt idx="385">
                  <c:v>2.531606</c:v>
                </c:pt>
                <c:pt idx="386">
                  <c:v>2.499295</c:v>
                </c:pt>
                <c:pt idx="387">
                  <c:v>2.4700609999999998</c:v>
                </c:pt>
                <c:pt idx="388">
                  <c:v>2.4392880000000003</c:v>
                </c:pt>
                <c:pt idx="389">
                  <c:v>2.408515</c:v>
                </c:pt>
                <c:pt idx="390">
                  <c:v>2.3838969999999997</c:v>
                </c:pt>
                <c:pt idx="391">
                  <c:v>2.3562020000000001</c:v>
                </c:pt>
                <c:pt idx="392">
                  <c:v>2.3300449999999997</c:v>
                </c:pt>
                <c:pt idx="393">
                  <c:v>2.3069650000000004</c:v>
                </c:pt>
                <c:pt idx="394">
                  <c:v>2.2838859999999999</c:v>
                </c:pt>
                <c:pt idx="395">
                  <c:v>2.2623450000000003</c:v>
                </c:pt>
                <c:pt idx="396">
                  <c:v>2.2392650000000001</c:v>
                </c:pt>
                <c:pt idx="397">
                  <c:v>2.217724</c:v>
                </c:pt>
                <c:pt idx="398">
                  <c:v>2.1977219999999997</c:v>
                </c:pt>
                <c:pt idx="399">
                  <c:v>2.1792580000000004</c:v>
                </c:pt>
                <c:pt idx="400">
                  <c:v>2.1623329999999998</c:v>
                </c:pt>
                <c:pt idx="401">
                  <c:v>2.1392540000000002</c:v>
                </c:pt>
                <c:pt idx="402">
                  <c:v>2.1254060000000004</c:v>
                </c:pt>
                <c:pt idx="403">
                  <c:v>2.11002</c:v>
                </c:pt>
                <c:pt idx="404">
                  <c:v>2.0930949999999999</c:v>
                </c:pt>
                <c:pt idx="405">
                  <c:v>2.0792470000000001</c:v>
                </c:pt>
                <c:pt idx="406">
                  <c:v>2.0669379999999999</c:v>
                </c:pt>
                <c:pt idx="407">
                  <c:v>2.0484740000000001</c:v>
                </c:pt>
                <c:pt idx="408">
                  <c:v>2.036165</c:v>
                </c:pt>
                <c:pt idx="409">
                  <c:v>2.0238559999999999</c:v>
                </c:pt>
                <c:pt idx="410">
                  <c:v>2.00847</c:v>
                </c:pt>
                <c:pt idx="411">
                  <c:v>1.9696639999999999</c:v>
                </c:pt>
                <c:pt idx="412">
                  <c:v>1.9599730000000002</c:v>
                </c:pt>
                <c:pt idx="413">
                  <c:v>1.948744</c:v>
                </c:pt>
                <c:pt idx="414">
                  <c:v>1.9361310000000003</c:v>
                </c:pt>
                <c:pt idx="415">
                  <c:v>1.924132</c:v>
                </c:pt>
                <c:pt idx="416">
                  <c:v>1.914134</c:v>
                </c:pt>
                <c:pt idx="417">
                  <c:v>1.9024429999999999</c:v>
                </c:pt>
                <c:pt idx="418">
                  <c:v>1.8898300000000001</c:v>
                </c:pt>
                <c:pt idx="419">
                  <c:v>1.8789089999999999</c:v>
                </c:pt>
                <c:pt idx="420">
                  <c:v>1.870295</c:v>
                </c:pt>
                <c:pt idx="421">
                  <c:v>1.8587579999999999</c:v>
                </c:pt>
                <c:pt idx="422">
                  <c:v>1.846298</c:v>
                </c:pt>
                <c:pt idx="423">
                  <c:v>1.8399909999999999</c:v>
                </c:pt>
                <c:pt idx="424">
                  <c:v>1.8284549999999999</c:v>
                </c:pt>
                <c:pt idx="425">
                  <c:v>1.8195330000000001</c:v>
                </c:pt>
                <c:pt idx="426">
                  <c:v>1.8073809999999999</c:v>
                </c:pt>
                <c:pt idx="427">
                  <c:v>1.798767</c:v>
                </c:pt>
                <c:pt idx="428">
                  <c:v>1.7921529999999999</c:v>
                </c:pt>
                <c:pt idx="429">
                  <c:v>1.780924</c:v>
                </c:pt>
                <c:pt idx="430">
                  <c:v>1.7721560000000001</c:v>
                </c:pt>
                <c:pt idx="431">
                  <c:v>1.764003</c:v>
                </c:pt>
                <c:pt idx="432">
                  <c:v>1.7547740000000001</c:v>
                </c:pt>
                <c:pt idx="433">
                  <c:v>1.745852</c:v>
                </c:pt>
                <c:pt idx="434">
                  <c:v>1.736623</c:v>
                </c:pt>
                <c:pt idx="435">
                  <c:v>1.729239</c:v>
                </c:pt>
                <c:pt idx="436">
                  <c:v>1.720164</c:v>
                </c:pt>
                <c:pt idx="437">
                  <c:v>1.714011</c:v>
                </c:pt>
                <c:pt idx="438">
                  <c:v>1.705551</c:v>
                </c:pt>
                <c:pt idx="439">
                  <c:v>1.700013</c:v>
                </c:pt>
                <c:pt idx="440">
                  <c:v>1.6921680000000001</c:v>
                </c:pt>
                <c:pt idx="441">
                  <c:v>1.6854</c:v>
                </c:pt>
                <c:pt idx="442">
                  <c:v>1.6769400000000001</c:v>
                </c:pt>
                <c:pt idx="443">
                  <c:v>1.67171</c:v>
                </c:pt>
                <c:pt idx="444">
                  <c:v>1.663403</c:v>
                </c:pt>
                <c:pt idx="445">
                  <c:v>1.6578660000000001</c:v>
                </c:pt>
                <c:pt idx="446">
                  <c:v>1.651098</c:v>
                </c:pt>
                <c:pt idx="447">
                  <c:v>1.6464829999999999</c:v>
                </c:pt>
                <c:pt idx="448">
                  <c:v>1.6400219999999999</c:v>
                </c:pt>
                <c:pt idx="449">
                  <c:v>1.636792</c:v>
                </c:pt>
                <c:pt idx="450">
                  <c:v>1.631408</c:v>
                </c:pt>
                <c:pt idx="451">
                  <c:v>1.6298700000000002</c:v>
                </c:pt>
                <c:pt idx="452">
                  <c:v>1.6244859999999999</c:v>
                </c:pt>
                <c:pt idx="453">
                  <c:v>1.620025</c:v>
                </c:pt>
                <c:pt idx="454">
                  <c:v>1.617718</c:v>
                </c:pt>
                <c:pt idx="455">
                  <c:v>1.6146420000000001</c:v>
                </c:pt>
                <c:pt idx="456">
                  <c:v>1.6087960000000001</c:v>
                </c:pt>
                <c:pt idx="457">
                  <c:v>1.6087960000000001</c:v>
                </c:pt>
                <c:pt idx="458">
                  <c:v>1.604951</c:v>
                </c:pt>
                <c:pt idx="459">
                  <c:v>1.602028</c:v>
                </c:pt>
                <c:pt idx="460">
                  <c:v>1.4988130000000002</c:v>
                </c:pt>
                <c:pt idx="461">
                  <c:v>1.4451290000000001</c:v>
                </c:pt>
                <c:pt idx="462">
                  <c:v>1.4023670000000001</c:v>
                </c:pt>
                <c:pt idx="463">
                  <c:v>1.3711409999999999</c:v>
                </c:pt>
                <c:pt idx="464">
                  <c:v>1.341145</c:v>
                </c:pt>
                <c:pt idx="465">
                  <c:v>1.3165339999999999</c:v>
                </c:pt>
                <c:pt idx="466">
                  <c:v>1.292537</c:v>
                </c:pt>
                <c:pt idx="467">
                  <c:v>1.2686950000000001</c:v>
                </c:pt>
                <c:pt idx="468">
                  <c:v>1.243776</c:v>
                </c:pt>
                <c:pt idx="469">
                  <c:v>1.224086</c:v>
                </c:pt>
                <c:pt idx="470">
                  <c:v>1.204243</c:v>
                </c:pt>
                <c:pt idx="471">
                  <c:v>1.1844000000000001</c:v>
                </c:pt>
                <c:pt idx="472">
                  <c:v>1.1673259999999999</c:v>
                </c:pt>
                <c:pt idx="473">
                  <c:v>1.1497899999999999</c:v>
                </c:pt>
                <c:pt idx="474">
                  <c:v>1.13087</c:v>
                </c:pt>
                <c:pt idx="475">
                  <c:v>1.115334</c:v>
                </c:pt>
                <c:pt idx="476">
                  <c:v>1.0987209999999998</c:v>
                </c:pt>
                <c:pt idx="477">
                  <c:v>1.0845689999999999</c:v>
                </c:pt>
                <c:pt idx="478">
                  <c:v>1.0707249999999999</c:v>
                </c:pt>
                <c:pt idx="479">
                  <c:v>1.0570349999999999</c:v>
                </c:pt>
                <c:pt idx="480">
                  <c:v>1.04396</c:v>
                </c:pt>
                <c:pt idx="481">
                  <c:v>1.028116</c:v>
                </c:pt>
                <c:pt idx="482">
                  <c:v>1.014119</c:v>
                </c:pt>
                <c:pt idx="483">
                  <c:v>1.0031969999999999</c:v>
                </c:pt>
                <c:pt idx="484">
                  <c:v>0.99043000000000003</c:v>
                </c:pt>
                <c:pt idx="485">
                  <c:v>0.97750890000000001</c:v>
                </c:pt>
                <c:pt idx="486">
                  <c:v>0.96674130000000014</c:v>
                </c:pt>
                <c:pt idx="487">
                  <c:v>0.95412790000000014</c:v>
                </c:pt>
                <c:pt idx="488">
                  <c:v>0.94305269999999997</c:v>
                </c:pt>
                <c:pt idx="489">
                  <c:v>0.93197739999999996</c:v>
                </c:pt>
                <c:pt idx="490">
                  <c:v>0.92136370000000001</c:v>
                </c:pt>
                <c:pt idx="491">
                  <c:v>0.9112114</c:v>
                </c:pt>
                <c:pt idx="492">
                  <c:v>0.90029000000000003</c:v>
                </c:pt>
                <c:pt idx="493">
                  <c:v>0.88906099999999999</c:v>
                </c:pt>
                <c:pt idx="494">
                  <c:v>0.87890869999999999</c:v>
                </c:pt>
                <c:pt idx="495">
                  <c:v>0.86844880000000002</c:v>
                </c:pt>
                <c:pt idx="496">
                  <c:v>0.8579888</c:v>
                </c:pt>
                <c:pt idx="497">
                  <c:v>0.848298</c:v>
                </c:pt>
                <c:pt idx="498">
                  <c:v>0.83768429999999994</c:v>
                </c:pt>
                <c:pt idx="499">
                  <c:v>0.82783960000000001</c:v>
                </c:pt>
                <c:pt idx="500">
                  <c:v>0.81814880000000001</c:v>
                </c:pt>
                <c:pt idx="501">
                  <c:v>0.81061150000000004</c:v>
                </c:pt>
                <c:pt idx="502">
                  <c:v>0.80168980000000001</c:v>
                </c:pt>
                <c:pt idx="503">
                  <c:v>0.79230669999999992</c:v>
                </c:pt>
                <c:pt idx="504">
                  <c:v>0.78400020000000004</c:v>
                </c:pt>
                <c:pt idx="505">
                  <c:v>0.77569379999999999</c:v>
                </c:pt>
                <c:pt idx="506">
                  <c:v>0.76631059999999995</c:v>
                </c:pt>
                <c:pt idx="507">
                  <c:v>0.75923479999999999</c:v>
                </c:pt>
                <c:pt idx="508">
                  <c:v>0.7484672</c:v>
                </c:pt>
                <c:pt idx="509">
                  <c:v>0.74092999999999998</c:v>
                </c:pt>
                <c:pt idx="510">
                  <c:v>0.73123910000000003</c:v>
                </c:pt>
                <c:pt idx="511">
                  <c:v>0.72431709999999994</c:v>
                </c:pt>
                <c:pt idx="512">
                  <c:v>0.71508769999999999</c:v>
                </c:pt>
                <c:pt idx="513">
                  <c:v>0.70432019999999995</c:v>
                </c:pt>
                <c:pt idx="514">
                  <c:v>0.69939790000000002</c:v>
                </c:pt>
                <c:pt idx="515">
                  <c:v>0.69078380000000006</c:v>
                </c:pt>
                <c:pt idx="516">
                  <c:v>0.68186219999999997</c:v>
                </c:pt>
                <c:pt idx="517">
                  <c:v>0.67432480000000006</c:v>
                </c:pt>
                <c:pt idx="518">
                  <c:v>0.66724899999999998</c:v>
                </c:pt>
                <c:pt idx="519">
                  <c:v>0.65832730000000006</c:v>
                </c:pt>
                <c:pt idx="520">
                  <c:v>0.65140520000000002</c:v>
                </c:pt>
                <c:pt idx="521">
                  <c:v>0.64463700000000002</c:v>
                </c:pt>
                <c:pt idx="522">
                  <c:v>0.63494620000000002</c:v>
                </c:pt>
                <c:pt idx="523">
                  <c:v>0.62940859999999998</c:v>
                </c:pt>
                <c:pt idx="524">
                  <c:v>0.61987170000000003</c:v>
                </c:pt>
                <c:pt idx="525">
                  <c:v>0.61387250000000004</c:v>
                </c:pt>
                <c:pt idx="526">
                  <c:v>0.60525849999999992</c:v>
                </c:pt>
                <c:pt idx="527">
                  <c:v>0.59664439999999996</c:v>
                </c:pt>
                <c:pt idx="528">
                  <c:v>0.58972239999999998</c:v>
                </c:pt>
                <c:pt idx="529">
                  <c:v>0.58110830000000002</c:v>
                </c:pt>
                <c:pt idx="530">
                  <c:v>0.57280189999999997</c:v>
                </c:pt>
                <c:pt idx="531">
                  <c:v>0.56511080000000002</c:v>
                </c:pt>
                <c:pt idx="532">
                  <c:v>0.55526620000000004</c:v>
                </c:pt>
                <c:pt idx="533">
                  <c:v>0.54634450000000001</c:v>
                </c:pt>
                <c:pt idx="534">
                  <c:v>0.53742280000000009</c:v>
                </c:pt>
                <c:pt idx="535">
                  <c:v>0.52742440000000002</c:v>
                </c:pt>
                <c:pt idx="536">
                  <c:v>0.51650300000000005</c:v>
                </c:pt>
                <c:pt idx="537">
                  <c:v>0.50665830000000001</c:v>
                </c:pt>
                <c:pt idx="538">
                  <c:v>0.49373719999999999</c:v>
                </c:pt>
                <c:pt idx="539">
                  <c:v>0.48327730000000002</c:v>
                </c:pt>
                <c:pt idx="540">
                  <c:v>0.47143290000000004</c:v>
                </c:pt>
                <c:pt idx="541">
                  <c:v>0.45651219999999998</c:v>
                </c:pt>
                <c:pt idx="542">
                  <c:v>0.44359109999999996</c:v>
                </c:pt>
                <c:pt idx="543">
                  <c:v>0.42836269999999999</c:v>
                </c:pt>
                <c:pt idx="544">
                  <c:v>0.41298040000000003</c:v>
                </c:pt>
                <c:pt idx="545">
                  <c:v>0.39498320000000003</c:v>
                </c:pt>
                <c:pt idx="546">
                  <c:v>0.37606300000000004</c:v>
                </c:pt>
                <c:pt idx="547">
                  <c:v>0.35498929999999995</c:v>
                </c:pt>
                <c:pt idx="548">
                  <c:v>0.33283889999999999</c:v>
                </c:pt>
                <c:pt idx="549">
                  <c:v>0.30653520000000001</c:v>
                </c:pt>
                <c:pt idx="550">
                  <c:v>0.27869340000000004</c:v>
                </c:pt>
                <c:pt idx="551">
                  <c:v>0.24731359999999999</c:v>
                </c:pt>
                <c:pt idx="552">
                  <c:v>0.2107038</c:v>
                </c:pt>
                <c:pt idx="553">
                  <c:v>0.17209440000000001</c:v>
                </c:pt>
                <c:pt idx="554">
                  <c:v>0.1290241</c:v>
                </c:pt>
                <c:pt idx="555">
                  <c:v>8.1800600000000001E-2</c:v>
                </c:pt>
                <c:pt idx="556">
                  <c:v>2.9500950000000001E-2</c:v>
                </c:pt>
                <c:pt idx="557">
                  <c:v>-2.8490120000000001E-2</c:v>
                </c:pt>
                <c:pt idx="558">
                  <c:v>-8.8327069999999994E-2</c:v>
                </c:pt>
                <c:pt idx="559">
                  <c:v>-0.15600900000000001</c:v>
                </c:pt>
                <c:pt idx="560">
                  <c:v>-0.2250752</c:v>
                </c:pt>
                <c:pt idx="561">
                  <c:v>-0.2979871</c:v>
                </c:pt>
                <c:pt idx="562">
                  <c:v>-0.37243720000000002</c:v>
                </c:pt>
                <c:pt idx="563">
                  <c:v>-0.44765640000000001</c:v>
                </c:pt>
                <c:pt idx="564">
                  <c:v>-0.5228756</c:v>
                </c:pt>
                <c:pt idx="565">
                  <c:v>-0.59194189999999991</c:v>
                </c:pt>
                <c:pt idx="566">
                  <c:v>-0.65839320000000001</c:v>
                </c:pt>
                <c:pt idx="567">
                  <c:v>-0.71699959999999996</c:v>
                </c:pt>
                <c:pt idx="568">
                  <c:v>-0.77052969999999998</c:v>
                </c:pt>
                <c:pt idx="569">
                  <c:v>-0.81467679999999998</c:v>
                </c:pt>
                <c:pt idx="570">
                  <c:v>-0.84897919999999993</c:v>
                </c:pt>
                <c:pt idx="571">
                  <c:v>-0.8755906</c:v>
                </c:pt>
                <c:pt idx="572">
                  <c:v>-0.89651040000000004</c:v>
                </c:pt>
                <c:pt idx="573">
                  <c:v>-0.90450920000000001</c:v>
                </c:pt>
                <c:pt idx="574">
                  <c:v>-0.90666259999999999</c:v>
                </c:pt>
                <c:pt idx="575">
                  <c:v>-0.90343240000000002</c:v>
                </c:pt>
                <c:pt idx="576">
                  <c:v>-0.89543359999999994</c:v>
                </c:pt>
                <c:pt idx="577">
                  <c:v>-0.8862042</c:v>
                </c:pt>
                <c:pt idx="578">
                  <c:v>-0.87005290000000002</c:v>
                </c:pt>
                <c:pt idx="579">
                  <c:v>-0.8512866</c:v>
                </c:pt>
                <c:pt idx="580">
                  <c:v>-0.83082820000000002</c:v>
                </c:pt>
                <c:pt idx="581">
                  <c:v>-0.80883159999999998</c:v>
                </c:pt>
                <c:pt idx="582">
                  <c:v>-0.7863734</c:v>
                </c:pt>
                <c:pt idx="583">
                  <c:v>-0.76345399999999997</c:v>
                </c:pt>
                <c:pt idx="584">
                  <c:v>-0.73945760000000005</c:v>
                </c:pt>
                <c:pt idx="585">
                  <c:v>-0.71761489999999994</c:v>
                </c:pt>
                <c:pt idx="586">
                  <c:v>-0.6953106</c:v>
                </c:pt>
                <c:pt idx="587">
                  <c:v>-0.67423679999999997</c:v>
                </c:pt>
                <c:pt idx="588">
                  <c:v>-0.65423999999999993</c:v>
                </c:pt>
                <c:pt idx="589">
                  <c:v>-0.6347045</c:v>
                </c:pt>
                <c:pt idx="590">
                  <c:v>-0.61686110000000005</c:v>
                </c:pt>
                <c:pt idx="591">
                  <c:v>-0.59978690000000001</c:v>
                </c:pt>
                <c:pt idx="592">
                  <c:v>-0.58302019999999999</c:v>
                </c:pt>
                <c:pt idx="593">
                  <c:v>-0.56932990000000006</c:v>
                </c:pt>
                <c:pt idx="594">
                  <c:v>-0.55548589999999998</c:v>
                </c:pt>
                <c:pt idx="595">
                  <c:v>-0.54318009999999994</c:v>
                </c:pt>
                <c:pt idx="596">
                  <c:v>-0.52918229999999999</c:v>
                </c:pt>
                <c:pt idx="597">
                  <c:v>-0.51841470000000001</c:v>
                </c:pt>
                <c:pt idx="598">
                  <c:v>-0.50826249999999995</c:v>
                </c:pt>
                <c:pt idx="599">
                  <c:v>-0.49734099999999998</c:v>
                </c:pt>
                <c:pt idx="600">
                  <c:v>-0.48903460000000004</c:v>
                </c:pt>
                <c:pt idx="601">
                  <c:v>-0.47980529999999999</c:v>
                </c:pt>
                <c:pt idx="602">
                  <c:v>-0.47334469999999995</c:v>
                </c:pt>
                <c:pt idx="603">
                  <c:v>-0.46626889999999999</c:v>
                </c:pt>
                <c:pt idx="604">
                  <c:v>-0.46011600000000002</c:v>
                </c:pt>
                <c:pt idx="605">
                  <c:v>-0.45319399999999999</c:v>
                </c:pt>
                <c:pt idx="606">
                  <c:v>-0.44704109999999997</c:v>
                </c:pt>
                <c:pt idx="607">
                  <c:v>-0.44150349999999999</c:v>
                </c:pt>
                <c:pt idx="608">
                  <c:v>-0.43535059999999998</c:v>
                </c:pt>
                <c:pt idx="609">
                  <c:v>-0.43150499999999997</c:v>
                </c:pt>
                <c:pt idx="610">
                  <c:v>-0.42658269999999998</c:v>
                </c:pt>
                <c:pt idx="611">
                  <c:v>-0.42273709999999998</c:v>
                </c:pt>
                <c:pt idx="612">
                  <c:v>-0.417661</c:v>
                </c:pt>
                <c:pt idx="613">
                  <c:v>-0.41350780000000004</c:v>
                </c:pt>
                <c:pt idx="614">
                  <c:v>-0.40981609999999996</c:v>
                </c:pt>
                <c:pt idx="615">
                  <c:v>-0.40150959999999997</c:v>
                </c:pt>
                <c:pt idx="616">
                  <c:v>-0.40150959999999997</c:v>
                </c:pt>
                <c:pt idx="617">
                  <c:v>-0.39874080000000001</c:v>
                </c:pt>
                <c:pt idx="618">
                  <c:v>-0.3948953</c:v>
                </c:pt>
                <c:pt idx="619">
                  <c:v>-0.39228029999999997</c:v>
                </c:pt>
                <c:pt idx="620">
                  <c:v>-0.38920379999999999</c:v>
                </c:pt>
                <c:pt idx="621">
                  <c:v>-0.38489679999999998</c:v>
                </c:pt>
                <c:pt idx="622">
                  <c:v>-0.38274330000000001</c:v>
                </c:pt>
                <c:pt idx="623">
                  <c:v>-0.37905159999999999</c:v>
                </c:pt>
                <c:pt idx="624">
                  <c:v>-0.37689800000000001</c:v>
                </c:pt>
                <c:pt idx="625">
                  <c:v>-0.3750522</c:v>
                </c:pt>
                <c:pt idx="626">
                  <c:v>-0.37012980000000001</c:v>
                </c:pt>
                <c:pt idx="627">
                  <c:v>-0.36982219999999999</c:v>
                </c:pt>
                <c:pt idx="628">
                  <c:v>-0.36689959999999999</c:v>
                </c:pt>
                <c:pt idx="629">
                  <c:v>-0.36274640000000002</c:v>
                </c:pt>
                <c:pt idx="630">
                  <c:v>-0.36120809999999998</c:v>
                </c:pt>
                <c:pt idx="631">
                  <c:v>-0.3590546</c:v>
                </c:pt>
                <c:pt idx="632">
                  <c:v>-0.35690109999999997</c:v>
                </c:pt>
                <c:pt idx="633">
                  <c:v>-0.3552091</c:v>
                </c:pt>
                <c:pt idx="634">
                  <c:v>-0.35367080000000001</c:v>
                </c:pt>
                <c:pt idx="635">
                  <c:v>-0.35213260000000002</c:v>
                </c:pt>
                <c:pt idx="636">
                  <c:v>-0.35074820000000001</c:v>
                </c:pt>
                <c:pt idx="637">
                  <c:v>-0.3493638</c:v>
                </c:pt>
                <c:pt idx="638">
                  <c:v>-0.34751789999999999</c:v>
                </c:pt>
                <c:pt idx="639">
                  <c:v>-0.3459797</c:v>
                </c:pt>
                <c:pt idx="640">
                  <c:v>-0.34628740000000002</c:v>
                </c:pt>
                <c:pt idx="641">
                  <c:v>-0.3450568</c:v>
                </c:pt>
                <c:pt idx="642">
                  <c:v>-0.34490300000000002</c:v>
                </c:pt>
                <c:pt idx="643">
                  <c:v>-0.34321089999999999</c:v>
                </c:pt>
                <c:pt idx="644">
                  <c:v>-0.34382620000000003</c:v>
                </c:pt>
                <c:pt idx="645">
                  <c:v>-0.34413389999999999</c:v>
                </c:pt>
                <c:pt idx="646">
                  <c:v>-0.34367239999999999</c:v>
                </c:pt>
                <c:pt idx="647">
                  <c:v>-0.34351860000000001</c:v>
                </c:pt>
                <c:pt idx="648">
                  <c:v>-0.34290329999999997</c:v>
                </c:pt>
                <c:pt idx="649">
                  <c:v>-0.34444150000000001</c:v>
                </c:pt>
                <c:pt idx="650">
                  <c:v>-0.34382620000000003</c:v>
                </c:pt>
                <c:pt idx="651">
                  <c:v>-0.34413389999999999</c:v>
                </c:pt>
                <c:pt idx="652">
                  <c:v>-0.34382620000000003</c:v>
                </c:pt>
                <c:pt idx="653">
                  <c:v>-0.34444150000000001</c:v>
                </c:pt>
                <c:pt idx="654">
                  <c:v>-0.34444150000000001</c:v>
                </c:pt>
                <c:pt idx="655">
                  <c:v>-0.34413389999999999</c:v>
                </c:pt>
                <c:pt idx="656">
                  <c:v>-0.34613360000000004</c:v>
                </c:pt>
                <c:pt idx="657">
                  <c:v>-0.34521060000000003</c:v>
                </c:pt>
                <c:pt idx="658">
                  <c:v>-0.3489023</c:v>
                </c:pt>
                <c:pt idx="659">
                  <c:v>-0.35044059999999999</c:v>
                </c:pt>
                <c:pt idx="660">
                  <c:v>-0.34967139999999997</c:v>
                </c:pt>
                <c:pt idx="661">
                  <c:v>-0.35213260000000002</c:v>
                </c:pt>
                <c:pt idx="662">
                  <c:v>-0.35367080000000001</c:v>
                </c:pt>
                <c:pt idx="663">
                  <c:v>-0.35428609999999999</c:v>
                </c:pt>
                <c:pt idx="664">
                  <c:v>-0.35490139999999998</c:v>
                </c:pt>
                <c:pt idx="665">
                  <c:v>-0.356132</c:v>
                </c:pt>
                <c:pt idx="666">
                  <c:v>-0.35659350000000001</c:v>
                </c:pt>
                <c:pt idx="667">
                  <c:v>-0.35782410000000003</c:v>
                </c:pt>
                <c:pt idx="668">
                  <c:v>-0.35951610000000001</c:v>
                </c:pt>
                <c:pt idx="669">
                  <c:v>-0.36120809999999998</c:v>
                </c:pt>
                <c:pt idx="670">
                  <c:v>-0.3624387</c:v>
                </c:pt>
                <c:pt idx="671">
                  <c:v>-0.36474610000000002</c:v>
                </c:pt>
                <c:pt idx="672">
                  <c:v>-0.36459219999999998</c:v>
                </c:pt>
                <c:pt idx="673">
                  <c:v>-0.3678225</c:v>
                </c:pt>
                <c:pt idx="674">
                  <c:v>-0.36966840000000001</c:v>
                </c:pt>
                <c:pt idx="675">
                  <c:v>-0.37243720000000002</c:v>
                </c:pt>
                <c:pt idx="676">
                  <c:v>-0.37366779999999999</c:v>
                </c:pt>
                <c:pt idx="677">
                  <c:v>-0.37551370000000001</c:v>
                </c:pt>
                <c:pt idx="678">
                  <c:v>-0.37874389999999997</c:v>
                </c:pt>
                <c:pt idx="679">
                  <c:v>-0.37982070000000001</c:v>
                </c:pt>
                <c:pt idx="680">
                  <c:v>-0.38151269999999998</c:v>
                </c:pt>
                <c:pt idx="681">
                  <c:v>-0.38597359999999997</c:v>
                </c:pt>
                <c:pt idx="682">
                  <c:v>-0.38674269999999999</c:v>
                </c:pt>
                <c:pt idx="683">
                  <c:v>-0.39028059999999998</c:v>
                </c:pt>
                <c:pt idx="684">
                  <c:v>-0.39120349999999998</c:v>
                </c:pt>
                <c:pt idx="685">
                  <c:v>-0.39258789999999999</c:v>
                </c:pt>
                <c:pt idx="686">
                  <c:v>-0.39566440000000003</c:v>
                </c:pt>
                <c:pt idx="687">
                  <c:v>-0.39674110000000001</c:v>
                </c:pt>
                <c:pt idx="688">
                  <c:v>-0.4002791</c:v>
                </c:pt>
                <c:pt idx="689">
                  <c:v>-0.40227870000000004</c:v>
                </c:pt>
                <c:pt idx="690">
                  <c:v>-0.40504760000000001</c:v>
                </c:pt>
                <c:pt idx="691">
                  <c:v>-0.40627809999999998</c:v>
                </c:pt>
                <c:pt idx="692">
                  <c:v>-0.40781640000000002</c:v>
                </c:pt>
                <c:pt idx="693">
                  <c:v>-0.40843160000000001</c:v>
                </c:pt>
                <c:pt idx="694">
                  <c:v>-0.4104313</c:v>
                </c:pt>
                <c:pt idx="695">
                  <c:v>-0.41104660000000004</c:v>
                </c:pt>
                <c:pt idx="696">
                  <c:v>-0.41366160000000002</c:v>
                </c:pt>
                <c:pt idx="697">
                  <c:v>-0.41581509999999999</c:v>
                </c:pt>
                <c:pt idx="698">
                  <c:v>-0.41596900000000003</c:v>
                </c:pt>
                <c:pt idx="699">
                  <c:v>-0.4196607</c:v>
                </c:pt>
                <c:pt idx="700">
                  <c:v>-0.42104510000000001</c:v>
                </c:pt>
                <c:pt idx="701">
                  <c:v>-0.42427539999999997</c:v>
                </c:pt>
                <c:pt idx="702">
                  <c:v>-0.42504449999999999</c:v>
                </c:pt>
                <c:pt idx="703">
                  <c:v>-0.42673649999999996</c:v>
                </c:pt>
                <c:pt idx="704">
                  <c:v>-0.43135120000000005</c:v>
                </c:pt>
                <c:pt idx="705">
                  <c:v>-0.43150499999999997</c:v>
                </c:pt>
                <c:pt idx="706">
                  <c:v>-0.43473529999999999</c:v>
                </c:pt>
                <c:pt idx="707">
                  <c:v>-0.43688879999999997</c:v>
                </c:pt>
                <c:pt idx="708">
                  <c:v>-0.4365812</c:v>
                </c:pt>
                <c:pt idx="709">
                  <c:v>-0.43981140000000002</c:v>
                </c:pt>
                <c:pt idx="710">
                  <c:v>-0.44104199999999999</c:v>
                </c:pt>
                <c:pt idx="711">
                  <c:v>-0.44165729999999997</c:v>
                </c:pt>
                <c:pt idx="712">
                  <c:v>-0.44319549999999996</c:v>
                </c:pt>
                <c:pt idx="713">
                  <c:v>-0.44473380000000001</c:v>
                </c:pt>
                <c:pt idx="714">
                  <c:v>-0.44750260000000003</c:v>
                </c:pt>
                <c:pt idx="715">
                  <c:v>-0.4496561</c:v>
                </c:pt>
                <c:pt idx="716">
                  <c:v>-0.45227109999999998</c:v>
                </c:pt>
                <c:pt idx="717">
                  <c:v>-0.4555014</c:v>
                </c:pt>
                <c:pt idx="718">
                  <c:v>-0.45503979999999999</c:v>
                </c:pt>
                <c:pt idx="719">
                  <c:v>-0.46026980000000001</c:v>
                </c:pt>
                <c:pt idx="720">
                  <c:v>-0.45919310000000002</c:v>
                </c:pt>
                <c:pt idx="721">
                  <c:v>-0.46073129999999995</c:v>
                </c:pt>
                <c:pt idx="722">
                  <c:v>-0.46319250000000001</c:v>
                </c:pt>
                <c:pt idx="723">
                  <c:v>-0.466115</c:v>
                </c:pt>
                <c:pt idx="724">
                  <c:v>-0.46580739999999998</c:v>
                </c:pt>
                <c:pt idx="725">
                  <c:v>-0.46780720000000003</c:v>
                </c:pt>
                <c:pt idx="726">
                  <c:v>-0.46949920000000001</c:v>
                </c:pt>
                <c:pt idx="727">
                  <c:v>-0.47011439999999999</c:v>
                </c:pt>
                <c:pt idx="728">
                  <c:v>-0.47211419999999998</c:v>
                </c:pt>
                <c:pt idx="729">
                  <c:v>-0.47472909999999996</c:v>
                </c:pt>
                <c:pt idx="730">
                  <c:v>-0.47703649999999997</c:v>
                </c:pt>
                <c:pt idx="731">
                  <c:v>-0.47719030000000001</c:v>
                </c:pt>
                <c:pt idx="732">
                  <c:v>-0.48011289999999995</c:v>
                </c:pt>
                <c:pt idx="733">
                  <c:v>-0.48118969999999994</c:v>
                </c:pt>
                <c:pt idx="734">
                  <c:v>-0.48272799999999999</c:v>
                </c:pt>
                <c:pt idx="735">
                  <c:v>-0.48426610000000003</c:v>
                </c:pt>
                <c:pt idx="736">
                  <c:v>-0.48534290000000002</c:v>
                </c:pt>
                <c:pt idx="737">
                  <c:v>-0.48734260000000001</c:v>
                </c:pt>
                <c:pt idx="738">
                  <c:v>-0.48765030000000004</c:v>
                </c:pt>
                <c:pt idx="739">
                  <c:v>-0.48980370000000001</c:v>
                </c:pt>
                <c:pt idx="740">
                  <c:v>-0.49057289999999998</c:v>
                </c:pt>
                <c:pt idx="741">
                  <c:v>-0.49411070000000001</c:v>
                </c:pt>
                <c:pt idx="742">
                  <c:v>-0.4947261</c:v>
                </c:pt>
                <c:pt idx="743">
                  <c:v>-0.49657189999999995</c:v>
                </c:pt>
                <c:pt idx="744">
                  <c:v>-0.49934080000000003</c:v>
                </c:pt>
                <c:pt idx="745">
                  <c:v>-0.50226329999999997</c:v>
                </c:pt>
                <c:pt idx="746">
                  <c:v>-0.50257099999999999</c:v>
                </c:pt>
                <c:pt idx="747">
                  <c:v>-0.50487840000000006</c:v>
                </c:pt>
                <c:pt idx="748">
                  <c:v>-0.5054936000000001</c:v>
                </c:pt>
                <c:pt idx="749">
                  <c:v>-0.50903160000000003</c:v>
                </c:pt>
                <c:pt idx="750">
                  <c:v>-0.51195409999999997</c:v>
                </c:pt>
                <c:pt idx="751">
                  <c:v>-0.51349239999999996</c:v>
                </c:pt>
                <c:pt idx="752">
                  <c:v>-0.51779940000000002</c:v>
                </c:pt>
                <c:pt idx="753">
                  <c:v>-0.52241409999999999</c:v>
                </c:pt>
                <c:pt idx="754">
                  <c:v>-0.52456760000000002</c:v>
                </c:pt>
                <c:pt idx="755">
                  <c:v>-0.52841309999999997</c:v>
                </c:pt>
                <c:pt idx="756">
                  <c:v>-0.53425840000000002</c:v>
                </c:pt>
                <c:pt idx="757">
                  <c:v>-0.53825780000000001</c:v>
                </c:pt>
                <c:pt idx="758">
                  <c:v>-0.5461028</c:v>
                </c:pt>
                <c:pt idx="759">
                  <c:v>-0.5513326999999999</c:v>
                </c:pt>
                <c:pt idx="760">
                  <c:v>-0.55671650000000006</c:v>
                </c:pt>
                <c:pt idx="761">
                  <c:v>-0.56348469999999995</c:v>
                </c:pt>
                <c:pt idx="762">
                  <c:v>-0.56963760000000008</c:v>
                </c:pt>
                <c:pt idx="763">
                  <c:v>-0.58009750000000004</c:v>
                </c:pt>
                <c:pt idx="764">
                  <c:v>-0.58671200000000001</c:v>
                </c:pt>
                <c:pt idx="765">
                  <c:v>-0.59701800000000005</c:v>
                </c:pt>
                <c:pt idx="766">
                  <c:v>-0.60501680000000002</c:v>
                </c:pt>
                <c:pt idx="767">
                  <c:v>-0.61470759999999991</c:v>
                </c:pt>
                <c:pt idx="768">
                  <c:v>-0.62547520000000001</c:v>
                </c:pt>
                <c:pt idx="769">
                  <c:v>-0.63439690000000004</c:v>
                </c:pt>
                <c:pt idx="770">
                  <c:v>-0.64685649999999995</c:v>
                </c:pt>
                <c:pt idx="771">
                  <c:v>-0.6556244</c:v>
                </c:pt>
                <c:pt idx="772">
                  <c:v>-0.66885309999999998</c:v>
                </c:pt>
                <c:pt idx="773">
                  <c:v>-0.68023599999999995</c:v>
                </c:pt>
                <c:pt idx="774">
                  <c:v>-0.69408000000000003</c:v>
                </c:pt>
                <c:pt idx="775">
                  <c:v>-0.70761640000000003</c:v>
                </c:pt>
                <c:pt idx="776">
                  <c:v>-0.72207569999999999</c:v>
                </c:pt>
                <c:pt idx="777">
                  <c:v>-0.7379194</c:v>
                </c:pt>
                <c:pt idx="778">
                  <c:v>-0.75391700000000006</c:v>
                </c:pt>
                <c:pt idx="779">
                  <c:v>-0.76914529999999992</c:v>
                </c:pt>
                <c:pt idx="780">
                  <c:v>-0.79068050000000001</c:v>
                </c:pt>
                <c:pt idx="781">
                  <c:v>-0.8179071</c:v>
                </c:pt>
                <c:pt idx="782">
                  <c:v>-0.84005750000000001</c:v>
                </c:pt>
                <c:pt idx="783">
                  <c:v>-0.86405379999999998</c:v>
                </c:pt>
                <c:pt idx="784">
                  <c:v>-0.89035750000000002</c:v>
                </c:pt>
                <c:pt idx="785">
                  <c:v>-0.91989140000000003</c:v>
                </c:pt>
                <c:pt idx="786">
                  <c:v>-0.94681040000000005</c:v>
                </c:pt>
                <c:pt idx="787">
                  <c:v>-0.97557520000000009</c:v>
                </c:pt>
                <c:pt idx="788">
                  <c:v>-1.003417</c:v>
                </c:pt>
                <c:pt idx="789">
                  <c:v>-1.035104</c:v>
                </c:pt>
                <c:pt idx="790">
                  <c:v>-1.0670999999999999</c:v>
                </c:pt>
                <c:pt idx="791">
                  <c:v>-1.099248</c:v>
                </c:pt>
                <c:pt idx="792">
                  <c:v>-1.130628</c:v>
                </c:pt>
                <c:pt idx="793">
                  <c:v>-1.1649310000000002</c:v>
                </c:pt>
                <c:pt idx="794">
                  <c:v>-1.20031</c:v>
                </c:pt>
                <c:pt idx="795">
                  <c:v>-1.237689</c:v>
                </c:pt>
                <c:pt idx="796">
                  <c:v>-1.278759</c:v>
                </c:pt>
                <c:pt idx="797">
                  <c:v>-1.3185989999999999</c:v>
                </c:pt>
                <c:pt idx="798">
                  <c:v>-1.365669</c:v>
                </c:pt>
                <c:pt idx="799">
                  <c:v>-1.4093550000000001</c:v>
                </c:pt>
                <c:pt idx="800">
                  <c:v>-1.460116</c:v>
                </c:pt>
                <c:pt idx="801">
                  <c:v>-1.5158</c:v>
                </c:pt>
                <c:pt idx="802">
                  <c:v>-1.57656</c:v>
                </c:pt>
                <c:pt idx="803">
                  <c:v>-1.641319</c:v>
                </c:pt>
                <c:pt idx="804">
                  <c:v>-1.7136149999999999</c:v>
                </c:pt>
                <c:pt idx="805">
                  <c:v>-1.7932949999999999</c:v>
                </c:pt>
                <c:pt idx="806">
                  <c:v>-1.882666</c:v>
                </c:pt>
                <c:pt idx="807">
                  <c:v>-1.986343</c:v>
                </c:pt>
                <c:pt idx="808">
                  <c:v>-2.1061699999999997</c:v>
                </c:pt>
                <c:pt idx="809">
                  <c:v>-2.2384580000000001</c:v>
                </c:pt>
                <c:pt idx="810">
                  <c:v>-2.6351339999999999</c:v>
                </c:pt>
                <c:pt idx="811">
                  <c:v>-2.8397729999999997</c:v>
                </c:pt>
                <c:pt idx="812">
                  <c:v>-3.0767230000000003</c:v>
                </c:pt>
                <c:pt idx="813">
                  <c:v>-3.3598319999999999</c:v>
                </c:pt>
                <c:pt idx="814">
                  <c:v>-3.686023</c:v>
                </c:pt>
                <c:pt idx="815">
                  <c:v>-4.0583730000000005</c:v>
                </c:pt>
                <c:pt idx="816">
                  <c:v>-4.4845750000000004</c:v>
                </c:pt>
                <c:pt idx="817">
                  <c:v>-4.9692450000000008</c:v>
                </c:pt>
                <c:pt idx="818">
                  <c:v>-5.5139230000000001</c:v>
                </c:pt>
                <c:pt idx="819">
                  <c:v>-6.1170680000000006</c:v>
                </c:pt>
                <c:pt idx="820">
                  <c:v>-6.8294570000000006</c:v>
                </c:pt>
                <c:pt idx="821">
                  <c:v>-7.6233919999999999</c:v>
                </c:pt>
                <c:pt idx="822">
                  <c:v>-8.4527180000000008</c:v>
                </c:pt>
                <c:pt idx="823">
                  <c:v>-9.3543589999999988</c:v>
                </c:pt>
                <c:pt idx="824">
                  <c:v>-10.33755</c:v>
                </c:pt>
                <c:pt idx="825">
                  <c:v>-11.363819999999999</c:v>
                </c:pt>
                <c:pt idx="826">
                  <c:v>-12.376239999999999</c:v>
                </c:pt>
                <c:pt idx="827">
                  <c:v>-13.44867</c:v>
                </c:pt>
                <c:pt idx="828">
                  <c:v>-14.51341</c:v>
                </c:pt>
                <c:pt idx="829">
                  <c:v>-15.599680000000001</c:v>
                </c:pt>
                <c:pt idx="830">
                  <c:v>-16.64134</c:v>
                </c:pt>
                <c:pt idx="831">
                  <c:v>-17.64453</c:v>
                </c:pt>
                <c:pt idx="832">
                  <c:v>-18.596950000000003</c:v>
                </c:pt>
                <c:pt idx="833">
                  <c:v>-19.461660000000002</c:v>
                </c:pt>
                <c:pt idx="834">
                  <c:v>-20.266370000000002</c:v>
                </c:pt>
                <c:pt idx="835">
                  <c:v>-20.94491</c:v>
                </c:pt>
                <c:pt idx="836">
                  <c:v>-21.509589999999999</c:v>
                </c:pt>
                <c:pt idx="837">
                  <c:v>-21.937329999999999</c:v>
                </c:pt>
                <c:pt idx="838">
                  <c:v>-22.214279999999999</c:v>
                </c:pt>
                <c:pt idx="839">
                  <c:v>-22.38353</c:v>
                </c:pt>
                <c:pt idx="840">
                  <c:v>-22.405070000000002</c:v>
                </c:pt>
                <c:pt idx="841">
                  <c:v>-22.340450000000001</c:v>
                </c:pt>
                <c:pt idx="842">
                  <c:v>-22.15427</c:v>
                </c:pt>
                <c:pt idx="843">
                  <c:v>-21.911169999999998</c:v>
                </c:pt>
                <c:pt idx="844">
                  <c:v>-21.6096</c:v>
                </c:pt>
                <c:pt idx="845">
                  <c:v>-21.272639999999999</c:v>
                </c:pt>
                <c:pt idx="846">
                  <c:v>-20.904900000000001</c:v>
                </c:pt>
                <c:pt idx="847">
                  <c:v>-20.532550000000001</c:v>
                </c:pt>
                <c:pt idx="848">
                  <c:v>-20.161739999999998</c:v>
                </c:pt>
                <c:pt idx="849">
                  <c:v>-19.784769999999998</c:v>
                </c:pt>
                <c:pt idx="850">
                  <c:v>-19.426269999999999</c:v>
                </c:pt>
                <c:pt idx="851">
                  <c:v>-19.07854</c:v>
                </c:pt>
                <c:pt idx="852">
                  <c:v>-18.749270000000003</c:v>
                </c:pt>
                <c:pt idx="853">
                  <c:v>-18.429229999999997</c:v>
                </c:pt>
                <c:pt idx="854">
                  <c:v>-18.127659999999999</c:v>
                </c:pt>
                <c:pt idx="855">
                  <c:v>-17.84301</c:v>
                </c:pt>
                <c:pt idx="856">
                  <c:v>-17.566059999999997</c:v>
                </c:pt>
                <c:pt idx="857">
                  <c:v>-17.30911</c:v>
                </c:pt>
                <c:pt idx="858">
                  <c:v>-17.061390000000003</c:v>
                </c:pt>
                <c:pt idx="859">
                  <c:v>-16.830590000000001</c:v>
                </c:pt>
                <c:pt idx="860">
                  <c:v>-16.604410000000001</c:v>
                </c:pt>
                <c:pt idx="861">
                  <c:v>-16.395160000000001</c:v>
                </c:pt>
                <c:pt idx="862">
                  <c:v>-16.1859</c:v>
                </c:pt>
                <c:pt idx="863">
                  <c:v>-15.985880000000002</c:v>
                </c:pt>
                <c:pt idx="864">
                  <c:v>-15.796629999999999</c:v>
                </c:pt>
                <c:pt idx="865">
                  <c:v>-15.608919999999999</c:v>
                </c:pt>
                <c:pt idx="866">
                  <c:v>-15.427360000000002</c:v>
                </c:pt>
                <c:pt idx="867">
                  <c:v>-15.247339999999999</c:v>
                </c:pt>
                <c:pt idx="868">
                  <c:v>-15.07347</c:v>
                </c:pt>
                <c:pt idx="869">
                  <c:v>-14.899600000000001</c:v>
                </c:pt>
                <c:pt idx="870">
                  <c:v>-14.73035</c:v>
                </c:pt>
                <c:pt idx="871">
                  <c:v>-14.56418</c:v>
                </c:pt>
                <c:pt idx="872">
                  <c:v>-14.396469999999999</c:v>
                </c:pt>
                <c:pt idx="873">
                  <c:v>-14.234910000000001</c:v>
                </c:pt>
                <c:pt idx="874">
                  <c:v>-14.073360000000001</c:v>
                </c:pt>
                <c:pt idx="875">
                  <c:v>-13.908719999999999</c:v>
                </c:pt>
                <c:pt idx="876">
                  <c:v>-13.754860000000001</c:v>
                </c:pt>
                <c:pt idx="877">
                  <c:v>-13.599460000000001</c:v>
                </c:pt>
                <c:pt idx="878">
                  <c:v>-13.45021</c:v>
                </c:pt>
                <c:pt idx="879">
                  <c:v>-13.300960000000002</c:v>
                </c:pt>
                <c:pt idx="880">
                  <c:v>-13.15479</c:v>
                </c:pt>
                <c:pt idx="881">
                  <c:v>-13.008620000000001</c:v>
                </c:pt>
                <c:pt idx="882">
                  <c:v>-12.863989999999999</c:v>
                </c:pt>
                <c:pt idx="883">
                  <c:v>-12.71936</c:v>
                </c:pt>
                <c:pt idx="884">
                  <c:v>-12.576260000000001</c:v>
                </c:pt>
                <c:pt idx="885">
                  <c:v>-12.439319999999999</c:v>
                </c:pt>
                <c:pt idx="886">
                  <c:v>-12.302390000000001</c:v>
                </c:pt>
                <c:pt idx="887">
                  <c:v>-12.16545</c:v>
                </c:pt>
                <c:pt idx="888">
                  <c:v>-12.030049999999999</c:v>
                </c:pt>
                <c:pt idx="889">
                  <c:v>-11.896190000000001</c:v>
                </c:pt>
                <c:pt idx="890">
                  <c:v>-11.763859999999999</c:v>
                </c:pt>
                <c:pt idx="891">
                  <c:v>-11.633080000000001</c:v>
                </c:pt>
                <c:pt idx="892">
                  <c:v>-11.506910000000001</c:v>
                </c:pt>
                <c:pt idx="893">
                  <c:v>-11.373049999999999</c:v>
                </c:pt>
                <c:pt idx="894">
                  <c:v>-11.248419999999999</c:v>
                </c:pt>
                <c:pt idx="895">
                  <c:v>-11.12379</c:v>
                </c:pt>
                <c:pt idx="896">
                  <c:v>-11.003779999999999</c:v>
                </c:pt>
                <c:pt idx="897">
                  <c:v>-10.88069</c:v>
                </c:pt>
                <c:pt idx="898">
                  <c:v>-10.762210000000001</c:v>
                </c:pt>
                <c:pt idx="899">
                  <c:v>-10.649890000000001</c:v>
                </c:pt>
                <c:pt idx="900">
                  <c:v>-10.5268</c:v>
                </c:pt>
                <c:pt idx="901">
                  <c:v>-10.41602</c:v>
                </c:pt>
                <c:pt idx="902">
                  <c:v>-10.303699999999999</c:v>
                </c:pt>
                <c:pt idx="903">
                  <c:v>-10.205220000000001</c:v>
                </c:pt>
                <c:pt idx="904">
                  <c:v>-10.10521</c:v>
                </c:pt>
                <c:pt idx="905">
                  <c:v>-10.01136</c:v>
                </c:pt>
                <c:pt idx="906">
                  <c:v>-9.9267319999999994</c:v>
                </c:pt>
                <c:pt idx="907">
                  <c:v>-9.8359520000000007</c:v>
                </c:pt>
                <c:pt idx="908">
                  <c:v>-9.7451730000000012</c:v>
                </c:pt>
                <c:pt idx="909">
                  <c:v>-9.6620860000000004</c:v>
                </c:pt>
                <c:pt idx="910">
                  <c:v>-9.5713070000000009</c:v>
                </c:pt>
                <c:pt idx="911">
                  <c:v>-9.4943749999999998</c:v>
                </c:pt>
                <c:pt idx="912">
                  <c:v>-9.4174430000000005</c:v>
                </c:pt>
                <c:pt idx="913">
                  <c:v>-9.3405109999999993</c:v>
                </c:pt>
                <c:pt idx="914">
                  <c:v>-9.2620400000000007</c:v>
                </c:pt>
                <c:pt idx="915">
                  <c:v>-9.1989570000000001</c:v>
                </c:pt>
                <c:pt idx="916">
                  <c:v>-9.1312569999999997</c:v>
                </c:pt>
                <c:pt idx="917">
                  <c:v>-9.0697109999999999</c:v>
                </c:pt>
                <c:pt idx="918">
                  <c:v>-9.0035499999999988</c:v>
                </c:pt>
                <c:pt idx="9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04E-4CFE-AEA0-670B62AE8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416592"/>
        <c:axId val="653417248"/>
      </c:scatterChart>
      <c:valAx>
        <c:axId val="653416592"/>
        <c:scaling>
          <c:orientation val="minMax"/>
          <c:min val="-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Potential (V vs. Ag2S)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17248"/>
        <c:crossesAt val="-40"/>
        <c:crossBetween val="midCat"/>
      </c:valAx>
      <c:valAx>
        <c:axId val="65341724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Current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crossAx val="653416592"/>
        <c:crossesAt val="-2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1888903502281256"/>
          <c:y val="0.11052761955069865"/>
          <c:w val="0.23646916106092877"/>
          <c:h val="0.18064590592349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03976894023549E-2"/>
          <c:y val="1.8869451879987155E-2"/>
          <c:w val="0.88387572067015852"/>
          <c:h val="0.87222614493344131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'2; Cycle 2'!$D$3</c:f>
              <c:strCache>
                <c:ptCount val="1"/>
                <c:pt idx="0">
                  <c:v>2 mV/s</c:v>
                </c:pt>
              </c:strCache>
            </c:strRef>
          </c:tx>
          <c:marker>
            <c:symbol val="none"/>
          </c:marker>
          <c:xVal>
            <c:numRef>
              <c:f>'2; Cycle 2'!$B$5:$B$444</c:f>
              <c:numCache>
                <c:formatCode>General</c:formatCode>
                <c:ptCount val="440"/>
                <c:pt idx="0">
                  <c:v>2.4430649999999999E-3</c:v>
                </c:pt>
                <c:pt idx="1">
                  <c:v>7.2538960000000001E-3</c:v>
                </c:pt>
                <c:pt idx="2">
                  <c:v>1.2360909999999999E-2</c:v>
                </c:pt>
                <c:pt idx="3">
                  <c:v>1.7245139999999999E-2</c:v>
                </c:pt>
                <c:pt idx="4">
                  <c:v>2.2208829999999999E-2</c:v>
                </c:pt>
                <c:pt idx="5">
                  <c:v>2.710707E-2</c:v>
                </c:pt>
                <c:pt idx="6">
                  <c:v>3.1980920000000003E-2</c:v>
                </c:pt>
                <c:pt idx="7">
                  <c:v>3.6942469999999998E-2</c:v>
                </c:pt>
                <c:pt idx="8">
                  <c:v>4.1825510000000003E-2</c:v>
                </c:pt>
                <c:pt idx="9">
                  <c:v>4.6865570000000002E-2</c:v>
                </c:pt>
                <c:pt idx="10">
                  <c:v>5.185853E-2</c:v>
                </c:pt>
                <c:pt idx="11">
                  <c:v>5.6914279999999998E-2</c:v>
                </c:pt>
                <c:pt idx="12">
                  <c:v>6.1860129999999999E-2</c:v>
                </c:pt>
                <c:pt idx="13">
                  <c:v>6.6853090000000004E-2</c:v>
                </c:pt>
                <c:pt idx="14">
                  <c:v>7.1798940000000006E-2</c:v>
                </c:pt>
                <c:pt idx="15">
                  <c:v>7.6713379999999998E-2</c:v>
                </c:pt>
                <c:pt idx="16">
                  <c:v>8.1816249999999993E-2</c:v>
                </c:pt>
                <c:pt idx="17">
                  <c:v>8.6777789999999994E-2</c:v>
                </c:pt>
                <c:pt idx="18">
                  <c:v>9.1770749999999998E-2</c:v>
                </c:pt>
                <c:pt idx="19">
                  <c:v>9.6748000000000001E-2</c:v>
                </c:pt>
                <c:pt idx="20">
                  <c:v>0.10175670000000001</c:v>
                </c:pt>
                <c:pt idx="21">
                  <c:v>0.106781</c:v>
                </c:pt>
                <c:pt idx="22">
                  <c:v>0.1116955</c:v>
                </c:pt>
                <c:pt idx="23">
                  <c:v>0.11682969999999999</c:v>
                </c:pt>
                <c:pt idx="24">
                  <c:v>0.12179130000000001</c:v>
                </c:pt>
                <c:pt idx="25">
                  <c:v>0.12683130000000001</c:v>
                </c:pt>
                <c:pt idx="26">
                  <c:v>0.13179289999999999</c:v>
                </c:pt>
                <c:pt idx="27">
                  <c:v>0.13678580000000001</c:v>
                </c:pt>
                <c:pt idx="28">
                  <c:v>0.14179449999999999</c:v>
                </c:pt>
                <c:pt idx="29">
                  <c:v>0.14683460000000001</c:v>
                </c:pt>
                <c:pt idx="30">
                  <c:v>0.15185889999999999</c:v>
                </c:pt>
                <c:pt idx="31">
                  <c:v>0.1567733</c:v>
                </c:pt>
                <c:pt idx="32">
                  <c:v>0.16173489999999999</c:v>
                </c:pt>
                <c:pt idx="33">
                  <c:v>0.16668079999999999</c:v>
                </c:pt>
                <c:pt idx="34">
                  <c:v>0.17162659999999999</c:v>
                </c:pt>
                <c:pt idx="35">
                  <c:v>0.17661950000000001</c:v>
                </c:pt>
                <c:pt idx="36">
                  <c:v>0.1816439</c:v>
                </c:pt>
                <c:pt idx="37">
                  <c:v>0.18663689999999999</c:v>
                </c:pt>
                <c:pt idx="38">
                  <c:v>0.19156699999999999</c:v>
                </c:pt>
                <c:pt idx="39">
                  <c:v>0.19663849999999999</c:v>
                </c:pt>
                <c:pt idx="40">
                  <c:v>0.20174130000000001</c:v>
                </c:pt>
                <c:pt idx="41">
                  <c:v>0.2067657</c:v>
                </c:pt>
                <c:pt idx="42">
                  <c:v>0.21193129999999999</c:v>
                </c:pt>
                <c:pt idx="43">
                  <c:v>0.2168929</c:v>
                </c:pt>
                <c:pt idx="44">
                  <c:v>0.2218859</c:v>
                </c:pt>
                <c:pt idx="45">
                  <c:v>0.22681599999999999</c:v>
                </c:pt>
                <c:pt idx="46">
                  <c:v>0.23180899999999999</c:v>
                </c:pt>
                <c:pt idx="47">
                  <c:v>0.2367234</c:v>
                </c:pt>
                <c:pt idx="48">
                  <c:v>0.24176349999999999</c:v>
                </c:pt>
                <c:pt idx="49">
                  <c:v>0.24677209999999999</c:v>
                </c:pt>
                <c:pt idx="50">
                  <c:v>0.25170219999999999</c:v>
                </c:pt>
                <c:pt idx="51">
                  <c:v>0.25675799999999999</c:v>
                </c:pt>
                <c:pt idx="52">
                  <c:v>0.26167249999999997</c:v>
                </c:pt>
                <c:pt idx="53">
                  <c:v>0.2666811</c:v>
                </c:pt>
                <c:pt idx="54">
                  <c:v>0.27165840000000002</c:v>
                </c:pt>
                <c:pt idx="55">
                  <c:v>0.27669840000000001</c:v>
                </c:pt>
                <c:pt idx="56">
                  <c:v>0.2817385</c:v>
                </c:pt>
                <c:pt idx="57">
                  <c:v>0.28662149999999997</c:v>
                </c:pt>
                <c:pt idx="58">
                  <c:v>0.2916145</c:v>
                </c:pt>
                <c:pt idx="59">
                  <c:v>0.2965603</c:v>
                </c:pt>
                <c:pt idx="60">
                  <c:v>0.30156899999999998</c:v>
                </c:pt>
                <c:pt idx="61">
                  <c:v>0.30670320000000001</c:v>
                </c:pt>
                <c:pt idx="62">
                  <c:v>0.31164910000000001</c:v>
                </c:pt>
                <c:pt idx="63">
                  <c:v>0.31492530000000002</c:v>
                </c:pt>
                <c:pt idx="64">
                  <c:v>0.31964209999999998</c:v>
                </c:pt>
                <c:pt idx="65">
                  <c:v>0.32483060000000002</c:v>
                </c:pt>
                <c:pt idx="66">
                  <c:v>0.32986179999999998</c:v>
                </c:pt>
                <c:pt idx="67">
                  <c:v>0.33457870000000001</c:v>
                </c:pt>
                <c:pt idx="68">
                  <c:v>0.33976719999999999</c:v>
                </c:pt>
                <c:pt idx="69">
                  <c:v>0.3447984</c:v>
                </c:pt>
                <c:pt idx="70">
                  <c:v>0.34951520000000003</c:v>
                </c:pt>
                <c:pt idx="71">
                  <c:v>0.35470370000000001</c:v>
                </c:pt>
                <c:pt idx="72">
                  <c:v>0.3598922</c:v>
                </c:pt>
                <c:pt idx="73">
                  <c:v>0.36476619999999998</c:v>
                </c:pt>
                <c:pt idx="74">
                  <c:v>0.36964029999999998</c:v>
                </c:pt>
                <c:pt idx="75">
                  <c:v>0.37451430000000002</c:v>
                </c:pt>
                <c:pt idx="76">
                  <c:v>0.37954549999999998</c:v>
                </c:pt>
                <c:pt idx="77">
                  <c:v>0.3845768</c:v>
                </c:pt>
                <c:pt idx="78">
                  <c:v>0.38960810000000001</c:v>
                </c:pt>
                <c:pt idx="79">
                  <c:v>0.39416760000000001</c:v>
                </c:pt>
                <c:pt idx="80">
                  <c:v>0.39919890000000002</c:v>
                </c:pt>
                <c:pt idx="81">
                  <c:v>0.40438740000000001</c:v>
                </c:pt>
                <c:pt idx="82">
                  <c:v>0.40941860000000002</c:v>
                </c:pt>
                <c:pt idx="83">
                  <c:v>0.41444989999999998</c:v>
                </c:pt>
                <c:pt idx="84">
                  <c:v>0.41979559999999999</c:v>
                </c:pt>
                <c:pt idx="85">
                  <c:v>0.42466969999999998</c:v>
                </c:pt>
                <c:pt idx="86">
                  <c:v>0.42954369999999997</c:v>
                </c:pt>
                <c:pt idx="87">
                  <c:v>0.43441770000000002</c:v>
                </c:pt>
                <c:pt idx="88">
                  <c:v>0.43929170000000001</c:v>
                </c:pt>
                <c:pt idx="89">
                  <c:v>0.44432300000000002</c:v>
                </c:pt>
                <c:pt idx="90">
                  <c:v>0.44919700000000001</c:v>
                </c:pt>
                <c:pt idx="91">
                  <c:v>0.45422829999999997</c:v>
                </c:pt>
                <c:pt idx="92">
                  <c:v>0.45910230000000002</c:v>
                </c:pt>
                <c:pt idx="93">
                  <c:v>0.46413359999999998</c:v>
                </c:pt>
                <c:pt idx="94">
                  <c:v>0.46947929999999999</c:v>
                </c:pt>
                <c:pt idx="95">
                  <c:v>0.47403879999999998</c:v>
                </c:pt>
                <c:pt idx="96">
                  <c:v>0.4790701</c:v>
                </c:pt>
                <c:pt idx="97">
                  <c:v>0.48425859999999998</c:v>
                </c:pt>
                <c:pt idx="98">
                  <c:v>0.4889754</c:v>
                </c:pt>
                <c:pt idx="99">
                  <c:v>0.49400670000000002</c:v>
                </c:pt>
                <c:pt idx="100">
                  <c:v>0.49903789999999998</c:v>
                </c:pt>
                <c:pt idx="101">
                  <c:v>0.50501260000000003</c:v>
                </c:pt>
                <c:pt idx="102">
                  <c:v>0.51004389999999999</c:v>
                </c:pt>
                <c:pt idx="103">
                  <c:v>0.51460340000000004</c:v>
                </c:pt>
                <c:pt idx="104">
                  <c:v>0.52010630000000002</c:v>
                </c:pt>
                <c:pt idx="105">
                  <c:v>0.52482309999999999</c:v>
                </c:pt>
                <c:pt idx="106">
                  <c:v>0.52985439999999995</c:v>
                </c:pt>
                <c:pt idx="107">
                  <c:v>0.53504289999999999</c:v>
                </c:pt>
                <c:pt idx="108">
                  <c:v>0.53991690000000003</c:v>
                </c:pt>
                <c:pt idx="109">
                  <c:v>0.54494819999999999</c:v>
                </c:pt>
                <c:pt idx="110">
                  <c:v>0.54982220000000004</c:v>
                </c:pt>
                <c:pt idx="111">
                  <c:v>0.55469630000000003</c:v>
                </c:pt>
                <c:pt idx="112">
                  <c:v>0.55988470000000001</c:v>
                </c:pt>
                <c:pt idx="113">
                  <c:v>0.56475880000000001</c:v>
                </c:pt>
                <c:pt idx="114">
                  <c:v>0.56979000000000002</c:v>
                </c:pt>
                <c:pt idx="115">
                  <c:v>0.57482129999999998</c:v>
                </c:pt>
                <c:pt idx="116">
                  <c:v>0.57985249999999999</c:v>
                </c:pt>
                <c:pt idx="117">
                  <c:v>0.58488379999999995</c:v>
                </c:pt>
                <c:pt idx="118">
                  <c:v>0.58960060000000003</c:v>
                </c:pt>
                <c:pt idx="119">
                  <c:v>0.59478909999999996</c:v>
                </c:pt>
                <c:pt idx="120">
                  <c:v>0.59982029999999997</c:v>
                </c:pt>
                <c:pt idx="121">
                  <c:v>0.60485149999999999</c:v>
                </c:pt>
                <c:pt idx="122">
                  <c:v>0.61004009999999997</c:v>
                </c:pt>
                <c:pt idx="123">
                  <c:v>0.61491410000000002</c:v>
                </c:pt>
                <c:pt idx="124">
                  <c:v>0.61994539999999998</c:v>
                </c:pt>
                <c:pt idx="125">
                  <c:v>0.62497659999999999</c:v>
                </c:pt>
                <c:pt idx="126">
                  <c:v>0.62969339999999996</c:v>
                </c:pt>
                <c:pt idx="127">
                  <c:v>0.63472470000000003</c:v>
                </c:pt>
                <c:pt idx="128">
                  <c:v>0.63991319999999996</c:v>
                </c:pt>
                <c:pt idx="129">
                  <c:v>0.64463000000000004</c:v>
                </c:pt>
                <c:pt idx="130">
                  <c:v>0.64950399999999997</c:v>
                </c:pt>
                <c:pt idx="131">
                  <c:v>0.65453530000000004</c:v>
                </c:pt>
                <c:pt idx="132">
                  <c:v>0.65940929999999998</c:v>
                </c:pt>
                <c:pt idx="133">
                  <c:v>0.66475499999999998</c:v>
                </c:pt>
                <c:pt idx="134">
                  <c:v>0.6697862</c:v>
                </c:pt>
                <c:pt idx="135">
                  <c:v>0.67481760000000002</c:v>
                </c:pt>
                <c:pt idx="136">
                  <c:v>0.67969159999999995</c:v>
                </c:pt>
                <c:pt idx="137">
                  <c:v>0.68472279999999996</c:v>
                </c:pt>
                <c:pt idx="138">
                  <c:v>0.68959689999999996</c:v>
                </c:pt>
                <c:pt idx="139">
                  <c:v>0.6944709</c:v>
                </c:pt>
                <c:pt idx="140">
                  <c:v>0.69934490000000005</c:v>
                </c:pt>
                <c:pt idx="141">
                  <c:v>0.70469059999999994</c:v>
                </c:pt>
                <c:pt idx="142">
                  <c:v>0.70972190000000002</c:v>
                </c:pt>
                <c:pt idx="143">
                  <c:v>0.71459589999999995</c:v>
                </c:pt>
                <c:pt idx="144">
                  <c:v>0.71931270000000003</c:v>
                </c:pt>
                <c:pt idx="145">
                  <c:v>0.72450119999999996</c:v>
                </c:pt>
                <c:pt idx="146">
                  <c:v>0.7296897</c:v>
                </c:pt>
                <c:pt idx="147">
                  <c:v>0.73456370000000004</c:v>
                </c:pt>
                <c:pt idx="148">
                  <c:v>0.73943780000000003</c:v>
                </c:pt>
                <c:pt idx="149">
                  <c:v>0.74478350000000004</c:v>
                </c:pt>
                <c:pt idx="150">
                  <c:v>0.74965749999999998</c:v>
                </c:pt>
                <c:pt idx="151">
                  <c:v>0.75437430000000005</c:v>
                </c:pt>
                <c:pt idx="152">
                  <c:v>0.75940560000000001</c:v>
                </c:pt>
                <c:pt idx="153">
                  <c:v>0.76427959999999995</c:v>
                </c:pt>
                <c:pt idx="154">
                  <c:v>0.76946809999999999</c:v>
                </c:pt>
                <c:pt idx="155">
                  <c:v>0.77418489999999995</c:v>
                </c:pt>
                <c:pt idx="156">
                  <c:v>0.77921620000000003</c:v>
                </c:pt>
                <c:pt idx="157">
                  <c:v>0.78424740000000004</c:v>
                </c:pt>
                <c:pt idx="158">
                  <c:v>0.78912139999999997</c:v>
                </c:pt>
                <c:pt idx="159">
                  <c:v>0.79399540000000002</c:v>
                </c:pt>
                <c:pt idx="160">
                  <c:v>0.79886950000000001</c:v>
                </c:pt>
                <c:pt idx="161">
                  <c:v>0.80421520000000002</c:v>
                </c:pt>
                <c:pt idx="162">
                  <c:v>0.80924640000000003</c:v>
                </c:pt>
                <c:pt idx="163">
                  <c:v>0.81412050000000002</c:v>
                </c:pt>
                <c:pt idx="164">
                  <c:v>0.81978059999999997</c:v>
                </c:pt>
                <c:pt idx="165">
                  <c:v>0.82528360000000001</c:v>
                </c:pt>
                <c:pt idx="166">
                  <c:v>0.83031489999999997</c:v>
                </c:pt>
                <c:pt idx="167">
                  <c:v>0.83518890000000001</c:v>
                </c:pt>
                <c:pt idx="168">
                  <c:v>0.84022019999999997</c:v>
                </c:pt>
                <c:pt idx="169">
                  <c:v>0.84509420000000002</c:v>
                </c:pt>
                <c:pt idx="170">
                  <c:v>0.85012540000000003</c:v>
                </c:pt>
                <c:pt idx="171">
                  <c:v>0.85499950000000002</c:v>
                </c:pt>
                <c:pt idx="172">
                  <c:v>0.86003070000000004</c:v>
                </c:pt>
                <c:pt idx="173">
                  <c:v>0.865062</c:v>
                </c:pt>
                <c:pt idx="174">
                  <c:v>0.86993600000000004</c:v>
                </c:pt>
                <c:pt idx="175">
                  <c:v>0.87512449999999997</c:v>
                </c:pt>
                <c:pt idx="176">
                  <c:v>0.87984130000000005</c:v>
                </c:pt>
                <c:pt idx="177">
                  <c:v>0.88518699999999995</c:v>
                </c:pt>
                <c:pt idx="178">
                  <c:v>0.89006099999999999</c:v>
                </c:pt>
                <c:pt idx="179">
                  <c:v>0.89493509999999998</c:v>
                </c:pt>
                <c:pt idx="180">
                  <c:v>0.8999663</c:v>
                </c:pt>
                <c:pt idx="181">
                  <c:v>0.90515480000000004</c:v>
                </c:pt>
                <c:pt idx="182">
                  <c:v>0.91002890000000003</c:v>
                </c:pt>
                <c:pt idx="183">
                  <c:v>0.91490289999999996</c:v>
                </c:pt>
                <c:pt idx="184">
                  <c:v>0.9200914</c:v>
                </c:pt>
                <c:pt idx="185">
                  <c:v>0.92512260000000002</c:v>
                </c:pt>
                <c:pt idx="186">
                  <c:v>0.93015389999999998</c:v>
                </c:pt>
                <c:pt idx="187">
                  <c:v>0.93502790000000002</c:v>
                </c:pt>
                <c:pt idx="188">
                  <c:v>0.94005919999999998</c:v>
                </c:pt>
                <c:pt idx="189">
                  <c:v>0.94540489999999999</c:v>
                </c:pt>
                <c:pt idx="190">
                  <c:v>0.95012169999999996</c:v>
                </c:pt>
                <c:pt idx="191">
                  <c:v>0.9553102</c:v>
                </c:pt>
                <c:pt idx="192">
                  <c:v>0.96002699999999996</c:v>
                </c:pt>
                <c:pt idx="193">
                  <c:v>0.9652155</c:v>
                </c:pt>
                <c:pt idx="194">
                  <c:v>0.97008950000000005</c:v>
                </c:pt>
                <c:pt idx="195">
                  <c:v>0.97480619999999996</c:v>
                </c:pt>
                <c:pt idx="196">
                  <c:v>0.97968029999999995</c:v>
                </c:pt>
                <c:pt idx="197">
                  <c:v>0.98486879999999999</c:v>
                </c:pt>
                <c:pt idx="198">
                  <c:v>0.98974289999999998</c:v>
                </c:pt>
                <c:pt idx="199">
                  <c:v>0.99477409999999999</c:v>
                </c:pt>
                <c:pt idx="200">
                  <c:v>0.99964819999999999</c:v>
                </c:pt>
                <c:pt idx="201">
                  <c:v>1.0045219999999999</c:v>
                </c:pt>
                <c:pt idx="202">
                  <c:v>1.009711</c:v>
                </c:pt>
                <c:pt idx="203">
                  <c:v>1.01427</c:v>
                </c:pt>
                <c:pt idx="204">
                  <c:v>1.019301</c:v>
                </c:pt>
                <c:pt idx="205">
                  <c:v>1.0243329999999999</c:v>
                </c:pt>
                <c:pt idx="206">
                  <c:v>1.0295209999999999</c:v>
                </c:pt>
                <c:pt idx="207">
                  <c:v>1.034395</c:v>
                </c:pt>
                <c:pt idx="208">
                  <c:v>1.039269</c:v>
                </c:pt>
                <c:pt idx="209">
                  <c:v>1.0444580000000001</c:v>
                </c:pt>
                <c:pt idx="210">
                  <c:v>1.0494889999999999</c:v>
                </c:pt>
                <c:pt idx="211">
                  <c:v>1.0543629999999999</c:v>
                </c:pt>
                <c:pt idx="212">
                  <c:v>1.059237</c:v>
                </c:pt>
                <c:pt idx="213">
                  <c:v>1.0644260000000001</c:v>
                </c:pt>
                <c:pt idx="214">
                  <c:v>1.0694570000000001</c:v>
                </c:pt>
                <c:pt idx="215">
                  <c:v>1.074174</c:v>
                </c:pt>
                <c:pt idx="216">
                  <c:v>1.079048</c:v>
                </c:pt>
                <c:pt idx="217">
                  <c:v>1.084236</c:v>
                </c:pt>
                <c:pt idx="218">
                  <c:v>1.089267</c:v>
                </c:pt>
                <c:pt idx="219">
                  <c:v>1.0939840000000001</c:v>
                </c:pt>
                <c:pt idx="220">
                  <c:v>1.099173</c:v>
                </c:pt>
                <c:pt idx="221">
                  <c:v>1.0946130000000001</c:v>
                </c:pt>
                <c:pt idx="222">
                  <c:v>1.0895820000000001</c:v>
                </c:pt>
                <c:pt idx="223">
                  <c:v>1.0843929999999999</c:v>
                </c:pt>
                <c:pt idx="224">
                  <c:v>1.079677</c:v>
                </c:pt>
                <c:pt idx="225">
                  <c:v>1.0746450000000001</c:v>
                </c:pt>
                <c:pt idx="226">
                  <c:v>1.0694570000000001</c:v>
                </c:pt>
                <c:pt idx="227">
                  <c:v>1.06474</c:v>
                </c:pt>
                <c:pt idx="228">
                  <c:v>1.059709</c:v>
                </c:pt>
                <c:pt idx="229">
                  <c:v>1.0546770000000001</c:v>
                </c:pt>
                <c:pt idx="230">
                  <c:v>1.049803</c:v>
                </c:pt>
                <c:pt idx="231">
                  <c:v>1.0446150000000001</c:v>
                </c:pt>
                <c:pt idx="232">
                  <c:v>1.0394270000000001</c:v>
                </c:pt>
                <c:pt idx="233">
                  <c:v>1.0345519999999999</c:v>
                </c:pt>
                <c:pt idx="234">
                  <c:v>1.0295209999999999</c:v>
                </c:pt>
                <c:pt idx="235">
                  <c:v>1.0249619999999999</c:v>
                </c:pt>
                <c:pt idx="236">
                  <c:v>1.019773</c:v>
                </c:pt>
                <c:pt idx="237">
                  <c:v>1.014899</c:v>
                </c:pt>
                <c:pt idx="238">
                  <c:v>1.010025</c:v>
                </c:pt>
                <c:pt idx="239">
                  <c:v>1.0049939999999999</c:v>
                </c:pt>
                <c:pt idx="240">
                  <c:v>1.0001199999999999</c:v>
                </c:pt>
                <c:pt idx="241">
                  <c:v>0.99508859999999999</c:v>
                </c:pt>
                <c:pt idx="242">
                  <c:v>0.99005730000000003</c:v>
                </c:pt>
                <c:pt idx="243">
                  <c:v>0.98502610000000002</c:v>
                </c:pt>
                <c:pt idx="244">
                  <c:v>0.97999480000000005</c:v>
                </c:pt>
                <c:pt idx="245">
                  <c:v>0.97512080000000001</c:v>
                </c:pt>
                <c:pt idx="246">
                  <c:v>0.97008950000000005</c:v>
                </c:pt>
                <c:pt idx="247">
                  <c:v>0.9652155</c:v>
                </c:pt>
                <c:pt idx="248">
                  <c:v>0.96002699999999996</c:v>
                </c:pt>
                <c:pt idx="249">
                  <c:v>0.9553102</c:v>
                </c:pt>
                <c:pt idx="250">
                  <c:v>0.95027890000000004</c:v>
                </c:pt>
                <c:pt idx="251">
                  <c:v>0.94540489999999999</c:v>
                </c:pt>
                <c:pt idx="252">
                  <c:v>0.94037360000000003</c:v>
                </c:pt>
                <c:pt idx="253">
                  <c:v>0.93549950000000004</c:v>
                </c:pt>
                <c:pt idx="254">
                  <c:v>0.93046830000000003</c:v>
                </c:pt>
                <c:pt idx="255">
                  <c:v>0.92543710000000001</c:v>
                </c:pt>
                <c:pt idx="256">
                  <c:v>0.92040580000000005</c:v>
                </c:pt>
                <c:pt idx="257">
                  <c:v>0.91553180000000001</c:v>
                </c:pt>
                <c:pt idx="258">
                  <c:v>0.91065779999999996</c:v>
                </c:pt>
                <c:pt idx="259">
                  <c:v>0.90546930000000003</c:v>
                </c:pt>
                <c:pt idx="260">
                  <c:v>0.90028079999999999</c:v>
                </c:pt>
                <c:pt idx="261">
                  <c:v>0.89540679999999995</c:v>
                </c:pt>
                <c:pt idx="262">
                  <c:v>0.89053269999999995</c:v>
                </c:pt>
                <c:pt idx="263">
                  <c:v>0.88550150000000005</c:v>
                </c:pt>
                <c:pt idx="264">
                  <c:v>0.88047019999999998</c:v>
                </c:pt>
                <c:pt idx="265">
                  <c:v>0.87559620000000005</c:v>
                </c:pt>
                <c:pt idx="266">
                  <c:v>0.87056489999999997</c:v>
                </c:pt>
                <c:pt idx="267">
                  <c:v>0.86537640000000005</c:v>
                </c:pt>
                <c:pt idx="268">
                  <c:v>0.8605024</c:v>
                </c:pt>
                <c:pt idx="269">
                  <c:v>0.85547110000000004</c:v>
                </c:pt>
                <c:pt idx="270">
                  <c:v>0.85075429999999996</c:v>
                </c:pt>
                <c:pt idx="271">
                  <c:v>0.84588030000000003</c:v>
                </c:pt>
                <c:pt idx="272">
                  <c:v>0.84084899999999996</c:v>
                </c:pt>
                <c:pt idx="273">
                  <c:v>0.83566059999999998</c:v>
                </c:pt>
                <c:pt idx="274">
                  <c:v>0.83110099999999998</c:v>
                </c:pt>
                <c:pt idx="275">
                  <c:v>0.82606970000000002</c:v>
                </c:pt>
                <c:pt idx="276">
                  <c:v>0.82056680000000004</c:v>
                </c:pt>
                <c:pt idx="277">
                  <c:v>0.8150638</c:v>
                </c:pt>
                <c:pt idx="278">
                  <c:v>0.81003259999999999</c:v>
                </c:pt>
                <c:pt idx="279">
                  <c:v>0.80500130000000003</c:v>
                </c:pt>
                <c:pt idx="280">
                  <c:v>0.79981290000000005</c:v>
                </c:pt>
                <c:pt idx="281">
                  <c:v>0.79446720000000004</c:v>
                </c:pt>
                <c:pt idx="282">
                  <c:v>0.78975030000000002</c:v>
                </c:pt>
                <c:pt idx="283">
                  <c:v>0.78456179999999998</c:v>
                </c:pt>
                <c:pt idx="284">
                  <c:v>0.77953059999999996</c:v>
                </c:pt>
                <c:pt idx="285">
                  <c:v>0.77465649999999997</c:v>
                </c:pt>
                <c:pt idx="286">
                  <c:v>0.76978250000000004</c:v>
                </c:pt>
                <c:pt idx="287">
                  <c:v>0.76490849999999999</c:v>
                </c:pt>
                <c:pt idx="288">
                  <c:v>0.7600344</c:v>
                </c:pt>
                <c:pt idx="289">
                  <c:v>0.75500319999999999</c:v>
                </c:pt>
                <c:pt idx="290">
                  <c:v>0.74997190000000002</c:v>
                </c:pt>
                <c:pt idx="291">
                  <c:v>0.74478350000000004</c:v>
                </c:pt>
                <c:pt idx="292">
                  <c:v>0.7399095</c:v>
                </c:pt>
                <c:pt idx="293">
                  <c:v>0.73503540000000001</c:v>
                </c:pt>
                <c:pt idx="294">
                  <c:v>0.73016139999999996</c:v>
                </c:pt>
                <c:pt idx="295">
                  <c:v>0.7251301</c:v>
                </c:pt>
                <c:pt idx="296">
                  <c:v>0.71994159999999996</c:v>
                </c:pt>
                <c:pt idx="297">
                  <c:v>0.71522490000000005</c:v>
                </c:pt>
                <c:pt idx="298">
                  <c:v>0.71019350000000003</c:v>
                </c:pt>
                <c:pt idx="299">
                  <c:v>0.70500499999999999</c:v>
                </c:pt>
                <c:pt idx="300">
                  <c:v>0.69997379999999998</c:v>
                </c:pt>
                <c:pt idx="301">
                  <c:v>0.69494250000000002</c:v>
                </c:pt>
                <c:pt idx="302">
                  <c:v>0.69006849999999997</c:v>
                </c:pt>
                <c:pt idx="303">
                  <c:v>0.68488009999999999</c:v>
                </c:pt>
                <c:pt idx="304">
                  <c:v>0.680006</c:v>
                </c:pt>
                <c:pt idx="305">
                  <c:v>0.67497479999999999</c:v>
                </c:pt>
                <c:pt idx="306">
                  <c:v>0.67010069999999999</c:v>
                </c:pt>
                <c:pt idx="307">
                  <c:v>0.66538390000000003</c:v>
                </c:pt>
                <c:pt idx="308">
                  <c:v>0.66019550000000005</c:v>
                </c:pt>
                <c:pt idx="309">
                  <c:v>0.65516419999999997</c:v>
                </c:pt>
                <c:pt idx="310">
                  <c:v>0.65029020000000004</c:v>
                </c:pt>
                <c:pt idx="311">
                  <c:v>0.64525880000000002</c:v>
                </c:pt>
                <c:pt idx="312">
                  <c:v>0.6405421</c:v>
                </c:pt>
                <c:pt idx="313">
                  <c:v>0.63551089999999999</c:v>
                </c:pt>
                <c:pt idx="314">
                  <c:v>0.6306368</c:v>
                </c:pt>
                <c:pt idx="315">
                  <c:v>0.62592000000000003</c:v>
                </c:pt>
                <c:pt idx="316">
                  <c:v>0.62057419999999996</c:v>
                </c:pt>
                <c:pt idx="317">
                  <c:v>0.61538579999999998</c:v>
                </c:pt>
                <c:pt idx="318">
                  <c:v>0.61035450000000002</c:v>
                </c:pt>
                <c:pt idx="319">
                  <c:v>0.60548049999999998</c:v>
                </c:pt>
                <c:pt idx="320">
                  <c:v>0.60013479999999997</c:v>
                </c:pt>
                <c:pt idx="321">
                  <c:v>0.59510359999999995</c:v>
                </c:pt>
                <c:pt idx="322">
                  <c:v>0.59054399999999996</c:v>
                </c:pt>
                <c:pt idx="323">
                  <c:v>0.58535550000000003</c:v>
                </c:pt>
                <c:pt idx="324">
                  <c:v>0.58032419999999996</c:v>
                </c:pt>
                <c:pt idx="325">
                  <c:v>0.5752929</c:v>
                </c:pt>
                <c:pt idx="326">
                  <c:v>0.57041889999999995</c:v>
                </c:pt>
                <c:pt idx="327">
                  <c:v>0.56554479999999996</c:v>
                </c:pt>
                <c:pt idx="328">
                  <c:v>0.56051359999999995</c:v>
                </c:pt>
                <c:pt idx="329">
                  <c:v>0.55563960000000001</c:v>
                </c:pt>
                <c:pt idx="330">
                  <c:v>0.55045109999999997</c:v>
                </c:pt>
                <c:pt idx="331">
                  <c:v>0.54573430000000001</c:v>
                </c:pt>
                <c:pt idx="332">
                  <c:v>0.54070309999999999</c:v>
                </c:pt>
                <c:pt idx="333">
                  <c:v>0.53551459999999995</c:v>
                </c:pt>
                <c:pt idx="334">
                  <c:v>0.53079779999999999</c:v>
                </c:pt>
                <c:pt idx="335">
                  <c:v>0.52560929999999995</c:v>
                </c:pt>
                <c:pt idx="336">
                  <c:v>0.52057799999999999</c:v>
                </c:pt>
                <c:pt idx="337">
                  <c:v>0.51554679999999997</c:v>
                </c:pt>
                <c:pt idx="338">
                  <c:v>0.51067269999999998</c:v>
                </c:pt>
                <c:pt idx="339">
                  <c:v>0.50548420000000005</c:v>
                </c:pt>
                <c:pt idx="340">
                  <c:v>0.49982409999999999</c:v>
                </c:pt>
                <c:pt idx="341">
                  <c:v>0.49463560000000001</c:v>
                </c:pt>
                <c:pt idx="342">
                  <c:v>0.48976150000000002</c:v>
                </c:pt>
                <c:pt idx="343">
                  <c:v>0.4847303</c:v>
                </c:pt>
                <c:pt idx="344">
                  <c:v>0.47969899999999999</c:v>
                </c:pt>
                <c:pt idx="345">
                  <c:v>0.474825</c:v>
                </c:pt>
                <c:pt idx="346">
                  <c:v>0.46979369999999998</c:v>
                </c:pt>
                <c:pt idx="347">
                  <c:v>0.46476250000000002</c:v>
                </c:pt>
                <c:pt idx="348">
                  <c:v>0.45988839999999997</c:v>
                </c:pt>
                <c:pt idx="349">
                  <c:v>0.45485720000000002</c:v>
                </c:pt>
                <c:pt idx="350">
                  <c:v>0.44966869999999998</c:v>
                </c:pt>
                <c:pt idx="351">
                  <c:v>0.44495190000000001</c:v>
                </c:pt>
                <c:pt idx="352">
                  <c:v>0.43992059999999999</c:v>
                </c:pt>
                <c:pt idx="353">
                  <c:v>0.43504660000000001</c:v>
                </c:pt>
                <c:pt idx="354">
                  <c:v>0.43017260000000002</c:v>
                </c:pt>
                <c:pt idx="355">
                  <c:v>0.42529850000000002</c:v>
                </c:pt>
                <c:pt idx="356">
                  <c:v>0.42026730000000001</c:v>
                </c:pt>
                <c:pt idx="357">
                  <c:v>0.41507880000000003</c:v>
                </c:pt>
                <c:pt idx="358">
                  <c:v>0.410362</c:v>
                </c:pt>
                <c:pt idx="359">
                  <c:v>0.40548800000000002</c:v>
                </c:pt>
                <c:pt idx="360">
                  <c:v>0.4004567</c:v>
                </c:pt>
                <c:pt idx="361">
                  <c:v>0.39495380000000002</c:v>
                </c:pt>
                <c:pt idx="362">
                  <c:v>0.390237</c:v>
                </c:pt>
                <c:pt idx="363">
                  <c:v>0.38520569999999998</c:v>
                </c:pt>
                <c:pt idx="364">
                  <c:v>0.38017440000000002</c:v>
                </c:pt>
                <c:pt idx="365">
                  <c:v>0.37498599999999999</c:v>
                </c:pt>
                <c:pt idx="366">
                  <c:v>0.37042639999999999</c:v>
                </c:pt>
                <c:pt idx="367">
                  <c:v>0.36539509999999997</c:v>
                </c:pt>
                <c:pt idx="368">
                  <c:v>0.36036390000000001</c:v>
                </c:pt>
                <c:pt idx="369">
                  <c:v>0.3553326</c:v>
                </c:pt>
                <c:pt idx="370">
                  <c:v>0.35045860000000001</c:v>
                </c:pt>
                <c:pt idx="371">
                  <c:v>0.34542729999999999</c:v>
                </c:pt>
                <c:pt idx="372">
                  <c:v>0.34071050000000003</c:v>
                </c:pt>
                <c:pt idx="373">
                  <c:v>0.33552199999999999</c:v>
                </c:pt>
                <c:pt idx="374">
                  <c:v>0.33080520000000002</c:v>
                </c:pt>
                <c:pt idx="375">
                  <c:v>0.32561669999999998</c:v>
                </c:pt>
                <c:pt idx="376">
                  <c:v>0.32058550000000002</c:v>
                </c:pt>
                <c:pt idx="377">
                  <c:v>0.31571139999999998</c:v>
                </c:pt>
                <c:pt idx="378">
                  <c:v>0.31083739999999999</c:v>
                </c:pt>
                <c:pt idx="379">
                  <c:v>0.3059634</c:v>
                </c:pt>
                <c:pt idx="380">
                  <c:v>0.30077490000000001</c:v>
                </c:pt>
                <c:pt idx="381">
                  <c:v>0.29590090000000002</c:v>
                </c:pt>
                <c:pt idx="382">
                  <c:v>0.29102689999999998</c:v>
                </c:pt>
                <c:pt idx="383">
                  <c:v>0.28583829999999999</c:v>
                </c:pt>
                <c:pt idx="384">
                  <c:v>0.28112150000000002</c:v>
                </c:pt>
                <c:pt idx="385">
                  <c:v>0.27577580000000002</c:v>
                </c:pt>
                <c:pt idx="386">
                  <c:v>0.27090180000000003</c:v>
                </c:pt>
                <c:pt idx="387">
                  <c:v>0.26602779999999998</c:v>
                </c:pt>
                <c:pt idx="388">
                  <c:v>0.26115369999999999</c:v>
                </c:pt>
                <c:pt idx="389">
                  <c:v>0.25612249999999998</c:v>
                </c:pt>
                <c:pt idx="390">
                  <c:v>0.25124839999999998</c:v>
                </c:pt>
                <c:pt idx="391">
                  <c:v>0.2462172</c:v>
                </c:pt>
                <c:pt idx="392">
                  <c:v>0.24134320000000001</c:v>
                </c:pt>
                <c:pt idx="393">
                  <c:v>0.23700599999999999</c:v>
                </c:pt>
                <c:pt idx="394">
                  <c:v>0.23206019999999999</c:v>
                </c:pt>
                <c:pt idx="395">
                  <c:v>0.22709860000000001</c:v>
                </c:pt>
                <c:pt idx="396">
                  <c:v>0.22210569999999999</c:v>
                </c:pt>
                <c:pt idx="397">
                  <c:v>0.2171284</c:v>
                </c:pt>
                <c:pt idx="398">
                  <c:v>0.21208840000000001</c:v>
                </c:pt>
                <c:pt idx="399">
                  <c:v>0.20704829999999999</c:v>
                </c:pt>
                <c:pt idx="400">
                  <c:v>0.20199249999999999</c:v>
                </c:pt>
                <c:pt idx="401">
                  <c:v>0.19692109999999999</c:v>
                </c:pt>
                <c:pt idx="402">
                  <c:v>0.1918967</c:v>
                </c:pt>
                <c:pt idx="403">
                  <c:v>0.18687239999999999</c:v>
                </c:pt>
                <c:pt idx="404">
                  <c:v>0.18192649999999999</c:v>
                </c:pt>
                <c:pt idx="405">
                  <c:v>0.17687079999999999</c:v>
                </c:pt>
                <c:pt idx="406">
                  <c:v>0.17192489999999999</c:v>
                </c:pt>
                <c:pt idx="407">
                  <c:v>0.16696340000000001</c:v>
                </c:pt>
                <c:pt idx="408">
                  <c:v>0.16198609999999999</c:v>
                </c:pt>
                <c:pt idx="409">
                  <c:v>0.1571031</c:v>
                </c:pt>
                <c:pt idx="410">
                  <c:v>0.15209439999999999</c:v>
                </c:pt>
                <c:pt idx="411">
                  <c:v>0.1471172</c:v>
                </c:pt>
                <c:pt idx="412">
                  <c:v>0.14202999999999999</c:v>
                </c:pt>
                <c:pt idx="413">
                  <c:v>0.13708409999999999</c:v>
                </c:pt>
                <c:pt idx="414">
                  <c:v>0.13207550000000001</c:v>
                </c:pt>
                <c:pt idx="415">
                  <c:v>0.1270511</c:v>
                </c:pt>
                <c:pt idx="416">
                  <c:v>0.12208960000000001</c:v>
                </c:pt>
                <c:pt idx="417">
                  <c:v>0.1170495</c:v>
                </c:pt>
                <c:pt idx="418">
                  <c:v>0.1119467</c:v>
                </c:pt>
                <c:pt idx="419">
                  <c:v>0.10700079999999999</c:v>
                </c:pt>
                <c:pt idx="420">
                  <c:v>0.10202360000000001</c:v>
                </c:pt>
                <c:pt idx="421">
                  <c:v>9.7062019999999999E-2</c:v>
                </c:pt>
                <c:pt idx="422">
                  <c:v>9.202196E-2</c:v>
                </c:pt>
                <c:pt idx="423">
                  <c:v>8.7076120000000007E-2</c:v>
                </c:pt>
                <c:pt idx="424">
                  <c:v>8.2036059999999994E-2</c:v>
                </c:pt>
                <c:pt idx="425">
                  <c:v>7.7011700000000002E-2</c:v>
                </c:pt>
                <c:pt idx="426">
                  <c:v>7.2050149999999993E-2</c:v>
                </c:pt>
                <c:pt idx="427">
                  <c:v>6.7057199999999997E-2</c:v>
                </c:pt>
                <c:pt idx="428">
                  <c:v>6.2079950000000002E-2</c:v>
                </c:pt>
                <c:pt idx="429">
                  <c:v>5.7102699999999999E-2</c:v>
                </c:pt>
                <c:pt idx="430">
                  <c:v>5.2172549999999998E-2</c:v>
                </c:pt>
                <c:pt idx="431">
                  <c:v>4.7132489999999999E-2</c:v>
                </c:pt>
                <c:pt idx="432">
                  <c:v>4.2139540000000003E-2</c:v>
                </c:pt>
                <c:pt idx="433">
                  <c:v>3.7146579999999998E-2</c:v>
                </c:pt>
                <c:pt idx="434">
                  <c:v>3.2137930000000002E-2</c:v>
                </c:pt>
                <c:pt idx="435">
                  <c:v>2.7207780000000001E-2</c:v>
                </c:pt>
                <c:pt idx="436">
                  <c:v>2.2303859999999998E-2</c:v>
                </c:pt>
                <c:pt idx="437">
                  <c:v>1.7352639999999999E-2</c:v>
                </c:pt>
                <c:pt idx="438">
                  <c:v>1.233599E-2</c:v>
                </c:pt>
                <c:pt idx="439">
                  <c:v>7.3925550000000003E-3</c:v>
                </c:pt>
              </c:numCache>
            </c:numRef>
          </c:xVal>
          <c:yVal>
            <c:numRef>
              <c:f>'2; Cycle 2'!$D$5:$D$444</c:f>
              <c:numCache>
                <c:formatCode>0.00</c:formatCode>
                <c:ptCount val="440"/>
                <c:pt idx="0">
                  <c:v>-0.2022265</c:v>
                </c:pt>
                <c:pt idx="1">
                  <c:v>-0.1952979</c:v>
                </c:pt>
                <c:pt idx="2">
                  <c:v>-0.1877856</c:v>
                </c:pt>
                <c:pt idx="3">
                  <c:v>-0.18466689999999999</c:v>
                </c:pt>
                <c:pt idx="4">
                  <c:v>-0.18038080000000001</c:v>
                </c:pt>
                <c:pt idx="5">
                  <c:v>-0.17614070000000001</c:v>
                </c:pt>
                <c:pt idx="6">
                  <c:v>-0.1726994</c:v>
                </c:pt>
                <c:pt idx="7">
                  <c:v>-0.17188519999999999</c:v>
                </c:pt>
                <c:pt idx="8">
                  <c:v>-0.17137820000000001</c:v>
                </c:pt>
                <c:pt idx="9">
                  <c:v>-0.16841320000000001</c:v>
                </c:pt>
                <c:pt idx="10">
                  <c:v>-0.16738389999999997</c:v>
                </c:pt>
                <c:pt idx="11">
                  <c:v>-0.16663120000000001</c:v>
                </c:pt>
                <c:pt idx="12">
                  <c:v>-0.16369690000000001</c:v>
                </c:pt>
                <c:pt idx="13">
                  <c:v>-0.16251399999999999</c:v>
                </c:pt>
                <c:pt idx="14">
                  <c:v>-0.15725989999999998</c:v>
                </c:pt>
                <c:pt idx="15">
                  <c:v>-0.15533960000000002</c:v>
                </c:pt>
                <c:pt idx="16">
                  <c:v>-0.15557010000000002</c:v>
                </c:pt>
                <c:pt idx="17">
                  <c:v>-0.15263580000000002</c:v>
                </c:pt>
                <c:pt idx="18">
                  <c:v>-0.1520059</c:v>
                </c:pt>
                <c:pt idx="19">
                  <c:v>-0.15315810000000002</c:v>
                </c:pt>
                <c:pt idx="20">
                  <c:v>-0.15283549999999999</c:v>
                </c:pt>
                <c:pt idx="21">
                  <c:v>-0.14882580000000001</c:v>
                </c:pt>
                <c:pt idx="22">
                  <c:v>-0.14804239999999999</c:v>
                </c:pt>
                <c:pt idx="23">
                  <c:v>-0.1483189</c:v>
                </c:pt>
                <c:pt idx="24">
                  <c:v>-0.1446472</c:v>
                </c:pt>
                <c:pt idx="25">
                  <c:v>-0.14695159999999999</c:v>
                </c:pt>
                <c:pt idx="26">
                  <c:v>-0.14610670000000001</c:v>
                </c:pt>
                <c:pt idx="27">
                  <c:v>-0.14151320000000001</c:v>
                </c:pt>
                <c:pt idx="28">
                  <c:v>-0.1424657</c:v>
                </c:pt>
                <c:pt idx="29">
                  <c:v>-0.14381760000000002</c:v>
                </c:pt>
                <c:pt idx="30">
                  <c:v>-0.1398848</c:v>
                </c:pt>
                <c:pt idx="31">
                  <c:v>-0.13728850000000001</c:v>
                </c:pt>
                <c:pt idx="32">
                  <c:v>-0.13831779999999999</c:v>
                </c:pt>
                <c:pt idx="33">
                  <c:v>-0.1364128</c:v>
                </c:pt>
                <c:pt idx="34">
                  <c:v>-0.13609019999999999</c:v>
                </c:pt>
                <c:pt idx="35">
                  <c:v>-0.13555249999999999</c:v>
                </c:pt>
                <c:pt idx="36">
                  <c:v>-0.13352459999999999</c:v>
                </c:pt>
                <c:pt idx="37">
                  <c:v>-0.13598270000000001</c:v>
                </c:pt>
                <c:pt idx="38">
                  <c:v>-0.13544499999999998</c:v>
                </c:pt>
                <c:pt idx="39">
                  <c:v>-0.13682759999999999</c:v>
                </c:pt>
                <c:pt idx="40">
                  <c:v>-0.13232629999999998</c:v>
                </c:pt>
                <c:pt idx="41">
                  <c:v>-0.12939209999999998</c:v>
                </c:pt>
                <c:pt idx="42">
                  <c:v>-0.12694940000000002</c:v>
                </c:pt>
                <c:pt idx="43">
                  <c:v>-0.12389219999999999</c:v>
                </c:pt>
                <c:pt idx="44">
                  <c:v>-0.12464499999999999</c:v>
                </c:pt>
                <c:pt idx="45">
                  <c:v>-0.1228322</c:v>
                </c:pt>
                <c:pt idx="46">
                  <c:v>-0.1210041</c:v>
                </c:pt>
                <c:pt idx="47">
                  <c:v>-0.11800830000000001</c:v>
                </c:pt>
                <c:pt idx="48">
                  <c:v>-0.11800830000000001</c:v>
                </c:pt>
                <c:pt idx="49">
                  <c:v>-0.1177011</c:v>
                </c:pt>
                <c:pt idx="50">
                  <c:v>-0.11584219999999999</c:v>
                </c:pt>
                <c:pt idx="51">
                  <c:v>-0.1144135</c:v>
                </c:pt>
                <c:pt idx="52">
                  <c:v>-0.1144903</c:v>
                </c:pt>
                <c:pt idx="53">
                  <c:v>-0.11362999999999999</c:v>
                </c:pt>
                <c:pt idx="54">
                  <c:v>-0.11336880000000001</c:v>
                </c:pt>
                <c:pt idx="55">
                  <c:v>-0.11425980000000001</c:v>
                </c:pt>
                <c:pt idx="56">
                  <c:v>-0.11435200000000001</c:v>
                </c:pt>
                <c:pt idx="57">
                  <c:v>-0.11398330000000001</c:v>
                </c:pt>
                <c:pt idx="58">
                  <c:v>-0.112954</c:v>
                </c:pt>
                <c:pt idx="59">
                  <c:v>-0.10951280000000001</c:v>
                </c:pt>
                <c:pt idx="60">
                  <c:v>-0.1074696</c:v>
                </c:pt>
                <c:pt idx="61">
                  <c:v>-0.10664</c:v>
                </c:pt>
                <c:pt idx="62">
                  <c:v>-0.1058718</c:v>
                </c:pt>
                <c:pt idx="63">
                  <c:v>-0.10585650000000001</c:v>
                </c:pt>
                <c:pt idx="64">
                  <c:v>-0.10591790000000001</c:v>
                </c:pt>
                <c:pt idx="65">
                  <c:v>-0.102446</c:v>
                </c:pt>
                <c:pt idx="66">
                  <c:v>-0.10017229999999999</c:v>
                </c:pt>
                <c:pt idx="67">
                  <c:v>-9.729945999999999E-2</c:v>
                </c:pt>
                <c:pt idx="68">
                  <c:v>-9.5701750000000002E-2</c:v>
                </c:pt>
                <c:pt idx="69">
                  <c:v>-9.7929329999999995E-2</c:v>
                </c:pt>
                <c:pt idx="70">
                  <c:v>-9.4288380000000005E-2</c:v>
                </c:pt>
                <c:pt idx="71">
                  <c:v>-9.5655649999999995E-2</c:v>
                </c:pt>
                <c:pt idx="72">
                  <c:v>-9.2629210000000003E-2</c:v>
                </c:pt>
                <c:pt idx="73">
                  <c:v>-9.5148689999999994E-2</c:v>
                </c:pt>
                <c:pt idx="74">
                  <c:v>-9.2506310000000008E-2</c:v>
                </c:pt>
                <c:pt idx="75">
                  <c:v>-9.0355529999999989E-2</c:v>
                </c:pt>
                <c:pt idx="76">
                  <c:v>-8.7359820000000005E-2</c:v>
                </c:pt>
                <c:pt idx="77">
                  <c:v>-8.8358389999999995E-2</c:v>
                </c:pt>
                <c:pt idx="78">
                  <c:v>-8.6699220000000007E-2</c:v>
                </c:pt>
                <c:pt idx="79">
                  <c:v>-8.6238339999999997E-2</c:v>
                </c:pt>
                <c:pt idx="80">
                  <c:v>-8.4533090000000005E-2</c:v>
                </c:pt>
                <c:pt idx="81">
                  <c:v>-8.2474489999999998E-2</c:v>
                </c:pt>
                <c:pt idx="82">
                  <c:v>-8.0769229999999997E-2</c:v>
                </c:pt>
                <c:pt idx="83">
                  <c:v>-7.9617029999999991E-2</c:v>
                </c:pt>
                <c:pt idx="84">
                  <c:v>-7.6098979999999997E-2</c:v>
                </c:pt>
                <c:pt idx="85">
                  <c:v>-7.5361570000000003E-2</c:v>
                </c:pt>
                <c:pt idx="86">
                  <c:v>-7.3087899999999997E-2</c:v>
                </c:pt>
                <c:pt idx="87">
                  <c:v>-7.3548779999999994E-2</c:v>
                </c:pt>
                <c:pt idx="88">
                  <c:v>-7.035334E-2</c:v>
                </c:pt>
                <c:pt idx="89">
                  <c:v>-6.7357620000000007E-2</c:v>
                </c:pt>
                <c:pt idx="90">
                  <c:v>-6.5698449999999992E-2</c:v>
                </c:pt>
                <c:pt idx="91">
                  <c:v>-6.3732029999999995E-2</c:v>
                </c:pt>
                <c:pt idx="92">
                  <c:v>-6.4576980000000006E-2</c:v>
                </c:pt>
                <c:pt idx="93">
                  <c:v>-6.322506E-2</c:v>
                </c:pt>
                <c:pt idx="94">
                  <c:v>-5.9353669999999997E-2</c:v>
                </c:pt>
                <c:pt idx="95">
                  <c:v>-5.7110720000000004E-2</c:v>
                </c:pt>
                <c:pt idx="96">
                  <c:v>-5.3884559999999998E-2</c:v>
                </c:pt>
                <c:pt idx="97">
                  <c:v>-5.1979589999999999E-2</c:v>
                </c:pt>
                <c:pt idx="98">
                  <c:v>-4.7708769999999998E-2</c:v>
                </c:pt>
                <c:pt idx="99">
                  <c:v>-4.9982449999999998E-2</c:v>
                </c:pt>
                <c:pt idx="100">
                  <c:v>-4.67102E-2</c:v>
                </c:pt>
                <c:pt idx="101">
                  <c:v>-4.4129270000000005E-2</c:v>
                </c:pt>
                <c:pt idx="102">
                  <c:v>-4.0903109999999999E-2</c:v>
                </c:pt>
                <c:pt idx="103">
                  <c:v>-3.7139249999999999E-2</c:v>
                </c:pt>
                <c:pt idx="104">
                  <c:v>-3.4804120000000001E-2</c:v>
                </c:pt>
                <c:pt idx="105">
                  <c:v>-3.183913E-2</c:v>
                </c:pt>
                <c:pt idx="106">
                  <c:v>-3.080983E-2</c:v>
                </c:pt>
                <c:pt idx="107">
                  <c:v>-2.7030619999999998E-2</c:v>
                </c:pt>
                <c:pt idx="108">
                  <c:v>-2.4756939999999998E-2</c:v>
                </c:pt>
                <c:pt idx="109">
                  <c:v>-2.2959509999999999E-2</c:v>
                </c:pt>
                <c:pt idx="110">
                  <c:v>-1.9825519999999999E-2</c:v>
                </c:pt>
                <c:pt idx="111">
                  <c:v>-1.7966640000000002E-2</c:v>
                </c:pt>
                <c:pt idx="112">
                  <c:v>-1.6030939999999997E-2</c:v>
                </c:pt>
                <c:pt idx="113">
                  <c:v>-1.438714E-2</c:v>
                </c:pt>
                <c:pt idx="114">
                  <c:v>-1.169867E-2</c:v>
                </c:pt>
                <c:pt idx="115">
                  <c:v>-9.4005180000000001E-3</c:v>
                </c:pt>
                <c:pt idx="116">
                  <c:v>-7.3448999999999997E-3</c:v>
                </c:pt>
                <c:pt idx="117">
                  <c:v>-4.8061499999999995E-3</c:v>
                </c:pt>
                <c:pt idx="118">
                  <c:v>-2.4751159999999999E-3</c:v>
                </c:pt>
                <c:pt idx="119">
                  <c:v>5.0983810000000001E-4</c:v>
                </c:pt>
                <c:pt idx="120">
                  <c:v>3.0993629999999999E-3</c:v>
                </c:pt>
                <c:pt idx="121">
                  <c:v>6.2458740000000002E-3</c:v>
                </c:pt>
                <c:pt idx="122">
                  <c:v>8.9446420000000009E-3</c:v>
                </c:pt>
                <c:pt idx="123">
                  <c:v>1.2113460000000001E-2</c:v>
                </c:pt>
                <c:pt idx="124">
                  <c:v>1.6000220000000002E-2</c:v>
                </c:pt>
                <c:pt idx="125">
                  <c:v>1.839679E-2</c:v>
                </c:pt>
                <c:pt idx="126">
                  <c:v>2.2345E-2</c:v>
                </c:pt>
                <c:pt idx="127">
                  <c:v>2.4849119999999999E-2</c:v>
                </c:pt>
                <c:pt idx="128">
                  <c:v>2.8643700000000001E-2</c:v>
                </c:pt>
                <c:pt idx="129">
                  <c:v>3.2422909999999999E-2</c:v>
                </c:pt>
                <c:pt idx="130">
                  <c:v>3.5894869999999995E-2</c:v>
                </c:pt>
                <c:pt idx="131">
                  <c:v>4.0365409999999997E-2</c:v>
                </c:pt>
                <c:pt idx="132">
                  <c:v>4.4129270000000005E-2</c:v>
                </c:pt>
                <c:pt idx="133">
                  <c:v>4.930648E-2</c:v>
                </c:pt>
                <c:pt idx="134">
                  <c:v>5.3592669999999995E-2</c:v>
                </c:pt>
                <c:pt idx="135">
                  <c:v>5.8616260000000003E-2</c:v>
                </c:pt>
                <c:pt idx="136">
                  <c:v>6.3440139999999992E-2</c:v>
                </c:pt>
                <c:pt idx="137">
                  <c:v>6.8939970000000003E-2</c:v>
                </c:pt>
                <c:pt idx="138">
                  <c:v>7.4485889999999999E-2</c:v>
                </c:pt>
                <c:pt idx="139">
                  <c:v>8.0968940000000003E-2</c:v>
                </c:pt>
                <c:pt idx="140">
                  <c:v>8.7436619999999993E-2</c:v>
                </c:pt>
                <c:pt idx="141">
                  <c:v>9.4457360000000004E-2</c:v>
                </c:pt>
                <c:pt idx="142">
                  <c:v>0.10264569999999999</c:v>
                </c:pt>
                <c:pt idx="143">
                  <c:v>0.11014260000000001</c:v>
                </c:pt>
                <c:pt idx="144">
                  <c:v>0.11676399999999999</c:v>
                </c:pt>
                <c:pt idx="145">
                  <c:v>0.12565889999999999</c:v>
                </c:pt>
                <c:pt idx="146">
                  <c:v>0.13562930000000001</c:v>
                </c:pt>
                <c:pt idx="147">
                  <c:v>0.14363329999999999</c:v>
                </c:pt>
                <c:pt idx="148">
                  <c:v>0.15258969999999999</c:v>
                </c:pt>
                <c:pt idx="149">
                  <c:v>0.16128500000000001</c:v>
                </c:pt>
                <c:pt idx="150">
                  <c:v>0.17317569999999999</c:v>
                </c:pt>
                <c:pt idx="151">
                  <c:v>0.1806112</c:v>
                </c:pt>
                <c:pt idx="152">
                  <c:v>0.19028970000000001</c:v>
                </c:pt>
                <c:pt idx="153">
                  <c:v>0.1996917</c:v>
                </c:pt>
                <c:pt idx="154">
                  <c:v>0.20966199999999999</c:v>
                </c:pt>
                <c:pt idx="155">
                  <c:v>0.21824979999999999</c:v>
                </c:pt>
                <c:pt idx="156">
                  <c:v>0.22854270000000002</c:v>
                </c:pt>
                <c:pt idx="157">
                  <c:v>0.23777569999999998</c:v>
                </c:pt>
                <c:pt idx="158">
                  <c:v>0.24813009999999996</c:v>
                </c:pt>
                <c:pt idx="159">
                  <c:v>0.26015910000000003</c:v>
                </c:pt>
                <c:pt idx="160">
                  <c:v>0.26966860000000004</c:v>
                </c:pt>
                <c:pt idx="161">
                  <c:v>0.28178969999999998</c:v>
                </c:pt>
                <c:pt idx="162">
                  <c:v>0.2929891</c:v>
                </c:pt>
                <c:pt idx="163">
                  <c:v>0.30678529999999998</c:v>
                </c:pt>
                <c:pt idx="164">
                  <c:v>0.3189012</c:v>
                </c:pt>
                <c:pt idx="165">
                  <c:v>0.33055689999999999</c:v>
                </c:pt>
                <c:pt idx="166">
                  <c:v>0.34175260000000002</c:v>
                </c:pt>
                <c:pt idx="167">
                  <c:v>0.35187469999999998</c:v>
                </c:pt>
                <c:pt idx="168">
                  <c:v>0.36429730000000005</c:v>
                </c:pt>
                <c:pt idx="169">
                  <c:v>0.37273240000000002</c:v>
                </c:pt>
                <c:pt idx="170">
                  <c:v>0.3836213</c:v>
                </c:pt>
                <c:pt idx="171">
                  <c:v>0.39435690000000001</c:v>
                </c:pt>
                <c:pt idx="172">
                  <c:v>0.40539919999999996</c:v>
                </c:pt>
                <c:pt idx="173">
                  <c:v>0.41475449999999997</c:v>
                </c:pt>
                <c:pt idx="174">
                  <c:v>0.42579679999999998</c:v>
                </c:pt>
                <c:pt idx="175">
                  <c:v>0.43898619999999999</c:v>
                </c:pt>
                <c:pt idx="176">
                  <c:v>0.44680780000000003</c:v>
                </c:pt>
                <c:pt idx="177">
                  <c:v>0.4555496</c:v>
                </c:pt>
                <c:pt idx="178">
                  <c:v>0.46444479999999999</c:v>
                </c:pt>
                <c:pt idx="179">
                  <c:v>0.47625389999999995</c:v>
                </c:pt>
                <c:pt idx="180">
                  <c:v>0.48882989999999998</c:v>
                </c:pt>
                <c:pt idx="181">
                  <c:v>0.49665150000000002</c:v>
                </c:pt>
                <c:pt idx="182">
                  <c:v>0.50600679999999998</c:v>
                </c:pt>
                <c:pt idx="183">
                  <c:v>0.52318370000000003</c:v>
                </c:pt>
                <c:pt idx="184">
                  <c:v>0.52717119999999995</c:v>
                </c:pt>
                <c:pt idx="185">
                  <c:v>0.53806009999999993</c:v>
                </c:pt>
                <c:pt idx="186">
                  <c:v>0.54588170000000003</c:v>
                </c:pt>
                <c:pt idx="187">
                  <c:v>0.55677069999999995</c:v>
                </c:pt>
                <c:pt idx="188">
                  <c:v>0.56290530000000005</c:v>
                </c:pt>
                <c:pt idx="189">
                  <c:v>0.56781300000000001</c:v>
                </c:pt>
                <c:pt idx="190">
                  <c:v>0.57870199999999994</c:v>
                </c:pt>
                <c:pt idx="191">
                  <c:v>0.58222929999999995</c:v>
                </c:pt>
                <c:pt idx="192">
                  <c:v>0.58805719999999995</c:v>
                </c:pt>
                <c:pt idx="193">
                  <c:v>0.59296489999999991</c:v>
                </c:pt>
                <c:pt idx="194">
                  <c:v>0.60983509999999996</c:v>
                </c:pt>
                <c:pt idx="195">
                  <c:v>0.61781010000000003</c:v>
                </c:pt>
                <c:pt idx="196">
                  <c:v>0.61995719999999999</c:v>
                </c:pt>
                <c:pt idx="197">
                  <c:v>0.64112160000000007</c:v>
                </c:pt>
                <c:pt idx="198">
                  <c:v>0.65339079999999994</c:v>
                </c:pt>
                <c:pt idx="199">
                  <c:v>0.65109030000000001</c:v>
                </c:pt>
                <c:pt idx="200">
                  <c:v>0.66857389999999994</c:v>
                </c:pt>
                <c:pt idx="201">
                  <c:v>0.66351289999999996</c:v>
                </c:pt>
                <c:pt idx="202">
                  <c:v>0.67409510000000006</c:v>
                </c:pt>
                <c:pt idx="203">
                  <c:v>0.68866479999999997</c:v>
                </c:pt>
                <c:pt idx="204">
                  <c:v>0.68114989999999997</c:v>
                </c:pt>
                <c:pt idx="205">
                  <c:v>0.68452400000000002</c:v>
                </c:pt>
                <c:pt idx="206">
                  <c:v>0.67194799999999999</c:v>
                </c:pt>
                <c:pt idx="207">
                  <c:v>0.67838939999999992</c:v>
                </c:pt>
                <c:pt idx="208">
                  <c:v>0.68038310000000002</c:v>
                </c:pt>
                <c:pt idx="209">
                  <c:v>0.6716413</c:v>
                </c:pt>
                <c:pt idx="210">
                  <c:v>0.66243940000000001</c:v>
                </c:pt>
                <c:pt idx="211">
                  <c:v>0.65093699999999999</c:v>
                </c:pt>
                <c:pt idx="212">
                  <c:v>0.63376009999999994</c:v>
                </c:pt>
                <c:pt idx="213">
                  <c:v>0.61167539999999998</c:v>
                </c:pt>
                <c:pt idx="214">
                  <c:v>0.60170670000000004</c:v>
                </c:pt>
                <c:pt idx="215">
                  <c:v>0.58299610000000002</c:v>
                </c:pt>
                <c:pt idx="216">
                  <c:v>0.56781300000000001</c:v>
                </c:pt>
                <c:pt idx="217">
                  <c:v>0.54925579999999996</c:v>
                </c:pt>
                <c:pt idx="218">
                  <c:v>0.53514620000000002</c:v>
                </c:pt>
                <c:pt idx="219">
                  <c:v>0.51244810000000007</c:v>
                </c:pt>
                <c:pt idx="220">
                  <c:v>0.49987219999999999</c:v>
                </c:pt>
                <c:pt idx="221">
                  <c:v>0.42809730000000001</c:v>
                </c:pt>
                <c:pt idx="222">
                  <c:v>0.3891425</c:v>
                </c:pt>
                <c:pt idx="223">
                  <c:v>0.35294829999999999</c:v>
                </c:pt>
                <c:pt idx="224">
                  <c:v>0.32641609999999999</c:v>
                </c:pt>
                <c:pt idx="225">
                  <c:v>0.30509829999999999</c:v>
                </c:pt>
                <c:pt idx="226">
                  <c:v>0.28700120000000001</c:v>
                </c:pt>
                <c:pt idx="227">
                  <c:v>0.26829059999999999</c:v>
                </c:pt>
                <c:pt idx="228">
                  <c:v>0.2552546</c:v>
                </c:pt>
                <c:pt idx="229">
                  <c:v>0.24206520000000001</c:v>
                </c:pt>
                <c:pt idx="230">
                  <c:v>0.22878850000000001</c:v>
                </c:pt>
                <c:pt idx="231">
                  <c:v>0.21851090000000001</c:v>
                </c:pt>
                <c:pt idx="232">
                  <c:v>0.2093855</c:v>
                </c:pt>
                <c:pt idx="233">
                  <c:v>0.20184240000000001</c:v>
                </c:pt>
                <c:pt idx="234">
                  <c:v>0.19442229999999999</c:v>
                </c:pt>
                <c:pt idx="235">
                  <c:v>0.18835399999999999</c:v>
                </c:pt>
                <c:pt idx="236">
                  <c:v>0.1842522</c:v>
                </c:pt>
                <c:pt idx="237">
                  <c:v>0.17959730000000002</c:v>
                </c:pt>
                <c:pt idx="238">
                  <c:v>0.17486560000000001</c:v>
                </c:pt>
                <c:pt idx="239">
                  <c:v>0.1714397</c:v>
                </c:pt>
                <c:pt idx="240">
                  <c:v>0.16761440000000002</c:v>
                </c:pt>
                <c:pt idx="241">
                  <c:v>0.16200700000000001</c:v>
                </c:pt>
                <c:pt idx="242">
                  <c:v>0.15799740000000001</c:v>
                </c:pt>
                <c:pt idx="243">
                  <c:v>0.1531428</c:v>
                </c:pt>
                <c:pt idx="244">
                  <c:v>0.1487337</c:v>
                </c:pt>
                <c:pt idx="245">
                  <c:v>0.14604519999999999</c:v>
                </c:pt>
                <c:pt idx="246">
                  <c:v>0.14183579999999998</c:v>
                </c:pt>
                <c:pt idx="247">
                  <c:v>0.13774939999999999</c:v>
                </c:pt>
                <c:pt idx="248">
                  <c:v>0.13407769999999999</c:v>
                </c:pt>
                <c:pt idx="249">
                  <c:v>0.12966859999999999</c:v>
                </c:pt>
                <c:pt idx="250">
                  <c:v>0.1259508</c:v>
                </c:pt>
                <c:pt idx="251">
                  <c:v>0.12189510000000001</c:v>
                </c:pt>
                <c:pt idx="252">
                  <c:v>0.118377</c:v>
                </c:pt>
                <c:pt idx="253">
                  <c:v>0.1146132</c:v>
                </c:pt>
                <c:pt idx="254">
                  <c:v>0.110496</c:v>
                </c:pt>
                <c:pt idx="255">
                  <c:v>0.1064402</c:v>
                </c:pt>
                <c:pt idx="256">
                  <c:v>0.1026918</c:v>
                </c:pt>
                <c:pt idx="257">
                  <c:v>9.8743549999999999E-2</c:v>
                </c:pt>
                <c:pt idx="258">
                  <c:v>9.5179410000000006E-2</c:v>
                </c:pt>
                <c:pt idx="259">
                  <c:v>9.1369470000000008E-2</c:v>
                </c:pt>
                <c:pt idx="260">
                  <c:v>8.7083279999999999E-2</c:v>
                </c:pt>
                <c:pt idx="261">
                  <c:v>8.2827819999999996E-2</c:v>
                </c:pt>
                <c:pt idx="262">
                  <c:v>7.815757000000001E-2</c:v>
                </c:pt>
                <c:pt idx="263">
                  <c:v>7.3318330000000001E-2</c:v>
                </c:pt>
                <c:pt idx="264">
                  <c:v>6.7941400000000013E-2</c:v>
                </c:pt>
                <c:pt idx="265">
                  <c:v>6.1980680000000003E-2</c:v>
                </c:pt>
                <c:pt idx="266">
                  <c:v>5.608142E-2</c:v>
                </c:pt>
                <c:pt idx="267">
                  <c:v>4.98749E-2</c:v>
                </c:pt>
                <c:pt idx="268">
                  <c:v>4.3775919999999996E-2</c:v>
                </c:pt>
                <c:pt idx="269">
                  <c:v>3.7231420000000001E-2</c:v>
                </c:pt>
                <c:pt idx="270">
                  <c:v>3.0579390000000001E-2</c:v>
                </c:pt>
                <c:pt idx="271">
                  <c:v>2.4203880000000001E-2</c:v>
                </c:pt>
                <c:pt idx="272">
                  <c:v>1.7367500000000001E-2</c:v>
                </c:pt>
                <c:pt idx="273">
                  <c:v>1.063714E-2</c:v>
                </c:pt>
                <c:pt idx="274">
                  <c:v>3.8240610000000006E-3</c:v>
                </c:pt>
                <c:pt idx="275">
                  <c:v>-3.0690300000000004E-3</c:v>
                </c:pt>
                <c:pt idx="276">
                  <c:v>-9.4728339999999994E-3</c:v>
                </c:pt>
                <c:pt idx="277">
                  <c:v>-1.570833E-2</c:v>
                </c:pt>
                <c:pt idx="278">
                  <c:v>-2.1669040000000001E-2</c:v>
                </c:pt>
                <c:pt idx="279">
                  <c:v>-2.8075280000000001E-2</c:v>
                </c:pt>
                <c:pt idx="280">
                  <c:v>-3.3713380000000001E-2</c:v>
                </c:pt>
                <c:pt idx="281">
                  <c:v>-3.9428290000000005E-2</c:v>
                </c:pt>
                <c:pt idx="282">
                  <c:v>-4.4897400000000004E-2</c:v>
                </c:pt>
                <c:pt idx="283">
                  <c:v>-5.0212880000000001E-2</c:v>
                </c:pt>
                <c:pt idx="284">
                  <c:v>-5.5436190000000003E-2</c:v>
                </c:pt>
                <c:pt idx="285">
                  <c:v>-6.0859220000000006E-2</c:v>
                </c:pt>
                <c:pt idx="286">
                  <c:v>-6.6512669999999996E-2</c:v>
                </c:pt>
                <c:pt idx="287">
                  <c:v>-7.1705249999999998E-2</c:v>
                </c:pt>
                <c:pt idx="288">
                  <c:v>-7.734336E-2</c:v>
                </c:pt>
                <c:pt idx="289">
                  <c:v>-8.3012179999999991E-2</c:v>
                </c:pt>
                <c:pt idx="290">
                  <c:v>-8.8788550000000008E-2</c:v>
                </c:pt>
                <c:pt idx="291">
                  <c:v>-9.4810710000000006E-2</c:v>
                </c:pt>
                <c:pt idx="292">
                  <c:v>-0.1005563</c:v>
                </c:pt>
                <c:pt idx="293">
                  <c:v>-0.10705479999999999</c:v>
                </c:pt>
                <c:pt idx="294">
                  <c:v>-0.1134303</c:v>
                </c:pt>
                <c:pt idx="295">
                  <c:v>-0.1199133</c:v>
                </c:pt>
                <c:pt idx="296">
                  <c:v>-0.12604299999999999</c:v>
                </c:pt>
                <c:pt idx="297">
                  <c:v>-0.13234170000000001</c:v>
                </c:pt>
                <c:pt idx="298">
                  <c:v>-0.1386558</c:v>
                </c:pt>
                <c:pt idx="299">
                  <c:v>-0.14457040000000002</c:v>
                </c:pt>
                <c:pt idx="300">
                  <c:v>-0.15063859999999998</c:v>
                </c:pt>
                <c:pt idx="301">
                  <c:v>-0.1564304</c:v>
                </c:pt>
                <c:pt idx="302">
                  <c:v>-0.1624679</c:v>
                </c:pt>
                <c:pt idx="303">
                  <c:v>-0.16836720000000002</c:v>
                </c:pt>
                <c:pt idx="304">
                  <c:v>-0.17415890000000001</c:v>
                </c:pt>
                <c:pt idx="305">
                  <c:v>-0.17981230000000001</c:v>
                </c:pt>
                <c:pt idx="306">
                  <c:v>-0.18563480000000002</c:v>
                </c:pt>
                <c:pt idx="307">
                  <c:v>-0.1919488</c:v>
                </c:pt>
                <c:pt idx="308">
                  <c:v>-0.19812460000000001</c:v>
                </c:pt>
                <c:pt idx="309">
                  <c:v>-0.2038703</c:v>
                </c:pt>
                <c:pt idx="310">
                  <c:v>-0.2101536</c:v>
                </c:pt>
                <c:pt idx="311">
                  <c:v>-0.2161911</c:v>
                </c:pt>
                <c:pt idx="312">
                  <c:v>-0.2220597</c:v>
                </c:pt>
                <c:pt idx="313">
                  <c:v>-0.22692970000000001</c:v>
                </c:pt>
                <c:pt idx="314">
                  <c:v>-0.23227590000000001</c:v>
                </c:pt>
                <c:pt idx="315">
                  <c:v>-0.2369</c:v>
                </c:pt>
                <c:pt idx="316">
                  <c:v>-0.24133979999999999</c:v>
                </c:pt>
                <c:pt idx="317">
                  <c:v>-0.24599470000000001</c:v>
                </c:pt>
                <c:pt idx="318">
                  <c:v>-0.24949739999999998</c:v>
                </c:pt>
                <c:pt idx="319">
                  <c:v>-0.25276959999999998</c:v>
                </c:pt>
                <c:pt idx="320">
                  <c:v>-0.25624159999999996</c:v>
                </c:pt>
                <c:pt idx="321">
                  <c:v>-0.25936019999999999</c:v>
                </c:pt>
                <c:pt idx="322">
                  <c:v>-0.26180290000000001</c:v>
                </c:pt>
                <c:pt idx="323">
                  <c:v>-0.26378469999999998</c:v>
                </c:pt>
                <c:pt idx="324">
                  <c:v>-0.265152</c:v>
                </c:pt>
                <c:pt idx="325">
                  <c:v>-0.26645780000000002</c:v>
                </c:pt>
                <c:pt idx="326">
                  <c:v>-0.26886969999999999</c:v>
                </c:pt>
                <c:pt idx="327">
                  <c:v>-0.27132779999999995</c:v>
                </c:pt>
                <c:pt idx="328">
                  <c:v>-0.27449249999999997</c:v>
                </c:pt>
                <c:pt idx="329">
                  <c:v>-0.27773400000000004</c:v>
                </c:pt>
                <c:pt idx="330">
                  <c:v>-0.28096019999999999</c:v>
                </c:pt>
                <c:pt idx="331">
                  <c:v>-0.28461649999999999</c:v>
                </c:pt>
                <c:pt idx="332">
                  <c:v>-0.28807309999999997</c:v>
                </c:pt>
                <c:pt idx="333">
                  <c:v>-0.29054639999999998</c:v>
                </c:pt>
                <c:pt idx="334">
                  <c:v>-0.29381870000000004</c:v>
                </c:pt>
                <c:pt idx="335">
                  <c:v>-0.29425319999999999</c:v>
                </c:pt>
                <c:pt idx="336">
                  <c:v>-0.29716710000000002</c:v>
                </c:pt>
                <c:pt idx="337">
                  <c:v>-0.29962100000000003</c:v>
                </c:pt>
                <c:pt idx="338">
                  <c:v>-0.30192140000000001</c:v>
                </c:pt>
                <c:pt idx="339">
                  <c:v>-0.3052955</c:v>
                </c:pt>
                <c:pt idx="340">
                  <c:v>-0.30820940000000002</c:v>
                </c:pt>
                <c:pt idx="341">
                  <c:v>-0.31235030000000003</c:v>
                </c:pt>
                <c:pt idx="342">
                  <c:v>-0.31434399999999996</c:v>
                </c:pt>
                <c:pt idx="343">
                  <c:v>-0.31618439999999998</c:v>
                </c:pt>
                <c:pt idx="344">
                  <c:v>-0.31756470000000003</c:v>
                </c:pt>
                <c:pt idx="345">
                  <c:v>-0.31756470000000003</c:v>
                </c:pt>
                <c:pt idx="346">
                  <c:v>-0.3194051</c:v>
                </c:pt>
                <c:pt idx="347">
                  <c:v>-0.32170560000000004</c:v>
                </c:pt>
                <c:pt idx="348">
                  <c:v>-0.32262580000000002</c:v>
                </c:pt>
                <c:pt idx="349">
                  <c:v>-0.3249263</c:v>
                </c:pt>
                <c:pt idx="350">
                  <c:v>-0.3276868</c:v>
                </c:pt>
                <c:pt idx="351">
                  <c:v>-0.32845360000000001</c:v>
                </c:pt>
                <c:pt idx="352">
                  <c:v>-0.32814690000000002</c:v>
                </c:pt>
                <c:pt idx="353">
                  <c:v>-0.32937379999999999</c:v>
                </c:pt>
                <c:pt idx="354">
                  <c:v>-0.32753349999999998</c:v>
                </c:pt>
                <c:pt idx="355">
                  <c:v>-0.33228780000000002</c:v>
                </c:pt>
                <c:pt idx="356">
                  <c:v>-0.32937379999999999</c:v>
                </c:pt>
                <c:pt idx="357">
                  <c:v>-0.32860700000000004</c:v>
                </c:pt>
                <c:pt idx="358">
                  <c:v>-0.32553969999999999</c:v>
                </c:pt>
                <c:pt idx="359">
                  <c:v>-0.32231900000000002</c:v>
                </c:pt>
                <c:pt idx="360">
                  <c:v>-0.31986519999999996</c:v>
                </c:pt>
                <c:pt idx="361">
                  <c:v>-0.3190984</c:v>
                </c:pt>
                <c:pt idx="362">
                  <c:v>-0.3166445</c:v>
                </c:pt>
                <c:pt idx="363">
                  <c:v>-0.3166445</c:v>
                </c:pt>
                <c:pt idx="364">
                  <c:v>-0.31557099999999999</c:v>
                </c:pt>
                <c:pt idx="365">
                  <c:v>-0.31158350000000001</c:v>
                </c:pt>
                <c:pt idx="366">
                  <c:v>-0.30468200000000001</c:v>
                </c:pt>
                <c:pt idx="367">
                  <c:v>-0.30330180000000001</c:v>
                </c:pt>
                <c:pt idx="368">
                  <c:v>-0.29900750000000004</c:v>
                </c:pt>
                <c:pt idx="369">
                  <c:v>-0.29333300000000001</c:v>
                </c:pt>
                <c:pt idx="370">
                  <c:v>-0.29333300000000001</c:v>
                </c:pt>
                <c:pt idx="371">
                  <c:v>-0.296707</c:v>
                </c:pt>
                <c:pt idx="372">
                  <c:v>-0.29747390000000001</c:v>
                </c:pt>
                <c:pt idx="373">
                  <c:v>-0.29333300000000001</c:v>
                </c:pt>
                <c:pt idx="374">
                  <c:v>-0.29241279999999997</c:v>
                </c:pt>
                <c:pt idx="375">
                  <c:v>-0.28934549999999998</c:v>
                </c:pt>
                <c:pt idx="376">
                  <c:v>-0.28658489999999998</c:v>
                </c:pt>
                <c:pt idx="377">
                  <c:v>-0.28137049999999997</c:v>
                </c:pt>
                <c:pt idx="378">
                  <c:v>-0.28029699999999996</c:v>
                </c:pt>
                <c:pt idx="379">
                  <c:v>-0.27584929999999996</c:v>
                </c:pt>
                <c:pt idx="380">
                  <c:v>-0.26971470000000003</c:v>
                </c:pt>
                <c:pt idx="381">
                  <c:v>-0.26879459999999999</c:v>
                </c:pt>
                <c:pt idx="382">
                  <c:v>-0.26419360000000003</c:v>
                </c:pt>
                <c:pt idx="383">
                  <c:v>-0.26496039999999998</c:v>
                </c:pt>
                <c:pt idx="384">
                  <c:v>-0.2640402</c:v>
                </c:pt>
                <c:pt idx="385">
                  <c:v>-0.26373350000000001</c:v>
                </c:pt>
                <c:pt idx="386">
                  <c:v>-0.25928589999999996</c:v>
                </c:pt>
                <c:pt idx="387">
                  <c:v>-0.26189309999999999</c:v>
                </c:pt>
                <c:pt idx="388">
                  <c:v>-0.26204650000000002</c:v>
                </c:pt>
                <c:pt idx="389">
                  <c:v>-0.26005270000000003</c:v>
                </c:pt>
                <c:pt idx="390">
                  <c:v>-0.25867240000000002</c:v>
                </c:pt>
                <c:pt idx="391">
                  <c:v>-0.25468499999999999</c:v>
                </c:pt>
                <c:pt idx="392">
                  <c:v>-0.25284459999999997</c:v>
                </c:pt>
                <c:pt idx="393">
                  <c:v>-0.24931710000000001</c:v>
                </c:pt>
                <c:pt idx="394">
                  <c:v>-0.23919509999999999</c:v>
                </c:pt>
                <c:pt idx="395">
                  <c:v>-0.24210900000000002</c:v>
                </c:pt>
                <c:pt idx="396">
                  <c:v>-0.24471619999999997</c:v>
                </c:pt>
                <c:pt idx="397">
                  <c:v>-0.24410270000000001</c:v>
                </c:pt>
                <c:pt idx="398">
                  <c:v>-0.2456364</c:v>
                </c:pt>
                <c:pt idx="399">
                  <c:v>-0.2402686</c:v>
                </c:pt>
                <c:pt idx="400">
                  <c:v>-0.2414956</c:v>
                </c:pt>
                <c:pt idx="401">
                  <c:v>-0.2416489</c:v>
                </c:pt>
                <c:pt idx="402">
                  <c:v>-0.23628109999999999</c:v>
                </c:pt>
                <c:pt idx="403">
                  <c:v>-0.23674119999999998</c:v>
                </c:pt>
                <c:pt idx="404">
                  <c:v>-0.23877429999999999</c:v>
                </c:pt>
                <c:pt idx="405">
                  <c:v>-0.2355942</c:v>
                </c:pt>
                <c:pt idx="406">
                  <c:v>-0.2337814</c:v>
                </c:pt>
                <c:pt idx="407">
                  <c:v>-0.23253699999999999</c:v>
                </c:pt>
                <c:pt idx="408">
                  <c:v>-0.2306628</c:v>
                </c:pt>
                <c:pt idx="409">
                  <c:v>-0.23018649999999999</c:v>
                </c:pt>
                <c:pt idx="410">
                  <c:v>-0.22694499999999998</c:v>
                </c:pt>
                <c:pt idx="411">
                  <c:v>-0.22522439999999999</c:v>
                </c:pt>
                <c:pt idx="412">
                  <c:v>-0.2229968</c:v>
                </c:pt>
                <c:pt idx="413">
                  <c:v>-0.2236728</c:v>
                </c:pt>
                <c:pt idx="414">
                  <c:v>-0.22654559999999999</c:v>
                </c:pt>
                <c:pt idx="415">
                  <c:v>-0.22671459999999999</c:v>
                </c:pt>
                <c:pt idx="416">
                  <c:v>-0.22465599999999999</c:v>
                </c:pt>
                <c:pt idx="417">
                  <c:v>-0.22136839999999999</c:v>
                </c:pt>
                <c:pt idx="418">
                  <c:v>-0.22123010000000001</c:v>
                </c:pt>
                <c:pt idx="419">
                  <c:v>-0.2220443</c:v>
                </c:pt>
                <c:pt idx="420">
                  <c:v>-0.2202315</c:v>
                </c:pt>
                <c:pt idx="421">
                  <c:v>-0.2279129</c:v>
                </c:pt>
                <c:pt idx="422">
                  <c:v>-0.2296028</c:v>
                </c:pt>
                <c:pt idx="423">
                  <c:v>-0.22723689999999999</c:v>
                </c:pt>
                <c:pt idx="424">
                  <c:v>-0.22401070000000001</c:v>
                </c:pt>
                <c:pt idx="425">
                  <c:v>-0.22786679999999998</c:v>
                </c:pt>
                <c:pt idx="426">
                  <c:v>-0.23146160000000002</c:v>
                </c:pt>
                <c:pt idx="427">
                  <c:v>-0.22774390000000003</c:v>
                </c:pt>
                <c:pt idx="428">
                  <c:v>-0.23476460000000002</c:v>
                </c:pt>
                <c:pt idx="429">
                  <c:v>-0.23352019999999998</c:v>
                </c:pt>
                <c:pt idx="430">
                  <c:v>-0.23425759999999998</c:v>
                </c:pt>
                <c:pt idx="431">
                  <c:v>-0.23622409999999999</c:v>
                </c:pt>
                <c:pt idx="432">
                  <c:v>-0.23530229999999999</c:v>
                </c:pt>
                <c:pt idx="433">
                  <c:v>-0.2325063</c:v>
                </c:pt>
                <c:pt idx="434">
                  <c:v>-0.22951060000000001</c:v>
                </c:pt>
                <c:pt idx="435">
                  <c:v>-0.2376374</c:v>
                </c:pt>
                <c:pt idx="436">
                  <c:v>-0.23808299999999999</c:v>
                </c:pt>
                <c:pt idx="437">
                  <c:v>-0.23454949999999999</c:v>
                </c:pt>
                <c:pt idx="438">
                  <c:v>-0.23650059999999998</c:v>
                </c:pt>
                <c:pt idx="439">
                  <c:v>-0.23608580000000001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B2-4EF4-B62D-A5A708613F55}"/>
            </c:ext>
          </c:extLst>
        </c:ser>
        <c:ser>
          <c:idx val="2"/>
          <c:order val="2"/>
          <c:tx>
            <c:strRef>
              <c:f>'2; Cycle 2'!$I$3</c:f>
              <c:strCache>
                <c:ptCount val="1"/>
                <c:pt idx="0">
                  <c:v>100 mV/s</c:v>
                </c:pt>
              </c:strCache>
            </c:strRef>
          </c:tx>
          <c:marker>
            <c:symbol val="none"/>
          </c:marker>
          <c:xVal>
            <c:numRef>
              <c:f>'2; Cycle 2'!$G$5:$G$2000</c:f>
              <c:numCache>
                <c:formatCode>General</c:formatCode>
                <c:ptCount val="1996"/>
                <c:pt idx="0">
                  <c:v>3.0606230000000002E-3</c:v>
                </c:pt>
                <c:pt idx="1">
                  <c:v>4.4246279999999999E-3</c:v>
                </c:pt>
                <c:pt idx="2">
                  <c:v>6.1321600000000002E-3</c:v>
                </c:pt>
                <c:pt idx="3">
                  <c:v>7.1401650000000004E-3</c:v>
                </c:pt>
                <c:pt idx="4">
                  <c:v>7.8848730000000006E-3</c:v>
                </c:pt>
                <c:pt idx="5">
                  <c:v>9.3166459999999996E-3</c:v>
                </c:pt>
                <c:pt idx="6">
                  <c:v>1.0171970000000001E-2</c:v>
                </c:pt>
                <c:pt idx="7">
                  <c:v>1.099458E-2</c:v>
                </c:pt>
                <c:pt idx="8">
                  <c:v>1.2145909999999999E-2</c:v>
                </c:pt>
                <c:pt idx="9">
                  <c:v>1.331127E-2</c:v>
                </c:pt>
                <c:pt idx="10">
                  <c:v>1.405754E-2</c:v>
                </c:pt>
                <c:pt idx="11">
                  <c:v>1.549554E-2</c:v>
                </c:pt>
                <c:pt idx="12">
                  <c:v>1.7041049999999999E-2</c:v>
                </c:pt>
                <c:pt idx="13">
                  <c:v>1.8184599999999999E-2</c:v>
                </c:pt>
                <c:pt idx="14">
                  <c:v>1.91443E-2</c:v>
                </c:pt>
                <c:pt idx="15">
                  <c:v>2.012738E-2</c:v>
                </c:pt>
                <c:pt idx="16">
                  <c:v>2.0996730000000002E-2</c:v>
                </c:pt>
                <c:pt idx="17">
                  <c:v>2.2154299999999998E-2</c:v>
                </c:pt>
                <c:pt idx="18">
                  <c:v>2.3299400000000001E-2</c:v>
                </c:pt>
                <c:pt idx="19">
                  <c:v>2.403009E-2</c:v>
                </c:pt>
                <c:pt idx="20">
                  <c:v>2.5231279999999998E-2</c:v>
                </c:pt>
                <c:pt idx="21">
                  <c:v>2.6837550000000002E-2</c:v>
                </c:pt>
                <c:pt idx="22">
                  <c:v>2.8111959999999998E-2</c:v>
                </c:pt>
                <c:pt idx="23">
                  <c:v>2.899533E-2</c:v>
                </c:pt>
                <c:pt idx="24">
                  <c:v>2.9875579999999999E-2</c:v>
                </c:pt>
                <c:pt idx="25">
                  <c:v>3.09241E-2</c:v>
                </c:pt>
                <c:pt idx="26">
                  <c:v>3.1949520000000002E-2</c:v>
                </c:pt>
                <c:pt idx="27">
                  <c:v>3.2828780000000002E-2</c:v>
                </c:pt>
                <c:pt idx="28">
                  <c:v>3.3817949999999999E-2</c:v>
                </c:pt>
                <c:pt idx="29">
                  <c:v>3.4948430000000003E-2</c:v>
                </c:pt>
                <c:pt idx="30">
                  <c:v>3.6801159999999999E-2</c:v>
                </c:pt>
                <c:pt idx="31">
                  <c:v>3.7664719999999999E-2</c:v>
                </c:pt>
                <c:pt idx="32">
                  <c:v>3.8779500000000001E-2</c:v>
                </c:pt>
                <c:pt idx="33">
                  <c:v>4.0114089999999998E-2</c:v>
                </c:pt>
                <c:pt idx="34">
                  <c:v>4.0899150000000002E-2</c:v>
                </c:pt>
                <c:pt idx="35">
                  <c:v>4.1668499999999997E-2</c:v>
                </c:pt>
                <c:pt idx="36">
                  <c:v>4.2814690000000002E-2</c:v>
                </c:pt>
                <c:pt idx="37">
                  <c:v>4.4086470000000003E-2</c:v>
                </c:pt>
                <c:pt idx="38">
                  <c:v>4.4934340000000003E-2</c:v>
                </c:pt>
                <c:pt idx="39">
                  <c:v>4.5970610000000002E-2</c:v>
                </c:pt>
                <c:pt idx="40">
                  <c:v>4.7101089999999998E-2</c:v>
                </c:pt>
                <c:pt idx="41">
                  <c:v>4.8796810000000003E-2</c:v>
                </c:pt>
                <c:pt idx="42">
                  <c:v>4.9723179999999999E-2</c:v>
                </c:pt>
                <c:pt idx="43">
                  <c:v>5.064954E-2</c:v>
                </c:pt>
                <c:pt idx="44">
                  <c:v>5.2094040000000001E-2</c:v>
                </c:pt>
                <c:pt idx="45">
                  <c:v>5.29262E-2</c:v>
                </c:pt>
                <c:pt idx="46">
                  <c:v>5.4103789999999999E-2</c:v>
                </c:pt>
                <c:pt idx="47">
                  <c:v>5.4684719999999999E-2</c:v>
                </c:pt>
                <c:pt idx="48">
                  <c:v>5.5799509999999997E-2</c:v>
                </c:pt>
                <c:pt idx="49">
                  <c:v>5.7181200000000001E-2</c:v>
                </c:pt>
                <c:pt idx="50">
                  <c:v>5.8845519999999998E-2</c:v>
                </c:pt>
                <c:pt idx="51">
                  <c:v>5.9881799999999999E-2</c:v>
                </c:pt>
                <c:pt idx="52">
                  <c:v>6.0870960000000002E-2</c:v>
                </c:pt>
                <c:pt idx="53">
                  <c:v>6.189153E-2</c:v>
                </c:pt>
                <c:pt idx="54">
                  <c:v>6.2629480000000001E-2</c:v>
                </c:pt>
                <c:pt idx="55">
                  <c:v>6.3744270000000006E-2</c:v>
                </c:pt>
                <c:pt idx="56">
                  <c:v>6.4968960000000006E-2</c:v>
                </c:pt>
                <c:pt idx="57">
                  <c:v>6.5973829999999997E-2</c:v>
                </c:pt>
                <c:pt idx="58">
                  <c:v>6.6837389999999997E-2</c:v>
                </c:pt>
                <c:pt idx="59">
                  <c:v>6.7543930000000002E-2</c:v>
                </c:pt>
                <c:pt idx="60">
                  <c:v>6.905124E-2</c:v>
                </c:pt>
                <c:pt idx="61">
                  <c:v>7.0966779999999993E-2</c:v>
                </c:pt>
                <c:pt idx="62">
                  <c:v>7.2050149999999993E-2</c:v>
                </c:pt>
                <c:pt idx="63">
                  <c:v>7.2788099999999994E-2</c:v>
                </c:pt>
                <c:pt idx="64">
                  <c:v>7.3761569999999999E-2</c:v>
                </c:pt>
                <c:pt idx="65">
                  <c:v>7.4813550000000006E-2</c:v>
                </c:pt>
                <c:pt idx="66">
                  <c:v>7.5975429999999997E-2</c:v>
                </c:pt>
                <c:pt idx="67">
                  <c:v>7.6681979999999997E-2</c:v>
                </c:pt>
                <c:pt idx="68">
                  <c:v>7.7749650000000003E-2</c:v>
                </c:pt>
                <c:pt idx="69">
                  <c:v>7.8581810000000002E-2</c:v>
                </c:pt>
                <c:pt idx="70">
                  <c:v>8.0591560000000007E-2</c:v>
                </c:pt>
                <c:pt idx="71">
                  <c:v>8.1879049999999995E-2</c:v>
                </c:pt>
                <c:pt idx="72">
                  <c:v>8.2805420000000005E-2</c:v>
                </c:pt>
                <c:pt idx="73">
                  <c:v>8.4077200000000005E-2</c:v>
                </c:pt>
                <c:pt idx="74">
                  <c:v>8.4830859999999994E-2</c:v>
                </c:pt>
                <c:pt idx="75">
                  <c:v>8.6024139999999999E-2</c:v>
                </c:pt>
                <c:pt idx="76">
                  <c:v>8.6824890000000002E-2</c:v>
                </c:pt>
                <c:pt idx="77">
                  <c:v>8.7971079999999993E-2</c:v>
                </c:pt>
                <c:pt idx="78">
                  <c:v>8.8913140000000002E-2</c:v>
                </c:pt>
                <c:pt idx="79">
                  <c:v>8.9918020000000001E-2</c:v>
                </c:pt>
                <c:pt idx="80">
                  <c:v>9.1676540000000001E-2</c:v>
                </c:pt>
                <c:pt idx="81">
                  <c:v>9.2571509999999996E-2</c:v>
                </c:pt>
                <c:pt idx="82">
                  <c:v>9.4063110000000005E-2</c:v>
                </c:pt>
                <c:pt idx="83">
                  <c:v>9.4722559999999997E-2</c:v>
                </c:pt>
                <c:pt idx="84">
                  <c:v>9.5805940000000006E-2</c:v>
                </c:pt>
                <c:pt idx="85">
                  <c:v>9.6700889999999998E-2</c:v>
                </c:pt>
                <c:pt idx="86">
                  <c:v>9.7595860000000006E-2</c:v>
                </c:pt>
                <c:pt idx="87">
                  <c:v>9.8851949999999994E-2</c:v>
                </c:pt>
                <c:pt idx="88">
                  <c:v>9.9762619999999996E-2</c:v>
                </c:pt>
                <c:pt idx="89">
                  <c:v>0.1010344</c:v>
                </c:pt>
                <c:pt idx="90">
                  <c:v>0.10181949999999999</c:v>
                </c:pt>
                <c:pt idx="91">
                  <c:v>0.1038606</c:v>
                </c:pt>
                <c:pt idx="92">
                  <c:v>0.1049283</c:v>
                </c:pt>
                <c:pt idx="93">
                  <c:v>0.1056348</c:v>
                </c:pt>
                <c:pt idx="94">
                  <c:v>0.1066083</c:v>
                </c:pt>
                <c:pt idx="95">
                  <c:v>0.1077702</c:v>
                </c:pt>
                <c:pt idx="96">
                  <c:v>0.1086966</c:v>
                </c:pt>
                <c:pt idx="97">
                  <c:v>0.10976420000000001</c:v>
                </c:pt>
                <c:pt idx="98">
                  <c:v>0.1105179</c:v>
                </c:pt>
                <c:pt idx="99">
                  <c:v>0.1119467</c:v>
                </c:pt>
                <c:pt idx="100">
                  <c:v>0.1124177</c:v>
                </c:pt>
                <c:pt idx="101">
                  <c:v>0.11373659999999999</c:v>
                </c:pt>
                <c:pt idx="102">
                  <c:v>0.1157149</c:v>
                </c:pt>
                <c:pt idx="103">
                  <c:v>0.1169239</c:v>
                </c:pt>
                <c:pt idx="104">
                  <c:v>0.1175834</c:v>
                </c:pt>
                <c:pt idx="105">
                  <c:v>0.11902790000000001</c:v>
                </c:pt>
                <c:pt idx="106">
                  <c:v>0.1200171</c:v>
                </c:pt>
                <c:pt idx="107">
                  <c:v>0.12067650000000001</c:v>
                </c:pt>
                <c:pt idx="108">
                  <c:v>0.12185410000000001</c:v>
                </c:pt>
                <c:pt idx="109">
                  <c:v>0.1228904</c:v>
                </c:pt>
                <c:pt idx="110">
                  <c:v>0.1235184</c:v>
                </c:pt>
                <c:pt idx="111">
                  <c:v>0.12588930000000001</c:v>
                </c:pt>
                <c:pt idx="112">
                  <c:v>0.12700400000000001</c:v>
                </c:pt>
                <c:pt idx="113">
                  <c:v>0.1278676</c:v>
                </c:pt>
                <c:pt idx="114">
                  <c:v>0.12877830000000001</c:v>
                </c:pt>
                <c:pt idx="115">
                  <c:v>0.12995590000000001</c:v>
                </c:pt>
                <c:pt idx="116">
                  <c:v>0.1306938</c:v>
                </c:pt>
                <c:pt idx="117">
                  <c:v>0.1318714</c:v>
                </c:pt>
                <c:pt idx="118">
                  <c:v>0.13290769999999999</c:v>
                </c:pt>
                <c:pt idx="119">
                  <c:v>0.1338811</c:v>
                </c:pt>
                <c:pt idx="120">
                  <c:v>0.1349331</c:v>
                </c:pt>
                <c:pt idx="121">
                  <c:v>0.13562399999999999</c:v>
                </c:pt>
                <c:pt idx="122">
                  <c:v>0.13824600000000001</c:v>
                </c:pt>
                <c:pt idx="123">
                  <c:v>0.13909389999999999</c:v>
                </c:pt>
                <c:pt idx="124">
                  <c:v>0.13980049999999999</c:v>
                </c:pt>
                <c:pt idx="125">
                  <c:v>0.1407582</c:v>
                </c:pt>
                <c:pt idx="126">
                  <c:v>0.14155899999999999</c:v>
                </c:pt>
                <c:pt idx="127">
                  <c:v>0.1427051</c:v>
                </c:pt>
                <c:pt idx="128">
                  <c:v>0.14396129999999999</c:v>
                </c:pt>
                <c:pt idx="129">
                  <c:v>0.14471490000000001</c:v>
                </c:pt>
                <c:pt idx="130">
                  <c:v>0.1457512</c:v>
                </c:pt>
                <c:pt idx="131">
                  <c:v>0.14780799999999999</c:v>
                </c:pt>
                <c:pt idx="132">
                  <c:v>0.14862449999999999</c:v>
                </c:pt>
                <c:pt idx="133">
                  <c:v>0.15000620000000001</c:v>
                </c:pt>
                <c:pt idx="134">
                  <c:v>0.15101100000000001</c:v>
                </c:pt>
                <c:pt idx="135">
                  <c:v>0.15185889999999999</c:v>
                </c:pt>
                <c:pt idx="136">
                  <c:v>0.1531778</c:v>
                </c:pt>
                <c:pt idx="137">
                  <c:v>0.15372730000000001</c:v>
                </c:pt>
                <c:pt idx="138">
                  <c:v>0.1547636</c:v>
                </c:pt>
                <c:pt idx="139">
                  <c:v>0.15573709999999999</c:v>
                </c:pt>
                <c:pt idx="140">
                  <c:v>0.15696180000000001</c:v>
                </c:pt>
                <c:pt idx="141">
                  <c:v>0.15868889999999999</c:v>
                </c:pt>
                <c:pt idx="142">
                  <c:v>0.1598194</c:v>
                </c:pt>
                <c:pt idx="143">
                  <c:v>0.16051019999999999</c:v>
                </c:pt>
                <c:pt idx="144">
                  <c:v>0.16179769999999999</c:v>
                </c:pt>
                <c:pt idx="145">
                  <c:v>0.16284969999999999</c:v>
                </c:pt>
                <c:pt idx="146">
                  <c:v>0.16390160000000001</c:v>
                </c:pt>
                <c:pt idx="147">
                  <c:v>0.1646553</c:v>
                </c:pt>
                <c:pt idx="148">
                  <c:v>0.1657073</c:v>
                </c:pt>
                <c:pt idx="149">
                  <c:v>0.16666500000000001</c:v>
                </c:pt>
                <c:pt idx="150">
                  <c:v>0.1678269</c:v>
                </c:pt>
                <c:pt idx="151">
                  <c:v>0.16873759999999999</c:v>
                </c:pt>
                <c:pt idx="152">
                  <c:v>0.1706531</c:v>
                </c:pt>
                <c:pt idx="153">
                  <c:v>0.17150099999999999</c:v>
                </c:pt>
                <c:pt idx="154">
                  <c:v>0.1730083</c:v>
                </c:pt>
                <c:pt idx="155">
                  <c:v>0.1734636</c:v>
                </c:pt>
                <c:pt idx="156">
                  <c:v>0.17454700000000001</c:v>
                </c:pt>
                <c:pt idx="157">
                  <c:v>0.17567749999999999</c:v>
                </c:pt>
                <c:pt idx="158">
                  <c:v>0.17632120000000001</c:v>
                </c:pt>
                <c:pt idx="159">
                  <c:v>0.1777657</c:v>
                </c:pt>
                <c:pt idx="160">
                  <c:v>0.17842520000000001</c:v>
                </c:pt>
                <c:pt idx="161">
                  <c:v>0.17990110000000001</c:v>
                </c:pt>
                <c:pt idx="162">
                  <c:v>0.181534</c:v>
                </c:pt>
                <c:pt idx="163">
                  <c:v>0.18283720000000001</c:v>
                </c:pt>
                <c:pt idx="164">
                  <c:v>0.18384210000000001</c:v>
                </c:pt>
                <c:pt idx="165">
                  <c:v>0.1847684</c:v>
                </c:pt>
                <c:pt idx="166">
                  <c:v>0.1858204</c:v>
                </c:pt>
                <c:pt idx="167">
                  <c:v>0.18668399999999999</c:v>
                </c:pt>
                <c:pt idx="168">
                  <c:v>0.1874847</c:v>
                </c:pt>
                <c:pt idx="169">
                  <c:v>0.18856809999999999</c:v>
                </c:pt>
                <c:pt idx="170">
                  <c:v>0.1907191</c:v>
                </c:pt>
                <c:pt idx="171">
                  <c:v>0.19151989999999999</c:v>
                </c:pt>
                <c:pt idx="172">
                  <c:v>0.19260330000000001</c:v>
                </c:pt>
                <c:pt idx="173">
                  <c:v>0.1937024</c:v>
                </c:pt>
                <c:pt idx="174">
                  <c:v>0.1945345</c:v>
                </c:pt>
                <c:pt idx="175">
                  <c:v>0.1955394</c:v>
                </c:pt>
                <c:pt idx="176">
                  <c:v>0.19685830000000001</c:v>
                </c:pt>
                <c:pt idx="177">
                  <c:v>0.1978317</c:v>
                </c:pt>
                <c:pt idx="178">
                  <c:v>0.1990093</c:v>
                </c:pt>
                <c:pt idx="179">
                  <c:v>0.19970019999999999</c:v>
                </c:pt>
                <c:pt idx="180">
                  <c:v>0.20174130000000001</c:v>
                </c:pt>
                <c:pt idx="181">
                  <c:v>0.20262060000000001</c:v>
                </c:pt>
                <c:pt idx="182">
                  <c:v>0.203704</c:v>
                </c:pt>
                <c:pt idx="183">
                  <c:v>0.20469309999999999</c:v>
                </c:pt>
                <c:pt idx="184">
                  <c:v>0.20591780000000001</c:v>
                </c:pt>
                <c:pt idx="185">
                  <c:v>0.20679710000000001</c:v>
                </c:pt>
                <c:pt idx="186">
                  <c:v>0.20762920000000001</c:v>
                </c:pt>
                <c:pt idx="187">
                  <c:v>0.20885390000000001</c:v>
                </c:pt>
                <c:pt idx="188">
                  <c:v>0.21004719999999999</c:v>
                </c:pt>
                <c:pt idx="189">
                  <c:v>0.21097360000000001</c:v>
                </c:pt>
                <c:pt idx="190">
                  <c:v>0.21298329999999999</c:v>
                </c:pt>
                <c:pt idx="191">
                  <c:v>0.21387829999999999</c:v>
                </c:pt>
                <c:pt idx="192">
                  <c:v>0.21510299999999999</c:v>
                </c:pt>
                <c:pt idx="193">
                  <c:v>0.21587229999999999</c:v>
                </c:pt>
                <c:pt idx="194">
                  <c:v>0.21668879999999999</c:v>
                </c:pt>
                <c:pt idx="195">
                  <c:v>0.218306</c:v>
                </c:pt>
                <c:pt idx="196">
                  <c:v>0.21904399999999999</c:v>
                </c:pt>
                <c:pt idx="197">
                  <c:v>0.2201273</c:v>
                </c:pt>
                <c:pt idx="198">
                  <c:v>0.22108510000000001</c:v>
                </c:pt>
                <c:pt idx="199">
                  <c:v>0.22210569999999999</c:v>
                </c:pt>
                <c:pt idx="200">
                  <c:v>0.22281219999999999</c:v>
                </c:pt>
                <c:pt idx="201">
                  <c:v>0.22491620000000001</c:v>
                </c:pt>
                <c:pt idx="202">
                  <c:v>0.22576399999999999</c:v>
                </c:pt>
                <c:pt idx="203">
                  <c:v>0.22681599999999999</c:v>
                </c:pt>
                <c:pt idx="204">
                  <c:v>0.22802500000000001</c:v>
                </c:pt>
                <c:pt idx="205">
                  <c:v>0.228653</c:v>
                </c:pt>
                <c:pt idx="206">
                  <c:v>0.2298463</c:v>
                </c:pt>
                <c:pt idx="207">
                  <c:v>0.23074130000000001</c:v>
                </c:pt>
                <c:pt idx="208">
                  <c:v>0.2319032</c:v>
                </c:pt>
                <c:pt idx="209">
                  <c:v>0.23304929999999999</c:v>
                </c:pt>
                <c:pt idx="210">
                  <c:v>0.2347137</c:v>
                </c:pt>
                <c:pt idx="211">
                  <c:v>0.23598540000000001</c:v>
                </c:pt>
                <c:pt idx="212">
                  <c:v>0.23673910000000001</c:v>
                </c:pt>
                <c:pt idx="213">
                  <c:v>0.23774400000000001</c:v>
                </c:pt>
                <c:pt idx="214">
                  <c:v>0.2386075</c:v>
                </c:pt>
                <c:pt idx="215">
                  <c:v>0.23976939999999999</c:v>
                </c:pt>
                <c:pt idx="216">
                  <c:v>0.240476</c:v>
                </c:pt>
                <c:pt idx="217">
                  <c:v>0.24179490000000001</c:v>
                </c:pt>
                <c:pt idx="218">
                  <c:v>0.24283109999999999</c:v>
                </c:pt>
                <c:pt idx="219">
                  <c:v>0.24382029999999999</c:v>
                </c:pt>
                <c:pt idx="220">
                  <c:v>0.2457201</c:v>
                </c:pt>
                <c:pt idx="221">
                  <c:v>0.2468349</c:v>
                </c:pt>
                <c:pt idx="222">
                  <c:v>0.24757290000000001</c:v>
                </c:pt>
                <c:pt idx="223">
                  <c:v>0.24917439999999999</c:v>
                </c:pt>
                <c:pt idx="224">
                  <c:v>0.24975530000000001</c:v>
                </c:pt>
                <c:pt idx="225">
                  <c:v>0.2510271</c:v>
                </c:pt>
                <c:pt idx="226">
                  <c:v>0.25165520000000002</c:v>
                </c:pt>
                <c:pt idx="227">
                  <c:v>0.25286419999999998</c:v>
                </c:pt>
                <c:pt idx="228">
                  <c:v>0.25355499999999997</c:v>
                </c:pt>
                <c:pt idx="229">
                  <c:v>0.25484250000000003</c:v>
                </c:pt>
                <c:pt idx="230">
                  <c:v>0.25592589999999998</c:v>
                </c:pt>
                <c:pt idx="231">
                  <c:v>0.25675799999999999</c:v>
                </c:pt>
                <c:pt idx="232">
                  <c:v>0.259019</c:v>
                </c:pt>
                <c:pt idx="233">
                  <c:v>0.25955279999999997</c:v>
                </c:pt>
                <c:pt idx="234">
                  <c:v>0.26052629999999999</c:v>
                </c:pt>
                <c:pt idx="235">
                  <c:v>0.26204929999999999</c:v>
                </c:pt>
                <c:pt idx="236">
                  <c:v>0.26286579999999998</c:v>
                </c:pt>
                <c:pt idx="237">
                  <c:v>0.2637293</c:v>
                </c:pt>
                <c:pt idx="238">
                  <c:v>0.26493830000000002</c:v>
                </c:pt>
                <c:pt idx="239">
                  <c:v>0.26547209999999999</c:v>
                </c:pt>
                <c:pt idx="240">
                  <c:v>0.26682240000000002</c:v>
                </c:pt>
                <c:pt idx="241">
                  <c:v>0.26858090000000001</c:v>
                </c:pt>
                <c:pt idx="242">
                  <c:v>0.26971139999999999</c:v>
                </c:pt>
                <c:pt idx="243">
                  <c:v>0.27076339999999999</c:v>
                </c:pt>
                <c:pt idx="244">
                  <c:v>0.2716269</c:v>
                </c:pt>
                <c:pt idx="245">
                  <c:v>0.27286739999999998</c:v>
                </c:pt>
                <c:pt idx="246">
                  <c:v>0.2736053</c:v>
                </c:pt>
                <c:pt idx="247">
                  <c:v>0.2749085</c:v>
                </c:pt>
                <c:pt idx="248">
                  <c:v>0.27581919999999999</c:v>
                </c:pt>
                <c:pt idx="249">
                  <c:v>0.27657280000000001</c:v>
                </c:pt>
                <c:pt idx="250">
                  <c:v>0.27877099999999999</c:v>
                </c:pt>
                <c:pt idx="251">
                  <c:v>0.27977590000000002</c:v>
                </c:pt>
                <c:pt idx="252">
                  <c:v>0.28065509999999999</c:v>
                </c:pt>
                <c:pt idx="253">
                  <c:v>0.28162860000000001</c:v>
                </c:pt>
                <c:pt idx="254">
                  <c:v>0.28285320000000003</c:v>
                </c:pt>
                <c:pt idx="255">
                  <c:v>0.28388950000000002</c:v>
                </c:pt>
                <c:pt idx="256">
                  <c:v>0.28458040000000001</c:v>
                </c:pt>
                <c:pt idx="257">
                  <c:v>0.2859778</c:v>
                </c:pt>
                <c:pt idx="258">
                  <c:v>0.28670000000000001</c:v>
                </c:pt>
                <c:pt idx="259">
                  <c:v>0.28775200000000001</c:v>
                </c:pt>
                <c:pt idx="260">
                  <c:v>0.28859980000000002</c:v>
                </c:pt>
                <c:pt idx="261">
                  <c:v>0.29065669999999999</c:v>
                </c:pt>
                <c:pt idx="262">
                  <c:v>0.29156739999999998</c:v>
                </c:pt>
                <c:pt idx="263">
                  <c:v>0.29239959999999998</c:v>
                </c:pt>
                <c:pt idx="264">
                  <c:v>0.29382829999999999</c:v>
                </c:pt>
                <c:pt idx="265">
                  <c:v>0.29483320000000002</c:v>
                </c:pt>
                <c:pt idx="266">
                  <c:v>0.2958538</c:v>
                </c:pt>
                <c:pt idx="267">
                  <c:v>0.29678009999999999</c:v>
                </c:pt>
                <c:pt idx="268">
                  <c:v>0.29751810000000001</c:v>
                </c:pt>
                <c:pt idx="269">
                  <c:v>0.29877419999999999</c:v>
                </c:pt>
                <c:pt idx="270">
                  <c:v>0.299732</c:v>
                </c:pt>
                <c:pt idx="271">
                  <c:v>0.30199290000000001</c:v>
                </c:pt>
                <c:pt idx="272">
                  <c:v>0.3025582</c:v>
                </c:pt>
                <c:pt idx="273">
                  <c:v>0.30370439999999999</c:v>
                </c:pt>
                <c:pt idx="274">
                  <c:v>0.30485050000000002</c:v>
                </c:pt>
                <c:pt idx="275">
                  <c:v>0.30558849999999999</c:v>
                </c:pt>
                <c:pt idx="276">
                  <c:v>0.30670320000000001</c:v>
                </c:pt>
                <c:pt idx="277">
                  <c:v>0.30775520000000001</c:v>
                </c:pt>
                <c:pt idx="278">
                  <c:v>0.30874439999999997</c:v>
                </c:pt>
                <c:pt idx="279">
                  <c:v>0.3098592</c:v>
                </c:pt>
                <c:pt idx="280">
                  <c:v>0.31169619999999998</c:v>
                </c:pt>
                <c:pt idx="281">
                  <c:v>0.31274819999999998</c:v>
                </c:pt>
                <c:pt idx="282">
                  <c:v>0.313753</c:v>
                </c:pt>
                <c:pt idx="283">
                  <c:v>0.314805</c:v>
                </c:pt>
                <c:pt idx="284">
                  <c:v>0.31413920000000001</c:v>
                </c:pt>
                <c:pt idx="285">
                  <c:v>0.31508259999999999</c:v>
                </c:pt>
                <c:pt idx="286">
                  <c:v>0.31634040000000002</c:v>
                </c:pt>
                <c:pt idx="287">
                  <c:v>0.31775540000000002</c:v>
                </c:pt>
                <c:pt idx="288">
                  <c:v>0.31838430000000001</c:v>
                </c:pt>
                <c:pt idx="289">
                  <c:v>0.31995659999999998</c:v>
                </c:pt>
                <c:pt idx="290">
                  <c:v>0.32105719999999999</c:v>
                </c:pt>
                <c:pt idx="291">
                  <c:v>0.32215769999999999</c:v>
                </c:pt>
                <c:pt idx="292">
                  <c:v>0.32310109999999997</c:v>
                </c:pt>
                <c:pt idx="293">
                  <c:v>0.32451609999999997</c:v>
                </c:pt>
                <c:pt idx="294">
                  <c:v>0.32561669999999998</c:v>
                </c:pt>
                <c:pt idx="295">
                  <c:v>0.32671729999999999</c:v>
                </c:pt>
                <c:pt idx="296">
                  <c:v>0.32718900000000001</c:v>
                </c:pt>
                <c:pt idx="297">
                  <c:v>0.3278179</c:v>
                </c:pt>
                <c:pt idx="298">
                  <c:v>0.33001910000000001</c:v>
                </c:pt>
                <c:pt idx="299">
                  <c:v>0.33049079999999997</c:v>
                </c:pt>
                <c:pt idx="300">
                  <c:v>0.33159139999999998</c:v>
                </c:pt>
                <c:pt idx="301">
                  <c:v>0.33410699999999999</c:v>
                </c:pt>
                <c:pt idx="302">
                  <c:v>0.33410699999999999</c:v>
                </c:pt>
                <c:pt idx="303">
                  <c:v>0.33505030000000002</c:v>
                </c:pt>
                <c:pt idx="304">
                  <c:v>0.33662259999999999</c:v>
                </c:pt>
                <c:pt idx="305">
                  <c:v>0.33740880000000001</c:v>
                </c:pt>
                <c:pt idx="306">
                  <c:v>0.33882380000000001</c:v>
                </c:pt>
                <c:pt idx="307">
                  <c:v>0.33960990000000002</c:v>
                </c:pt>
                <c:pt idx="308">
                  <c:v>0.34102500000000002</c:v>
                </c:pt>
                <c:pt idx="309">
                  <c:v>0.34165390000000001</c:v>
                </c:pt>
                <c:pt idx="310">
                  <c:v>0.34338340000000001</c:v>
                </c:pt>
                <c:pt idx="311">
                  <c:v>0.34464119999999998</c:v>
                </c:pt>
                <c:pt idx="312">
                  <c:v>0.34574179999999999</c:v>
                </c:pt>
                <c:pt idx="313">
                  <c:v>0.3465279</c:v>
                </c:pt>
                <c:pt idx="314">
                  <c:v>0.34699960000000002</c:v>
                </c:pt>
                <c:pt idx="315">
                  <c:v>0.34825739999999999</c:v>
                </c:pt>
                <c:pt idx="316">
                  <c:v>0.34920079999999998</c:v>
                </c:pt>
                <c:pt idx="317">
                  <c:v>0.35030129999999998</c:v>
                </c:pt>
                <c:pt idx="318">
                  <c:v>0.3510875</c:v>
                </c:pt>
                <c:pt idx="319">
                  <c:v>0.35281699999999999</c:v>
                </c:pt>
                <c:pt idx="320">
                  <c:v>0.3539176</c:v>
                </c:pt>
                <c:pt idx="321">
                  <c:v>0.35517539999999997</c:v>
                </c:pt>
                <c:pt idx="322">
                  <c:v>0.35643320000000001</c:v>
                </c:pt>
                <c:pt idx="323">
                  <c:v>0.36052109999999998</c:v>
                </c:pt>
                <c:pt idx="324">
                  <c:v>0.36083559999999998</c:v>
                </c:pt>
                <c:pt idx="325">
                  <c:v>0.36193609999999998</c:v>
                </c:pt>
                <c:pt idx="326">
                  <c:v>0.36319390000000001</c:v>
                </c:pt>
                <c:pt idx="327">
                  <c:v>0.36445169999999999</c:v>
                </c:pt>
                <c:pt idx="328">
                  <c:v>0.3652379</c:v>
                </c:pt>
                <c:pt idx="329">
                  <c:v>0.3669674</c:v>
                </c:pt>
                <c:pt idx="330">
                  <c:v>0.36806800000000001</c:v>
                </c:pt>
                <c:pt idx="331">
                  <c:v>0.36916850000000001</c:v>
                </c:pt>
                <c:pt idx="332">
                  <c:v>0.37011189999999999</c:v>
                </c:pt>
                <c:pt idx="333">
                  <c:v>0.371527</c:v>
                </c:pt>
                <c:pt idx="334">
                  <c:v>0.37231310000000001</c:v>
                </c:pt>
                <c:pt idx="335">
                  <c:v>0.37325649999999999</c:v>
                </c:pt>
                <c:pt idx="336">
                  <c:v>0.3740426</c:v>
                </c:pt>
                <c:pt idx="337">
                  <c:v>0.37498599999999999</c:v>
                </c:pt>
                <c:pt idx="338">
                  <c:v>0.37561489999999997</c:v>
                </c:pt>
                <c:pt idx="339">
                  <c:v>0.37797330000000001</c:v>
                </c:pt>
                <c:pt idx="340">
                  <c:v>0.37938830000000001</c:v>
                </c:pt>
                <c:pt idx="341">
                  <c:v>0.38064609999999999</c:v>
                </c:pt>
                <c:pt idx="342">
                  <c:v>0.38096059999999998</c:v>
                </c:pt>
                <c:pt idx="343">
                  <c:v>0.38158950000000003</c:v>
                </c:pt>
                <c:pt idx="344">
                  <c:v>0.3831618</c:v>
                </c:pt>
                <c:pt idx="345">
                  <c:v>0.38441959999999997</c:v>
                </c:pt>
                <c:pt idx="346">
                  <c:v>0.38552019999999998</c:v>
                </c:pt>
                <c:pt idx="347">
                  <c:v>0.38630629999999999</c:v>
                </c:pt>
                <c:pt idx="348">
                  <c:v>0.38772129999999999</c:v>
                </c:pt>
                <c:pt idx="349">
                  <c:v>0.3888219</c:v>
                </c:pt>
                <c:pt idx="350">
                  <c:v>0.38992250000000001</c:v>
                </c:pt>
                <c:pt idx="351">
                  <c:v>0.3913375</c:v>
                </c:pt>
                <c:pt idx="352">
                  <c:v>0.39259539999999998</c:v>
                </c:pt>
                <c:pt idx="353">
                  <c:v>0.393067</c:v>
                </c:pt>
                <c:pt idx="354">
                  <c:v>0.39463930000000003</c:v>
                </c:pt>
                <c:pt idx="355">
                  <c:v>0.39511099999999999</c:v>
                </c:pt>
                <c:pt idx="356">
                  <c:v>0.3958971</c:v>
                </c:pt>
                <c:pt idx="357">
                  <c:v>0.39809830000000002</c:v>
                </c:pt>
                <c:pt idx="358">
                  <c:v>0.39967059999999999</c:v>
                </c:pt>
                <c:pt idx="359">
                  <c:v>0.40014230000000001</c:v>
                </c:pt>
                <c:pt idx="360">
                  <c:v>0.40077119999999999</c:v>
                </c:pt>
                <c:pt idx="361">
                  <c:v>0.40202900000000003</c:v>
                </c:pt>
                <c:pt idx="362">
                  <c:v>0.40265790000000001</c:v>
                </c:pt>
                <c:pt idx="363">
                  <c:v>0.40407290000000001</c:v>
                </c:pt>
                <c:pt idx="364">
                  <c:v>0.40485900000000002</c:v>
                </c:pt>
                <c:pt idx="365">
                  <c:v>0.4064313</c:v>
                </c:pt>
                <c:pt idx="366">
                  <c:v>0.40721740000000001</c:v>
                </c:pt>
                <c:pt idx="367">
                  <c:v>0.40816079999999999</c:v>
                </c:pt>
                <c:pt idx="368">
                  <c:v>0.41004750000000001</c:v>
                </c:pt>
                <c:pt idx="369">
                  <c:v>0.41146260000000001</c:v>
                </c:pt>
                <c:pt idx="370">
                  <c:v>0.41224870000000002</c:v>
                </c:pt>
                <c:pt idx="371">
                  <c:v>0.4135065</c:v>
                </c:pt>
                <c:pt idx="372">
                  <c:v>0.41429270000000001</c:v>
                </c:pt>
                <c:pt idx="373">
                  <c:v>0.41460710000000001</c:v>
                </c:pt>
                <c:pt idx="374">
                  <c:v>0.41586489999999998</c:v>
                </c:pt>
                <c:pt idx="375">
                  <c:v>0.41712270000000001</c:v>
                </c:pt>
                <c:pt idx="376">
                  <c:v>0.41822330000000002</c:v>
                </c:pt>
                <c:pt idx="377">
                  <c:v>0.41900949999999998</c:v>
                </c:pt>
                <c:pt idx="378">
                  <c:v>0.4205817</c:v>
                </c:pt>
                <c:pt idx="379">
                  <c:v>0.42183949999999998</c:v>
                </c:pt>
                <c:pt idx="380">
                  <c:v>0.42278290000000002</c:v>
                </c:pt>
                <c:pt idx="381">
                  <c:v>0.4237263</c:v>
                </c:pt>
                <c:pt idx="382">
                  <c:v>0.4254558</c:v>
                </c:pt>
                <c:pt idx="383">
                  <c:v>0.42624190000000001</c:v>
                </c:pt>
                <c:pt idx="384">
                  <c:v>0.42765690000000001</c:v>
                </c:pt>
                <c:pt idx="385">
                  <c:v>0.42765690000000001</c:v>
                </c:pt>
                <c:pt idx="386">
                  <c:v>0.42875750000000001</c:v>
                </c:pt>
                <c:pt idx="387">
                  <c:v>0.43095869999999997</c:v>
                </c:pt>
                <c:pt idx="388">
                  <c:v>0.4322165</c:v>
                </c:pt>
                <c:pt idx="389">
                  <c:v>0.43347429999999998</c:v>
                </c:pt>
                <c:pt idx="390">
                  <c:v>0.43441770000000002</c:v>
                </c:pt>
                <c:pt idx="391">
                  <c:v>0.43488939999999998</c:v>
                </c:pt>
                <c:pt idx="392">
                  <c:v>0.43583270000000002</c:v>
                </c:pt>
                <c:pt idx="393">
                  <c:v>0.43724780000000002</c:v>
                </c:pt>
                <c:pt idx="394">
                  <c:v>0.43803389999999998</c:v>
                </c:pt>
                <c:pt idx="395">
                  <c:v>0.43929170000000001</c:v>
                </c:pt>
                <c:pt idx="396">
                  <c:v>0.43992059999999999</c:v>
                </c:pt>
                <c:pt idx="397">
                  <c:v>0.44149290000000002</c:v>
                </c:pt>
                <c:pt idx="398">
                  <c:v>0.44180740000000002</c:v>
                </c:pt>
                <c:pt idx="399">
                  <c:v>0.4427507</c:v>
                </c:pt>
                <c:pt idx="400">
                  <c:v>0.44510909999999998</c:v>
                </c:pt>
                <c:pt idx="401">
                  <c:v>0.44605250000000002</c:v>
                </c:pt>
                <c:pt idx="402">
                  <c:v>0.4469958</c:v>
                </c:pt>
                <c:pt idx="403">
                  <c:v>0.44825369999999998</c:v>
                </c:pt>
                <c:pt idx="404">
                  <c:v>0.44872529999999999</c:v>
                </c:pt>
                <c:pt idx="405">
                  <c:v>0.44966869999999998</c:v>
                </c:pt>
                <c:pt idx="406">
                  <c:v>0.451241</c:v>
                </c:pt>
                <c:pt idx="407">
                  <c:v>0.45171260000000002</c:v>
                </c:pt>
                <c:pt idx="408">
                  <c:v>0.45344220000000002</c:v>
                </c:pt>
                <c:pt idx="409">
                  <c:v>0.45469999999999999</c:v>
                </c:pt>
                <c:pt idx="410">
                  <c:v>0.45532889999999998</c:v>
                </c:pt>
                <c:pt idx="411">
                  <c:v>0.45658670000000001</c:v>
                </c:pt>
                <c:pt idx="412">
                  <c:v>0.45784449999999999</c:v>
                </c:pt>
                <c:pt idx="413">
                  <c:v>0.45878780000000002</c:v>
                </c:pt>
                <c:pt idx="414">
                  <c:v>0.46020290000000003</c:v>
                </c:pt>
                <c:pt idx="415">
                  <c:v>0.46130349999999998</c:v>
                </c:pt>
                <c:pt idx="416">
                  <c:v>0.4614607</c:v>
                </c:pt>
                <c:pt idx="417">
                  <c:v>0.46256130000000001</c:v>
                </c:pt>
                <c:pt idx="418">
                  <c:v>0.46397640000000001</c:v>
                </c:pt>
                <c:pt idx="419">
                  <c:v>0.46507690000000002</c:v>
                </c:pt>
                <c:pt idx="420">
                  <c:v>0.4674353</c:v>
                </c:pt>
                <c:pt idx="421">
                  <c:v>0.46822150000000001</c:v>
                </c:pt>
                <c:pt idx="422">
                  <c:v>0.46869319999999998</c:v>
                </c:pt>
                <c:pt idx="423">
                  <c:v>0.46963650000000001</c:v>
                </c:pt>
                <c:pt idx="424">
                  <c:v>0.47105160000000001</c:v>
                </c:pt>
                <c:pt idx="425">
                  <c:v>0.47246660000000001</c:v>
                </c:pt>
                <c:pt idx="426">
                  <c:v>0.47293829999999998</c:v>
                </c:pt>
                <c:pt idx="427">
                  <c:v>0.47435329999999998</c:v>
                </c:pt>
                <c:pt idx="428">
                  <c:v>0.47498220000000002</c:v>
                </c:pt>
                <c:pt idx="429">
                  <c:v>0.47545389999999998</c:v>
                </c:pt>
                <c:pt idx="430">
                  <c:v>0.47781230000000002</c:v>
                </c:pt>
                <c:pt idx="431">
                  <c:v>0.47875570000000001</c:v>
                </c:pt>
                <c:pt idx="432">
                  <c:v>0.47969899999999999</c:v>
                </c:pt>
                <c:pt idx="433">
                  <c:v>0.48127130000000001</c:v>
                </c:pt>
                <c:pt idx="434">
                  <c:v>0.48158570000000001</c:v>
                </c:pt>
                <c:pt idx="435">
                  <c:v>0.48252909999999999</c:v>
                </c:pt>
                <c:pt idx="436">
                  <c:v>0.4836297</c:v>
                </c:pt>
                <c:pt idx="437">
                  <c:v>0.48488750000000003</c:v>
                </c:pt>
                <c:pt idx="438">
                  <c:v>0.4861453</c:v>
                </c:pt>
                <c:pt idx="439">
                  <c:v>0.48661700000000002</c:v>
                </c:pt>
                <c:pt idx="440">
                  <c:v>0.48866090000000001</c:v>
                </c:pt>
                <c:pt idx="441">
                  <c:v>0.48960429999999999</c:v>
                </c:pt>
                <c:pt idx="442">
                  <c:v>0.49086210000000002</c:v>
                </c:pt>
                <c:pt idx="443">
                  <c:v>0.49149100000000001</c:v>
                </c:pt>
                <c:pt idx="444">
                  <c:v>0.49243439999999999</c:v>
                </c:pt>
                <c:pt idx="445">
                  <c:v>0.49369220000000003</c:v>
                </c:pt>
                <c:pt idx="446">
                  <c:v>0.49495</c:v>
                </c:pt>
                <c:pt idx="447">
                  <c:v>0.49542170000000002</c:v>
                </c:pt>
                <c:pt idx="448">
                  <c:v>0.49620779999999998</c:v>
                </c:pt>
                <c:pt idx="449">
                  <c:v>0.49762289999999998</c:v>
                </c:pt>
                <c:pt idx="450">
                  <c:v>0.49840899999999999</c:v>
                </c:pt>
                <c:pt idx="451">
                  <c:v>0.50061020000000001</c:v>
                </c:pt>
                <c:pt idx="452">
                  <c:v>0.50265409999999999</c:v>
                </c:pt>
                <c:pt idx="453">
                  <c:v>0.50296859999999999</c:v>
                </c:pt>
                <c:pt idx="454">
                  <c:v>0.50391200000000003</c:v>
                </c:pt>
                <c:pt idx="455">
                  <c:v>0.50564149999999997</c:v>
                </c:pt>
                <c:pt idx="456">
                  <c:v>0.50642759999999998</c:v>
                </c:pt>
                <c:pt idx="457">
                  <c:v>0.50768539999999995</c:v>
                </c:pt>
                <c:pt idx="458">
                  <c:v>0.50815710000000003</c:v>
                </c:pt>
                <c:pt idx="459">
                  <c:v>0.51020100000000002</c:v>
                </c:pt>
                <c:pt idx="460">
                  <c:v>0.51145890000000005</c:v>
                </c:pt>
                <c:pt idx="461">
                  <c:v>0.51224499999999995</c:v>
                </c:pt>
                <c:pt idx="462">
                  <c:v>0.51318839999999999</c:v>
                </c:pt>
                <c:pt idx="463">
                  <c:v>0.51491790000000004</c:v>
                </c:pt>
                <c:pt idx="464">
                  <c:v>0.51570400000000005</c:v>
                </c:pt>
                <c:pt idx="465">
                  <c:v>0.51586120000000002</c:v>
                </c:pt>
                <c:pt idx="466">
                  <c:v>0.51759069999999996</c:v>
                </c:pt>
                <c:pt idx="467">
                  <c:v>0.51837679999999997</c:v>
                </c:pt>
                <c:pt idx="468">
                  <c:v>0.5196347</c:v>
                </c:pt>
                <c:pt idx="469">
                  <c:v>0.52026360000000005</c:v>
                </c:pt>
                <c:pt idx="470">
                  <c:v>0.52215029999999996</c:v>
                </c:pt>
                <c:pt idx="471">
                  <c:v>0.52309360000000005</c:v>
                </c:pt>
                <c:pt idx="472">
                  <c:v>0.52419420000000005</c:v>
                </c:pt>
                <c:pt idx="473">
                  <c:v>0.52560929999999995</c:v>
                </c:pt>
                <c:pt idx="474">
                  <c:v>0.52655269999999998</c:v>
                </c:pt>
                <c:pt idx="475">
                  <c:v>0.52765320000000004</c:v>
                </c:pt>
                <c:pt idx="476">
                  <c:v>0.52875380000000005</c:v>
                </c:pt>
                <c:pt idx="477">
                  <c:v>0.52969719999999998</c:v>
                </c:pt>
                <c:pt idx="478">
                  <c:v>0.52969719999999998</c:v>
                </c:pt>
                <c:pt idx="479">
                  <c:v>0.53111220000000003</c:v>
                </c:pt>
                <c:pt idx="480">
                  <c:v>0.53362779999999999</c:v>
                </c:pt>
                <c:pt idx="481">
                  <c:v>0.53457120000000002</c:v>
                </c:pt>
                <c:pt idx="482">
                  <c:v>0.53598619999999997</c:v>
                </c:pt>
                <c:pt idx="483">
                  <c:v>0.53630069999999996</c:v>
                </c:pt>
                <c:pt idx="484">
                  <c:v>0.53692960000000001</c:v>
                </c:pt>
                <c:pt idx="485">
                  <c:v>0.53834459999999995</c:v>
                </c:pt>
                <c:pt idx="486">
                  <c:v>0.53944519999999996</c:v>
                </c:pt>
                <c:pt idx="487">
                  <c:v>0.54070309999999999</c:v>
                </c:pt>
                <c:pt idx="488">
                  <c:v>0.5418037</c:v>
                </c:pt>
                <c:pt idx="489">
                  <c:v>0.54321870000000005</c:v>
                </c:pt>
                <c:pt idx="490">
                  <c:v>0.54447650000000003</c:v>
                </c:pt>
                <c:pt idx="491">
                  <c:v>0.54557710000000004</c:v>
                </c:pt>
                <c:pt idx="492">
                  <c:v>0.54636320000000005</c:v>
                </c:pt>
                <c:pt idx="493">
                  <c:v>0.54746379999999994</c:v>
                </c:pt>
                <c:pt idx="494">
                  <c:v>0.54872169999999998</c:v>
                </c:pt>
                <c:pt idx="495">
                  <c:v>0.54966499999999996</c:v>
                </c:pt>
                <c:pt idx="496">
                  <c:v>0.54997940000000001</c:v>
                </c:pt>
                <c:pt idx="497">
                  <c:v>0.55139450000000001</c:v>
                </c:pt>
                <c:pt idx="498">
                  <c:v>0.55296670000000003</c:v>
                </c:pt>
                <c:pt idx="499">
                  <c:v>0.55328120000000003</c:v>
                </c:pt>
                <c:pt idx="500">
                  <c:v>0.55469630000000003</c:v>
                </c:pt>
                <c:pt idx="501">
                  <c:v>0.55705459999999996</c:v>
                </c:pt>
                <c:pt idx="502">
                  <c:v>0.55752639999999998</c:v>
                </c:pt>
                <c:pt idx="503">
                  <c:v>0.55815519999999996</c:v>
                </c:pt>
                <c:pt idx="504">
                  <c:v>0.55941300000000005</c:v>
                </c:pt>
                <c:pt idx="505">
                  <c:v>0.56051359999999995</c:v>
                </c:pt>
                <c:pt idx="506">
                  <c:v>0.56177149999999998</c:v>
                </c:pt>
                <c:pt idx="507">
                  <c:v>0.56240029999999996</c:v>
                </c:pt>
                <c:pt idx="508">
                  <c:v>0.56350089999999997</c:v>
                </c:pt>
                <c:pt idx="509">
                  <c:v>0.56523040000000002</c:v>
                </c:pt>
                <c:pt idx="510">
                  <c:v>0.56601659999999998</c:v>
                </c:pt>
                <c:pt idx="511">
                  <c:v>0.56743160000000004</c:v>
                </c:pt>
                <c:pt idx="512">
                  <c:v>0.56853220000000004</c:v>
                </c:pt>
                <c:pt idx="513">
                  <c:v>0.56931830000000005</c:v>
                </c:pt>
                <c:pt idx="514">
                  <c:v>0.56994719999999999</c:v>
                </c:pt>
                <c:pt idx="515">
                  <c:v>0.57073339999999995</c:v>
                </c:pt>
                <c:pt idx="516">
                  <c:v>0.57183399999999995</c:v>
                </c:pt>
                <c:pt idx="517">
                  <c:v>0.57340619999999998</c:v>
                </c:pt>
                <c:pt idx="518">
                  <c:v>0.57419229999999999</c:v>
                </c:pt>
                <c:pt idx="519">
                  <c:v>0.57560739999999999</c:v>
                </c:pt>
                <c:pt idx="520">
                  <c:v>0.57686530000000003</c:v>
                </c:pt>
                <c:pt idx="521">
                  <c:v>0.57780860000000001</c:v>
                </c:pt>
                <c:pt idx="522">
                  <c:v>0.57938089999999998</c:v>
                </c:pt>
                <c:pt idx="523">
                  <c:v>0.58032419999999996</c:v>
                </c:pt>
                <c:pt idx="524">
                  <c:v>0.58111040000000003</c:v>
                </c:pt>
                <c:pt idx="525">
                  <c:v>0.58252539999999997</c:v>
                </c:pt>
                <c:pt idx="526">
                  <c:v>0.58346869999999995</c:v>
                </c:pt>
                <c:pt idx="527">
                  <c:v>0.58409770000000005</c:v>
                </c:pt>
                <c:pt idx="528">
                  <c:v>0.58488379999999995</c:v>
                </c:pt>
                <c:pt idx="529">
                  <c:v>0.58708490000000002</c:v>
                </c:pt>
                <c:pt idx="530">
                  <c:v>0.58834280000000005</c:v>
                </c:pt>
                <c:pt idx="531">
                  <c:v>0.58928610000000003</c:v>
                </c:pt>
                <c:pt idx="532">
                  <c:v>0.59007229999999999</c:v>
                </c:pt>
                <c:pt idx="533">
                  <c:v>0.5911729</c:v>
                </c:pt>
                <c:pt idx="534">
                  <c:v>0.59180180000000004</c:v>
                </c:pt>
                <c:pt idx="535">
                  <c:v>0.59305960000000002</c:v>
                </c:pt>
                <c:pt idx="536">
                  <c:v>0.59400299999999995</c:v>
                </c:pt>
                <c:pt idx="537">
                  <c:v>0.59526080000000003</c:v>
                </c:pt>
                <c:pt idx="538">
                  <c:v>0.59651860000000001</c:v>
                </c:pt>
                <c:pt idx="539">
                  <c:v>0.59636140000000004</c:v>
                </c:pt>
                <c:pt idx="540">
                  <c:v>0.59903419999999996</c:v>
                </c:pt>
                <c:pt idx="541">
                  <c:v>0.60013479999999997</c:v>
                </c:pt>
                <c:pt idx="542">
                  <c:v>0.60092089999999998</c:v>
                </c:pt>
                <c:pt idx="543">
                  <c:v>0.60202149999999999</c:v>
                </c:pt>
                <c:pt idx="544">
                  <c:v>0.60343650000000004</c:v>
                </c:pt>
                <c:pt idx="545">
                  <c:v>0.60406550000000003</c:v>
                </c:pt>
                <c:pt idx="546">
                  <c:v>0.60500880000000001</c:v>
                </c:pt>
                <c:pt idx="547">
                  <c:v>0.60658109999999998</c:v>
                </c:pt>
                <c:pt idx="548">
                  <c:v>0.60736730000000005</c:v>
                </c:pt>
                <c:pt idx="549">
                  <c:v>0.60909670000000005</c:v>
                </c:pt>
                <c:pt idx="550">
                  <c:v>0.61082619999999999</c:v>
                </c:pt>
                <c:pt idx="551">
                  <c:v>0.61098350000000001</c:v>
                </c:pt>
                <c:pt idx="552">
                  <c:v>0.61208399999999996</c:v>
                </c:pt>
                <c:pt idx="553">
                  <c:v>0.61318459999999997</c:v>
                </c:pt>
                <c:pt idx="554">
                  <c:v>0.61397080000000004</c:v>
                </c:pt>
                <c:pt idx="555">
                  <c:v>0.61570020000000003</c:v>
                </c:pt>
                <c:pt idx="556">
                  <c:v>0.61617200000000005</c:v>
                </c:pt>
                <c:pt idx="557">
                  <c:v>0.61774419999999997</c:v>
                </c:pt>
                <c:pt idx="558">
                  <c:v>0.61821590000000004</c:v>
                </c:pt>
                <c:pt idx="559">
                  <c:v>0.61915920000000002</c:v>
                </c:pt>
                <c:pt idx="560">
                  <c:v>0.62167479999999997</c:v>
                </c:pt>
                <c:pt idx="561">
                  <c:v>0.62308989999999997</c:v>
                </c:pt>
                <c:pt idx="562">
                  <c:v>0.62387599999999999</c:v>
                </c:pt>
                <c:pt idx="563">
                  <c:v>0.62497659999999999</c:v>
                </c:pt>
                <c:pt idx="564">
                  <c:v>0.62497659999999999</c:v>
                </c:pt>
                <c:pt idx="565">
                  <c:v>0.6260772</c:v>
                </c:pt>
                <c:pt idx="566">
                  <c:v>0.62717780000000001</c:v>
                </c:pt>
                <c:pt idx="567">
                  <c:v>0.62796390000000002</c:v>
                </c:pt>
                <c:pt idx="568">
                  <c:v>0.62969339999999996</c:v>
                </c:pt>
                <c:pt idx="569">
                  <c:v>0.63095129999999999</c:v>
                </c:pt>
                <c:pt idx="570">
                  <c:v>0.63220909999999997</c:v>
                </c:pt>
                <c:pt idx="571">
                  <c:v>0.63330969999999998</c:v>
                </c:pt>
                <c:pt idx="572">
                  <c:v>0.63472470000000003</c:v>
                </c:pt>
                <c:pt idx="573">
                  <c:v>0.63535359999999996</c:v>
                </c:pt>
                <c:pt idx="574">
                  <c:v>0.63661140000000005</c:v>
                </c:pt>
                <c:pt idx="575">
                  <c:v>0.63739749999999995</c:v>
                </c:pt>
                <c:pt idx="576">
                  <c:v>0.63802650000000005</c:v>
                </c:pt>
                <c:pt idx="577">
                  <c:v>0.63928430000000003</c:v>
                </c:pt>
                <c:pt idx="578">
                  <c:v>0.64022760000000001</c:v>
                </c:pt>
                <c:pt idx="579">
                  <c:v>0.64179989999999998</c:v>
                </c:pt>
                <c:pt idx="580">
                  <c:v>0.6436866</c:v>
                </c:pt>
                <c:pt idx="581">
                  <c:v>0.64431550000000004</c:v>
                </c:pt>
                <c:pt idx="582">
                  <c:v>0.64494439999999997</c:v>
                </c:pt>
                <c:pt idx="583">
                  <c:v>0.64635940000000003</c:v>
                </c:pt>
                <c:pt idx="584">
                  <c:v>0.64714559999999999</c:v>
                </c:pt>
                <c:pt idx="585">
                  <c:v>0.64840339999999996</c:v>
                </c:pt>
                <c:pt idx="586">
                  <c:v>0.6493468</c:v>
                </c:pt>
                <c:pt idx="587">
                  <c:v>0.65076179999999995</c:v>
                </c:pt>
                <c:pt idx="588">
                  <c:v>0.65154800000000002</c:v>
                </c:pt>
                <c:pt idx="589">
                  <c:v>0.65201960000000003</c:v>
                </c:pt>
                <c:pt idx="590">
                  <c:v>0.65406359999999997</c:v>
                </c:pt>
                <c:pt idx="591">
                  <c:v>0.65532140000000005</c:v>
                </c:pt>
                <c:pt idx="592">
                  <c:v>0.65657929999999998</c:v>
                </c:pt>
                <c:pt idx="593">
                  <c:v>0.65720809999999996</c:v>
                </c:pt>
                <c:pt idx="594">
                  <c:v>0.65846590000000005</c:v>
                </c:pt>
                <c:pt idx="595">
                  <c:v>0.65893760000000001</c:v>
                </c:pt>
                <c:pt idx="596">
                  <c:v>0.65972379999999997</c:v>
                </c:pt>
                <c:pt idx="597">
                  <c:v>0.6609815</c:v>
                </c:pt>
                <c:pt idx="598">
                  <c:v>0.66506949999999998</c:v>
                </c:pt>
                <c:pt idx="599">
                  <c:v>0.66601279999999996</c:v>
                </c:pt>
                <c:pt idx="600">
                  <c:v>0.6669562</c:v>
                </c:pt>
                <c:pt idx="601">
                  <c:v>0.66774230000000001</c:v>
                </c:pt>
                <c:pt idx="602">
                  <c:v>0.66931459999999998</c:v>
                </c:pt>
                <c:pt idx="603">
                  <c:v>0.67010069999999999</c:v>
                </c:pt>
                <c:pt idx="604">
                  <c:v>0.67167299999999996</c:v>
                </c:pt>
                <c:pt idx="605">
                  <c:v>0.67167299999999996</c:v>
                </c:pt>
                <c:pt idx="606">
                  <c:v>0.67293080000000005</c:v>
                </c:pt>
                <c:pt idx="607">
                  <c:v>0.67450299999999996</c:v>
                </c:pt>
                <c:pt idx="608">
                  <c:v>0.67481760000000002</c:v>
                </c:pt>
                <c:pt idx="609">
                  <c:v>0.67717590000000005</c:v>
                </c:pt>
                <c:pt idx="610">
                  <c:v>0.67843379999999998</c:v>
                </c:pt>
                <c:pt idx="611">
                  <c:v>0.67859100000000006</c:v>
                </c:pt>
                <c:pt idx="612">
                  <c:v>0.67969159999999995</c:v>
                </c:pt>
                <c:pt idx="613">
                  <c:v>0.68126390000000003</c:v>
                </c:pt>
                <c:pt idx="614">
                  <c:v>0.68205000000000005</c:v>
                </c:pt>
                <c:pt idx="615">
                  <c:v>0.68346499999999999</c:v>
                </c:pt>
                <c:pt idx="616">
                  <c:v>0.68440840000000003</c:v>
                </c:pt>
                <c:pt idx="617">
                  <c:v>0.68566609999999995</c:v>
                </c:pt>
                <c:pt idx="618">
                  <c:v>0.68676669999999995</c:v>
                </c:pt>
                <c:pt idx="619">
                  <c:v>0.68818179999999995</c:v>
                </c:pt>
                <c:pt idx="620">
                  <c:v>0.68928239999999996</c:v>
                </c:pt>
                <c:pt idx="621">
                  <c:v>0.69038299999999997</c:v>
                </c:pt>
                <c:pt idx="622">
                  <c:v>0.69116909999999998</c:v>
                </c:pt>
                <c:pt idx="623">
                  <c:v>0.69148359999999998</c:v>
                </c:pt>
                <c:pt idx="624">
                  <c:v>0.69289860000000003</c:v>
                </c:pt>
                <c:pt idx="625">
                  <c:v>0.69368479999999999</c:v>
                </c:pt>
                <c:pt idx="626">
                  <c:v>0.69494250000000002</c:v>
                </c:pt>
                <c:pt idx="627">
                  <c:v>0.69604310000000003</c:v>
                </c:pt>
                <c:pt idx="628">
                  <c:v>0.69808709999999996</c:v>
                </c:pt>
                <c:pt idx="629">
                  <c:v>0.69887319999999997</c:v>
                </c:pt>
                <c:pt idx="630">
                  <c:v>0.69981660000000001</c:v>
                </c:pt>
                <c:pt idx="631">
                  <c:v>0.70107439999999999</c:v>
                </c:pt>
                <c:pt idx="632">
                  <c:v>0.70217499999999999</c:v>
                </c:pt>
                <c:pt idx="633">
                  <c:v>0.70296110000000001</c:v>
                </c:pt>
                <c:pt idx="634">
                  <c:v>0.70469059999999994</c:v>
                </c:pt>
                <c:pt idx="635">
                  <c:v>0.70547680000000001</c:v>
                </c:pt>
                <c:pt idx="636">
                  <c:v>0.70579119999999995</c:v>
                </c:pt>
                <c:pt idx="637">
                  <c:v>0.70689179999999996</c:v>
                </c:pt>
                <c:pt idx="638">
                  <c:v>0.70767789999999997</c:v>
                </c:pt>
                <c:pt idx="639">
                  <c:v>0.70972190000000002</c:v>
                </c:pt>
                <c:pt idx="640">
                  <c:v>0.71145139999999996</c:v>
                </c:pt>
                <c:pt idx="641">
                  <c:v>0.71223749999999997</c:v>
                </c:pt>
                <c:pt idx="642">
                  <c:v>0.71270920000000004</c:v>
                </c:pt>
                <c:pt idx="643">
                  <c:v>0.71380969999999999</c:v>
                </c:pt>
                <c:pt idx="644">
                  <c:v>0.71506760000000003</c:v>
                </c:pt>
                <c:pt idx="645">
                  <c:v>0.71616820000000003</c:v>
                </c:pt>
                <c:pt idx="646">
                  <c:v>0.71726880000000004</c:v>
                </c:pt>
                <c:pt idx="647">
                  <c:v>0.71805490000000005</c:v>
                </c:pt>
                <c:pt idx="648">
                  <c:v>0.71931270000000003</c:v>
                </c:pt>
                <c:pt idx="649">
                  <c:v>0.72104219999999997</c:v>
                </c:pt>
                <c:pt idx="650">
                  <c:v>0.72198560000000001</c:v>
                </c:pt>
                <c:pt idx="651">
                  <c:v>0.72340059999999995</c:v>
                </c:pt>
                <c:pt idx="652">
                  <c:v>0.72418680000000002</c:v>
                </c:pt>
                <c:pt idx="653">
                  <c:v>0.72544459999999999</c:v>
                </c:pt>
                <c:pt idx="654">
                  <c:v>0.72560179999999996</c:v>
                </c:pt>
                <c:pt idx="655">
                  <c:v>0.72685960000000005</c:v>
                </c:pt>
                <c:pt idx="656">
                  <c:v>0.72764580000000001</c:v>
                </c:pt>
                <c:pt idx="657">
                  <c:v>0.73016139999999996</c:v>
                </c:pt>
                <c:pt idx="658">
                  <c:v>0.73110470000000005</c:v>
                </c:pt>
                <c:pt idx="659">
                  <c:v>0.73251980000000005</c:v>
                </c:pt>
                <c:pt idx="660">
                  <c:v>0.73267700000000002</c:v>
                </c:pt>
                <c:pt idx="661">
                  <c:v>0.73362039999999995</c:v>
                </c:pt>
                <c:pt idx="662">
                  <c:v>0.73487820000000004</c:v>
                </c:pt>
                <c:pt idx="663">
                  <c:v>0.73582150000000002</c:v>
                </c:pt>
                <c:pt idx="664">
                  <c:v>0.73676489999999994</c:v>
                </c:pt>
                <c:pt idx="665">
                  <c:v>0.73802270000000003</c:v>
                </c:pt>
                <c:pt idx="666">
                  <c:v>0.73928050000000001</c:v>
                </c:pt>
                <c:pt idx="667">
                  <c:v>0.73959490000000006</c:v>
                </c:pt>
                <c:pt idx="668">
                  <c:v>0.74085279999999998</c:v>
                </c:pt>
                <c:pt idx="669">
                  <c:v>0.7427395</c:v>
                </c:pt>
                <c:pt idx="670">
                  <c:v>0.74462629999999996</c:v>
                </c:pt>
                <c:pt idx="671">
                  <c:v>0.74525509999999995</c:v>
                </c:pt>
                <c:pt idx="672">
                  <c:v>0.74635569999999996</c:v>
                </c:pt>
                <c:pt idx="673">
                  <c:v>0.74698469999999995</c:v>
                </c:pt>
                <c:pt idx="674">
                  <c:v>0.74792800000000004</c:v>
                </c:pt>
                <c:pt idx="675">
                  <c:v>0.74902860000000004</c:v>
                </c:pt>
                <c:pt idx="676">
                  <c:v>0.74981469999999995</c:v>
                </c:pt>
                <c:pt idx="677">
                  <c:v>0.75138700000000003</c:v>
                </c:pt>
                <c:pt idx="678">
                  <c:v>0.75217310000000004</c:v>
                </c:pt>
                <c:pt idx="679">
                  <c:v>0.75421700000000003</c:v>
                </c:pt>
                <c:pt idx="680">
                  <c:v>0.75500319999999999</c:v>
                </c:pt>
                <c:pt idx="681">
                  <c:v>0.75673270000000004</c:v>
                </c:pt>
                <c:pt idx="682">
                  <c:v>0.75751880000000005</c:v>
                </c:pt>
                <c:pt idx="683">
                  <c:v>0.75893379999999999</c:v>
                </c:pt>
                <c:pt idx="684">
                  <c:v>0.75924840000000005</c:v>
                </c:pt>
                <c:pt idx="685">
                  <c:v>0.7600344</c:v>
                </c:pt>
                <c:pt idx="686">
                  <c:v>0.76129230000000003</c:v>
                </c:pt>
                <c:pt idx="687">
                  <c:v>0.76223560000000001</c:v>
                </c:pt>
                <c:pt idx="688">
                  <c:v>0.76365070000000002</c:v>
                </c:pt>
                <c:pt idx="689">
                  <c:v>0.7660091</c:v>
                </c:pt>
                <c:pt idx="690">
                  <c:v>0.76663800000000004</c:v>
                </c:pt>
                <c:pt idx="691">
                  <c:v>0.76726689999999997</c:v>
                </c:pt>
                <c:pt idx="692">
                  <c:v>0.76789580000000002</c:v>
                </c:pt>
                <c:pt idx="693">
                  <c:v>0.76931090000000002</c:v>
                </c:pt>
                <c:pt idx="694">
                  <c:v>0.77025429999999995</c:v>
                </c:pt>
                <c:pt idx="695">
                  <c:v>0.77151199999999998</c:v>
                </c:pt>
                <c:pt idx="696">
                  <c:v>0.77261259999999998</c:v>
                </c:pt>
                <c:pt idx="697">
                  <c:v>0.77339880000000005</c:v>
                </c:pt>
                <c:pt idx="698">
                  <c:v>0.77387039999999996</c:v>
                </c:pt>
                <c:pt idx="699">
                  <c:v>0.77622880000000005</c:v>
                </c:pt>
                <c:pt idx="700">
                  <c:v>0.77717219999999998</c:v>
                </c:pt>
                <c:pt idx="701">
                  <c:v>0.77842999999999996</c:v>
                </c:pt>
                <c:pt idx="702">
                  <c:v>0.77984500000000001</c:v>
                </c:pt>
                <c:pt idx="703">
                  <c:v>0.78015950000000001</c:v>
                </c:pt>
                <c:pt idx="704">
                  <c:v>0.78078840000000005</c:v>
                </c:pt>
                <c:pt idx="705">
                  <c:v>0.78204620000000002</c:v>
                </c:pt>
                <c:pt idx="706">
                  <c:v>0.783304</c:v>
                </c:pt>
                <c:pt idx="707">
                  <c:v>0.78519079999999997</c:v>
                </c:pt>
                <c:pt idx="708">
                  <c:v>0.78660580000000002</c:v>
                </c:pt>
                <c:pt idx="709">
                  <c:v>0.78707749999999999</c:v>
                </c:pt>
                <c:pt idx="710">
                  <c:v>0.7878636</c:v>
                </c:pt>
                <c:pt idx="711">
                  <c:v>0.78912139999999997</c:v>
                </c:pt>
                <c:pt idx="712">
                  <c:v>0.79022199999999998</c:v>
                </c:pt>
                <c:pt idx="713">
                  <c:v>0.79116540000000002</c:v>
                </c:pt>
                <c:pt idx="714">
                  <c:v>0.7921087</c:v>
                </c:pt>
                <c:pt idx="715">
                  <c:v>0.7935238</c:v>
                </c:pt>
                <c:pt idx="716">
                  <c:v>0.7938383</c:v>
                </c:pt>
                <c:pt idx="717">
                  <c:v>0.79478159999999998</c:v>
                </c:pt>
                <c:pt idx="718">
                  <c:v>0.79603950000000001</c:v>
                </c:pt>
                <c:pt idx="719">
                  <c:v>0.7980834</c:v>
                </c:pt>
                <c:pt idx="720">
                  <c:v>0.79918400000000001</c:v>
                </c:pt>
                <c:pt idx="721">
                  <c:v>0.80059899999999995</c:v>
                </c:pt>
                <c:pt idx="722">
                  <c:v>0.80091349999999994</c:v>
                </c:pt>
                <c:pt idx="723">
                  <c:v>0.80185680000000004</c:v>
                </c:pt>
                <c:pt idx="724">
                  <c:v>0.80311460000000001</c:v>
                </c:pt>
                <c:pt idx="725">
                  <c:v>0.80390079999999997</c:v>
                </c:pt>
                <c:pt idx="726">
                  <c:v>0.80531580000000003</c:v>
                </c:pt>
                <c:pt idx="727">
                  <c:v>0.80641640000000003</c:v>
                </c:pt>
                <c:pt idx="728">
                  <c:v>0.80751700000000004</c:v>
                </c:pt>
                <c:pt idx="729">
                  <c:v>0.80893199999999998</c:v>
                </c:pt>
                <c:pt idx="730">
                  <c:v>0.81066159999999998</c:v>
                </c:pt>
                <c:pt idx="731">
                  <c:v>0.81129039999999997</c:v>
                </c:pt>
                <c:pt idx="732">
                  <c:v>0.81223380000000001</c:v>
                </c:pt>
                <c:pt idx="733">
                  <c:v>0.81286259999999999</c:v>
                </c:pt>
                <c:pt idx="734">
                  <c:v>0.81427769999999999</c:v>
                </c:pt>
                <c:pt idx="735">
                  <c:v>0.81474939999999996</c:v>
                </c:pt>
                <c:pt idx="736">
                  <c:v>0.81553549999999997</c:v>
                </c:pt>
                <c:pt idx="737">
                  <c:v>0.8167934</c:v>
                </c:pt>
                <c:pt idx="738">
                  <c:v>0.81789389999999995</c:v>
                </c:pt>
                <c:pt idx="739">
                  <c:v>0.82040950000000001</c:v>
                </c:pt>
                <c:pt idx="740">
                  <c:v>0.82119569999999997</c:v>
                </c:pt>
                <c:pt idx="741">
                  <c:v>0.82276800000000005</c:v>
                </c:pt>
                <c:pt idx="742">
                  <c:v>0.82355409999999996</c:v>
                </c:pt>
                <c:pt idx="743">
                  <c:v>0.82481190000000004</c:v>
                </c:pt>
                <c:pt idx="744">
                  <c:v>0.82591250000000005</c:v>
                </c:pt>
                <c:pt idx="745">
                  <c:v>0.82748480000000002</c:v>
                </c:pt>
                <c:pt idx="746">
                  <c:v>0.8284281</c:v>
                </c:pt>
                <c:pt idx="747">
                  <c:v>0.8287426</c:v>
                </c:pt>
                <c:pt idx="748">
                  <c:v>0.83094380000000001</c:v>
                </c:pt>
                <c:pt idx="749">
                  <c:v>0.83220159999999999</c:v>
                </c:pt>
                <c:pt idx="750">
                  <c:v>0.83283050000000003</c:v>
                </c:pt>
                <c:pt idx="751">
                  <c:v>0.83440270000000005</c:v>
                </c:pt>
                <c:pt idx="752">
                  <c:v>0.83503159999999998</c:v>
                </c:pt>
                <c:pt idx="753">
                  <c:v>0.83550329999999995</c:v>
                </c:pt>
                <c:pt idx="754">
                  <c:v>0.83660389999999996</c:v>
                </c:pt>
                <c:pt idx="755">
                  <c:v>0.83770449999999996</c:v>
                </c:pt>
                <c:pt idx="756">
                  <c:v>0.83880509999999997</c:v>
                </c:pt>
                <c:pt idx="757">
                  <c:v>0.84084899999999996</c:v>
                </c:pt>
                <c:pt idx="758">
                  <c:v>0.84194959999999996</c:v>
                </c:pt>
                <c:pt idx="759">
                  <c:v>0.84273580000000003</c:v>
                </c:pt>
                <c:pt idx="760">
                  <c:v>0.84352190000000005</c:v>
                </c:pt>
                <c:pt idx="761">
                  <c:v>0.84477970000000002</c:v>
                </c:pt>
                <c:pt idx="762">
                  <c:v>0.84588030000000003</c:v>
                </c:pt>
                <c:pt idx="763">
                  <c:v>0.84698090000000004</c:v>
                </c:pt>
                <c:pt idx="764">
                  <c:v>0.84839589999999998</c:v>
                </c:pt>
                <c:pt idx="765">
                  <c:v>0.84808150000000004</c:v>
                </c:pt>
                <c:pt idx="766">
                  <c:v>0.84965369999999996</c:v>
                </c:pt>
                <c:pt idx="767">
                  <c:v>0.85059709999999999</c:v>
                </c:pt>
                <c:pt idx="768">
                  <c:v>0.8516977</c:v>
                </c:pt>
                <c:pt idx="769">
                  <c:v>0.85389890000000002</c:v>
                </c:pt>
                <c:pt idx="770">
                  <c:v>0.85515669999999999</c:v>
                </c:pt>
                <c:pt idx="771">
                  <c:v>0.85562839999999996</c:v>
                </c:pt>
                <c:pt idx="772">
                  <c:v>0.8562573</c:v>
                </c:pt>
                <c:pt idx="773">
                  <c:v>0.85735790000000001</c:v>
                </c:pt>
                <c:pt idx="774">
                  <c:v>0.8590873</c:v>
                </c:pt>
                <c:pt idx="775">
                  <c:v>0.85987349999999996</c:v>
                </c:pt>
                <c:pt idx="776">
                  <c:v>0.86081680000000005</c:v>
                </c:pt>
                <c:pt idx="777">
                  <c:v>0.86238910000000002</c:v>
                </c:pt>
                <c:pt idx="778">
                  <c:v>0.86333249999999995</c:v>
                </c:pt>
                <c:pt idx="779">
                  <c:v>0.86490480000000003</c:v>
                </c:pt>
                <c:pt idx="780">
                  <c:v>0.86569090000000004</c:v>
                </c:pt>
                <c:pt idx="781">
                  <c:v>0.86694870000000002</c:v>
                </c:pt>
                <c:pt idx="782">
                  <c:v>0.86757759999999995</c:v>
                </c:pt>
                <c:pt idx="783">
                  <c:v>0.8689926</c:v>
                </c:pt>
                <c:pt idx="784">
                  <c:v>0.86914990000000003</c:v>
                </c:pt>
                <c:pt idx="785">
                  <c:v>0.87009320000000001</c:v>
                </c:pt>
                <c:pt idx="786">
                  <c:v>0.87150830000000001</c:v>
                </c:pt>
                <c:pt idx="787">
                  <c:v>0.87260879999999996</c:v>
                </c:pt>
                <c:pt idx="788">
                  <c:v>0.87480999999999998</c:v>
                </c:pt>
                <c:pt idx="789">
                  <c:v>0.87606790000000001</c:v>
                </c:pt>
                <c:pt idx="790">
                  <c:v>0.87622509999999998</c:v>
                </c:pt>
                <c:pt idx="791">
                  <c:v>0.87716850000000002</c:v>
                </c:pt>
                <c:pt idx="792">
                  <c:v>0.87874070000000004</c:v>
                </c:pt>
                <c:pt idx="793">
                  <c:v>0.87968409999999997</c:v>
                </c:pt>
                <c:pt idx="794">
                  <c:v>0.88078469999999998</c:v>
                </c:pt>
                <c:pt idx="795">
                  <c:v>0.88157079999999999</c:v>
                </c:pt>
                <c:pt idx="796">
                  <c:v>0.8823569</c:v>
                </c:pt>
                <c:pt idx="797">
                  <c:v>0.88330030000000004</c:v>
                </c:pt>
                <c:pt idx="798">
                  <c:v>0.88455810000000001</c:v>
                </c:pt>
                <c:pt idx="799">
                  <c:v>0.88565870000000002</c:v>
                </c:pt>
                <c:pt idx="800">
                  <c:v>0.88785990000000004</c:v>
                </c:pt>
                <c:pt idx="801">
                  <c:v>0.88864600000000005</c:v>
                </c:pt>
                <c:pt idx="802">
                  <c:v>0.88943209999999995</c:v>
                </c:pt>
                <c:pt idx="803">
                  <c:v>0.89021830000000002</c:v>
                </c:pt>
                <c:pt idx="804">
                  <c:v>0.89131890000000003</c:v>
                </c:pt>
                <c:pt idx="805">
                  <c:v>0.89257660000000005</c:v>
                </c:pt>
                <c:pt idx="806">
                  <c:v>0.89367719999999995</c:v>
                </c:pt>
                <c:pt idx="807">
                  <c:v>0.89477779999999996</c:v>
                </c:pt>
                <c:pt idx="808">
                  <c:v>0.89556400000000003</c:v>
                </c:pt>
                <c:pt idx="809">
                  <c:v>0.89760790000000001</c:v>
                </c:pt>
                <c:pt idx="810">
                  <c:v>0.89839400000000003</c:v>
                </c:pt>
                <c:pt idx="811">
                  <c:v>0.89949460000000003</c:v>
                </c:pt>
                <c:pt idx="812">
                  <c:v>0.90028079999999999</c:v>
                </c:pt>
                <c:pt idx="813">
                  <c:v>0.90201030000000004</c:v>
                </c:pt>
                <c:pt idx="814">
                  <c:v>0.90232469999999998</c:v>
                </c:pt>
                <c:pt idx="815">
                  <c:v>0.90311090000000005</c:v>
                </c:pt>
                <c:pt idx="816">
                  <c:v>0.90405420000000003</c:v>
                </c:pt>
                <c:pt idx="817">
                  <c:v>0.90531209999999995</c:v>
                </c:pt>
                <c:pt idx="818">
                  <c:v>0.90625540000000004</c:v>
                </c:pt>
                <c:pt idx="819">
                  <c:v>0.90892830000000002</c:v>
                </c:pt>
                <c:pt idx="820">
                  <c:v>0.90955719999999995</c:v>
                </c:pt>
                <c:pt idx="821">
                  <c:v>0.9101861</c:v>
                </c:pt>
                <c:pt idx="822">
                  <c:v>0.91128670000000001</c:v>
                </c:pt>
                <c:pt idx="823">
                  <c:v>0.91222999999999999</c:v>
                </c:pt>
                <c:pt idx="824">
                  <c:v>0.91348779999999996</c:v>
                </c:pt>
                <c:pt idx="825">
                  <c:v>0.9144312</c:v>
                </c:pt>
                <c:pt idx="826">
                  <c:v>0.91600349999999997</c:v>
                </c:pt>
                <c:pt idx="827">
                  <c:v>0.91600349999999997</c:v>
                </c:pt>
                <c:pt idx="828">
                  <c:v>0.91694679999999995</c:v>
                </c:pt>
                <c:pt idx="829">
                  <c:v>0.91820460000000004</c:v>
                </c:pt>
                <c:pt idx="830">
                  <c:v>0.92040580000000005</c:v>
                </c:pt>
                <c:pt idx="831">
                  <c:v>0.92103480000000004</c:v>
                </c:pt>
                <c:pt idx="832">
                  <c:v>0.9229214</c:v>
                </c:pt>
                <c:pt idx="833">
                  <c:v>0.9232359</c:v>
                </c:pt>
                <c:pt idx="834">
                  <c:v>0.92417930000000004</c:v>
                </c:pt>
                <c:pt idx="835">
                  <c:v>0.92527990000000004</c:v>
                </c:pt>
                <c:pt idx="836">
                  <c:v>0.92638050000000005</c:v>
                </c:pt>
                <c:pt idx="837">
                  <c:v>0.92716659999999995</c:v>
                </c:pt>
                <c:pt idx="838">
                  <c:v>0.92826719999999996</c:v>
                </c:pt>
                <c:pt idx="839">
                  <c:v>0.92968229999999996</c:v>
                </c:pt>
                <c:pt idx="840">
                  <c:v>0.93109730000000002</c:v>
                </c:pt>
                <c:pt idx="841">
                  <c:v>0.93251229999999996</c:v>
                </c:pt>
                <c:pt idx="842">
                  <c:v>0.93329850000000003</c:v>
                </c:pt>
                <c:pt idx="843">
                  <c:v>0.93424180000000001</c:v>
                </c:pt>
                <c:pt idx="844">
                  <c:v>0.93534240000000002</c:v>
                </c:pt>
                <c:pt idx="845">
                  <c:v>0.93660010000000005</c:v>
                </c:pt>
                <c:pt idx="846">
                  <c:v>0.93691469999999999</c:v>
                </c:pt>
                <c:pt idx="847">
                  <c:v>0.93770070000000005</c:v>
                </c:pt>
                <c:pt idx="848">
                  <c:v>0.93927300000000002</c:v>
                </c:pt>
                <c:pt idx="849">
                  <c:v>0.94021639999999995</c:v>
                </c:pt>
                <c:pt idx="850">
                  <c:v>0.9422604</c:v>
                </c:pt>
                <c:pt idx="851">
                  <c:v>0.94336089999999995</c:v>
                </c:pt>
                <c:pt idx="852">
                  <c:v>0.94430429999999999</c:v>
                </c:pt>
                <c:pt idx="853">
                  <c:v>0.94493320000000003</c:v>
                </c:pt>
                <c:pt idx="854">
                  <c:v>0.946191</c:v>
                </c:pt>
                <c:pt idx="855">
                  <c:v>0.94729160000000001</c:v>
                </c:pt>
                <c:pt idx="856">
                  <c:v>0.94886389999999998</c:v>
                </c:pt>
                <c:pt idx="857">
                  <c:v>0.94933559999999995</c:v>
                </c:pt>
                <c:pt idx="858">
                  <c:v>0.94980719999999996</c:v>
                </c:pt>
                <c:pt idx="859">
                  <c:v>0.95090779999999997</c:v>
                </c:pt>
                <c:pt idx="860">
                  <c:v>0.95310899999999998</c:v>
                </c:pt>
                <c:pt idx="861">
                  <c:v>0.95420959999999999</c:v>
                </c:pt>
                <c:pt idx="862">
                  <c:v>0.95562460000000005</c:v>
                </c:pt>
                <c:pt idx="863">
                  <c:v>0.95625349999999998</c:v>
                </c:pt>
                <c:pt idx="864">
                  <c:v>0.95672520000000005</c:v>
                </c:pt>
                <c:pt idx="865">
                  <c:v>0.95798309999999998</c:v>
                </c:pt>
                <c:pt idx="866">
                  <c:v>0.95892639999999996</c:v>
                </c:pt>
                <c:pt idx="867">
                  <c:v>0.95986970000000005</c:v>
                </c:pt>
                <c:pt idx="868">
                  <c:v>0.96112759999999997</c:v>
                </c:pt>
                <c:pt idx="869">
                  <c:v>0.96317149999999996</c:v>
                </c:pt>
                <c:pt idx="870">
                  <c:v>0.96364320000000003</c:v>
                </c:pt>
                <c:pt idx="871">
                  <c:v>0.96458659999999996</c:v>
                </c:pt>
                <c:pt idx="872">
                  <c:v>0.96584440000000005</c:v>
                </c:pt>
                <c:pt idx="873">
                  <c:v>0.96710220000000002</c:v>
                </c:pt>
                <c:pt idx="874">
                  <c:v>0.9680455</c:v>
                </c:pt>
                <c:pt idx="875">
                  <c:v>0.96946060000000001</c:v>
                </c:pt>
                <c:pt idx="876">
                  <c:v>0.97008950000000005</c:v>
                </c:pt>
                <c:pt idx="877">
                  <c:v>0.97056120000000001</c:v>
                </c:pt>
                <c:pt idx="878">
                  <c:v>0.97181899999999999</c:v>
                </c:pt>
                <c:pt idx="879">
                  <c:v>0.97307679999999996</c:v>
                </c:pt>
                <c:pt idx="880">
                  <c:v>0.97417739999999997</c:v>
                </c:pt>
                <c:pt idx="881">
                  <c:v>0.97653579999999995</c:v>
                </c:pt>
                <c:pt idx="882">
                  <c:v>0.9768502</c:v>
                </c:pt>
                <c:pt idx="883">
                  <c:v>0.97779360000000004</c:v>
                </c:pt>
                <c:pt idx="884">
                  <c:v>0.9785798</c:v>
                </c:pt>
                <c:pt idx="885">
                  <c:v>0.98015200000000002</c:v>
                </c:pt>
                <c:pt idx="886">
                  <c:v>0.98078089999999996</c:v>
                </c:pt>
                <c:pt idx="887">
                  <c:v>0.98172429999999999</c:v>
                </c:pt>
                <c:pt idx="888">
                  <c:v>0.98361100000000001</c:v>
                </c:pt>
                <c:pt idx="889">
                  <c:v>0.98345380000000004</c:v>
                </c:pt>
                <c:pt idx="890">
                  <c:v>0.98581209999999997</c:v>
                </c:pt>
                <c:pt idx="891">
                  <c:v>0.98722730000000003</c:v>
                </c:pt>
                <c:pt idx="892">
                  <c:v>0.98785610000000001</c:v>
                </c:pt>
                <c:pt idx="893">
                  <c:v>0.98895670000000002</c:v>
                </c:pt>
                <c:pt idx="894">
                  <c:v>0.99037180000000002</c:v>
                </c:pt>
                <c:pt idx="895">
                  <c:v>0.99068619999999996</c:v>
                </c:pt>
                <c:pt idx="896">
                  <c:v>0.99178679999999997</c:v>
                </c:pt>
                <c:pt idx="897">
                  <c:v>0.99304460000000006</c:v>
                </c:pt>
                <c:pt idx="898">
                  <c:v>0.99398799999999998</c:v>
                </c:pt>
                <c:pt idx="899">
                  <c:v>0.99477409999999999</c:v>
                </c:pt>
                <c:pt idx="900">
                  <c:v>0.99697530000000001</c:v>
                </c:pt>
                <c:pt idx="901">
                  <c:v>0.99791859999999999</c:v>
                </c:pt>
                <c:pt idx="902">
                  <c:v>0.99854759999999998</c:v>
                </c:pt>
                <c:pt idx="903">
                  <c:v>0.99980539999999996</c:v>
                </c:pt>
                <c:pt idx="904">
                  <c:v>1.0007490000000001</c:v>
                </c:pt>
                <c:pt idx="905">
                  <c:v>1.0020070000000001</c:v>
                </c:pt>
                <c:pt idx="906">
                  <c:v>1.0026349999999999</c:v>
                </c:pt>
                <c:pt idx="907">
                  <c:v>1.004208</c:v>
                </c:pt>
                <c:pt idx="908">
                  <c:v>1.0045219999999999</c:v>
                </c:pt>
                <c:pt idx="909">
                  <c:v>1.005466</c:v>
                </c:pt>
                <c:pt idx="910">
                  <c:v>1.0076670000000001</c:v>
                </c:pt>
                <c:pt idx="911">
                  <c:v>1.009082</c:v>
                </c:pt>
                <c:pt idx="912">
                  <c:v>1.009868</c:v>
                </c:pt>
                <c:pt idx="913">
                  <c:v>1.010497</c:v>
                </c:pt>
                <c:pt idx="914">
                  <c:v>1.0115970000000001</c:v>
                </c:pt>
                <c:pt idx="915">
                  <c:v>1.0126980000000001</c:v>
                </c:pt>
                <c:pt idx="916">
                  <c:v>1.0139560000000001</c:v>
                </c:pt>
                <c:pt idx="917">
                  <c:v>1.014899</c:v>
                </c:pt>
                <c:pt idx="918">
                  <c:v>1.016</c:v>
                </c:pt>
                <c:pt idx="919">
                  <c:v>1.017415</c:v>
                </c:pt>
                <c:pt idx="920">
                  <c:v>1.0183580000000001</c:v>
                </c:pt>
                <c:pt idx="921">
                  <c:v>1.019773</c:v>
                </c:pt>
                <c:pt idx="922">
                  <c:v>1.0208740000000001</c:v>
                </c:pt>
                <c:pt idx="923">
                  <c:v>1.0219739999999999</c:v>
                </c:pt>
                <c:pt idx="924">
                  <c:v>1.023075</c:v>
                </c:pt>
                <c:pt idx="925">
                  <c:v>1.023547</c:v>
                </c:pt>
                <c:pt idx="926">
                  <c:v>1.0244899999999999</c:v>
                </c:pt>
                <c:pt idx="927">
                  <c:v>1.025433</c:v>
                </c:pt>
                <c:pt idx="928">
                  <c:v>1.026691</c:v>
                </c:pt>
                <c:pt idx="929">
                  <c:v>1.027792</c:v>
                </c:pt>
                <c:pt idx="930">
                  <c:v>1.0288919999999999</c:v>
                </c:pt>
                <c:pt idx="931">
                  <c:v>1.0309360000000001</c:v>
                </c:pt>
                <c:pt idx="932">
                  <c:v>1.0315650000000001</c:v>
                </c:pt>
                <c:pt idx="933">
                  <c:v>1.032508</c:v>
                </c:pt>
                <c:pt idx="934">
                  <c:v>1.033452</c:v>
                </c:pt>
                <c:pt idx="935">
                  <c:v>1.03471</c:v>
                </c:pt>
                <c:pt idx="936">
                  <c:v>1.0356529999999999</c:v>
                </c:pt>
                <c:pt idx="937">
                  <c:v>1.0370680000000001</c:v>
                </c:pt>
                <c:pt idx="938">
                  <c:v>1.0376970000000001</c:v>
                </c:pt>
                <c:pt idx="939">
                  <c:v>1.038483</c:v>
                </c:pt>
                <c:pt idx="940">
                  <c:v>1.0406839999999999</c:v>
                </c:pt>
                <c:pt idx="941">
                  <c:v>1.041628</c:v>
                </c:pt>
                <c:pt idx="942">
                  <c:v>1.0425709999999999</c:v>
                </c:pt>
                <c:pt idx="943">
                  <c:v>1.0443009999999999</c:v>
                </c:pt>
                <c:pt idx="944">
                  <c:v>1.0443009999999999</c:v>
                </c:pt>
                <c:pt idx="945">
                  <c:v>1.045401</c:v>
                </c:pt>
                <c:pt idx="946">
                  <c:v>1.0463450000000001</c:v>
                </c:pt>
                <c:pt idx="947">
                  <c:v>1.047445</c:v>
                </c:pt>
                <c:pt idx="948">
                  <c:v>1.0488599999999999</c:v>
                </c:pt>
                <c:pt idx="949">
                  <c:v>1.0496460000000001</c:v>
                </c:pt>
                <c:pt idx="950">
                  <c:v>1.0512189999999999</c:v>
                </c:pt>
                <c:pt idx="951">
                  <c:v>1.052162</c:v>
                </c:pt>
                <c:pt idx="952">
                  <c:v>1.0537339999999999</c:v>
                </c:pt>
                <c:pt idx="953">
                  <c:v>1.0543629999999999</c:v>
                </c:pt>
                <c:pt idx="954">
                  <c:v>1.0557780000000001</c:v>
                </c:pt>
                <c:pt idx="955">
                  <c:v>1.0568789999999999</c:v>
                </c:pt>
                <c:pt idx="956">
                  <c:v>1.057979</c:v>
                </c:pt>
                <c:pt idx="957">
                  <c:v>1.0582940000000001</c:v>
                </c:pt>
                <c:pt idx="958">
                  <c:v>1.0593939999999999</c:v>
                </c:pt>
                <c:pt idx="959">
                  <c:v>1.060495</c:v>
                </c:pt>
                <c:pt idx="960">
                  <c:v>1.0626960000000001</c:v>
                </c:pt>
                <c:pt idx="961">
                  <c:v>1.063639</c:v>
                </c:pt>
                <c:pt idx="962">
                  <c:v>1.064897</c:v>
                </c:pt>
                <c:pt idx="963">
                  <c:v>1.065212</c:v>
                </c:pt>
                <c:pt idx="964">
                  <c:v>1.066155</c:v>
                </c:pt>
                <c:pt idx="965">
                  <c:v>1.0677270000000001</c:v>
                </c:pt>
                <c:pt idx="966">
                  <c:v>1.0686709999999999</c:v>
                </c:pt>
                <c:pt idx="967">
                  <c:v>1.0700860000000001</c:v>
                </c:pt>
                <c:pt idx="968">
                  <c:v>1.070872</c:v>
                </c:pt>
                <c:pt idx="969">
                  <c:v>1.072287</c:v>
                </c:pt>
                <c:pt idx="970">
                  <c:v>1.073388</c:v>
                </c:pt>
                <c:pt idx="971">
                  <c:v>1.0744880000000001</c:v>
                </c:pt>
                <c:pt idx="972">
                  <c:v>1.0751170000000001</c:v>
                </c:pt>
                <c:pt idx="973">
                  <c:v>1.076689</c:v>
                </c:pt>
                <c:pt idx="974">
                  <c:v>1.077475</c:v>
                </c:pt>
                <c:pt idx="975">
                  <c:v>1.0782609999999999</c:v>
                </c:pt>
                <c:pt idx="976">
                  <c:v>1.079048</c:v>
                </c:pt>
                <c:pt idx="977">
                  <c:v>1.080306</c:v>
                </c:pt>
                <c:pt idx="978">
                  <c:v>1.0814060000000001</c:v>
                </c:pt>
                <c:pt idx="979">
                  <c:v>1.0825070000000001</c:v>
                </c:pt>
                <c:pt idx="980">
                  <c:v>1.0837639999999999</c:v>
                </c:pt>
                <c:pt idx="981">
                  <c:v>1.0850219999999999</c:v>
                </c:pt>
                <c:pt idx="982">
                  <c:v>1.0861229999999999</c:v>
                </c:pt>
                <c:pt idx="983">
                  <c:v>1.087852</c:v>
                </c:pt>
                <c:pt idx="984">
                  <c:v>1.0886389999999999</c:v>
                </c:pt>
                <c:pt idx="985">
                  <c:v>1.089267</c:v>
                </c:pt>
                <c:pt idx="986">
                  <c:v>1.0906830000000001</c:v>
                </c:pt>
                <c:pt idx="987">
                  <c:v>1.091469</c:v>
                </c:pt>
                <c:pt idx="988">
                  <c:v>1.095399</c:v>
                </c:pt>
                <c:pt idx="989">
                  <c:v>1.0963430000000001</c:v>
                </c:pt>
                <c:pt idx="990">
                  <c:v>1.097915</c:v>
                </c:pt>
                <c:pt idx="991">
                  <c:v>1.0982289999999999</c:v>
                </c:pt>
                <c:pt idx="992">
                  <c:v>1.0990150000000001</c:v>
                </c:pt>
                <c:pt idx="993">
                  <c:v>1.097915</c:v>
                </c:pt>
                <c:pt idx="994">
                  <c:v>1.097286</c:v>
                </c:pt>
                <c:pt idx="995">
                  <c:v>1.0963430000000001</c:v>
                </c:pt>
                <c:pt idx="996">
                  <c:v>1.095399</c:v>
                </c:pt>
                <c:pt idx="997">
                  <c:v>1.09477</c:v>
                </c:pt>
                <c:pt idx="998">
                  <c:v>1.092255</c:v>
                </c:pt>
                <c:pt idx="999">
                  <c:v>1.0913109999999999</c:v>
                </c:pt>
                <c:pt idx="1000">
                  <c:v>1.090368</c:v>
                </c:pt>
                <c:pt idx="1001">
                  <c:v>1.0894250000000001</c:v>
                </c:pt>
                <c:pt idx="1002">
                  <c:v>1.0887960000000001</c:v>
                </c:pt>
                <c:pt idx="1003">
                  <c:v>1.087852</c:v>
                </c:pt>
                <c:pt idx="1004">
                  <c:v>1.0862799999999999</c:v>
                </c:pt>
                <c:pt idx="1005">
                  <c:v>1.085494</c:v>
                </c:pt>
                <c:pt idx="1006">
                  <c:v>1.084708</c:v>
                </c:pt>
                <c:pt idx="1007">
                  <c:v>1.08345</c:v>
                </c:pt>
                <c:pt idx="1008">
                  <c:v>1.0814060000000001</c:v>
                </c:pt>
                <c:pt idx="1009">
                  <c:v>1.0809340000000001</c:v>
                </c:pt>
                <c:pt idx="1010">
                  <c:v>1.0788899999999999</c:v>
                </c:pt>
                <c:pt idx="1011">
                  <c:v>1.0782609999999999</c:v>
                </c:pt>
                <c:pt idx="1012">
                  <c:v>1.0776330000000001</c:v>
                </c:pt>
                <c:pt idx="1013">
                  <c:v>1.076532</c:v>
                </c:pt>
                <c:pt idx="1014">
                  <c:v>1.0759030000000001</c:v>
                </c:pt>
                <c:pt idx="1015">
                  <c:v>1.0744880000000001</c:v>
                </c:pt>
                <c:pt idx="1016">
                  <c:v>1.073388</c:v>
                </c:pt>
                <c:pt idx="1017">
                  <c:v>1.072287</c:v>
                </c:pt>
                <c:pt idx="1018">
                  <c:v>1.071501</c:v>
                </c:pt>
                <c:pt idx="1019">
                  <c:v>1.069771</c:v>
                </c:pt>
                <c:pt idx="1020">
                  <c:v>1.0688279999999999</c:v>
                </c:pt>
                <c:pt idx="1021">
                  <c:v>1.0675699999999999</c:v>
                </c:pt>
                <c:pt idx="1022">
                  <c:v>1.0663119999999999</c:v>
                </c:pt>
                <c:pt idx="1023">
                  <c:v>1.065526</c:v>
                </c:pt>
                <c:pt idx="1024">
                  <c:v>1.0644260000000001</c:v>
                </c:pt>
                <c:pt idx="1025">
                  <c:v>1.063639</c:v>
                </c:pt>
                <c:pt idx="1026">
                  <c:v>1.0623819999999999</c:v>
                </c:pt>
                <c:pt idx="1027">
                  <c:v>1.0620670000000001</c:v>
                </c:pt>
                <c:pt idx="1028">
                  <c:v>1.059709</c:v>
                </c:pt>
                <c:pt idx="1029">
                  <c:v>1.058608</c:v>
                </c:pt>
                <c:pt idx="1030">
                  <c:v>1.0576650000000001</c:v>
                </c:pt>
                <c:pt idx="1031">
                  <c:v>1.056721</c:v>
                </c:pt>
                <c:pt idx="1032">
                  <c:v>1.0556209999999999</c:v>
                </c:pt>
                <c:pt idx="1033">
                  <c:v>1.054835</c:v>
                </c:pt>
                <c:pt idx="1034">
                  <c:v>1.0537339999999999</c:v>
                </c:pt>
                <c:pt idx="1035">
                  <c:v>1.052319</c:v>
                </c:pt>
                <c:pt idx="1036">
                  <c:v>1.0515330000000001</c:v>
                </c:pt>
                <c:pt idx="1037">
                  <c:v>1.0505899999999999</c:v>
                </c:pt>
                <c:pt idx="1038">
                  <c:v>1.0487029999999999</c:v>
                </c:pt>
                <c:pt idx="1039">
                  <c:v>1.0482309999999999</c:v>
                </c:pt>
                <c:pt idx="1040">
                  <c:v>1.0463450000000001</c:v>
                </c:pt>
                <c:pt idx="1041">
                  <c:v>1.0457160000000001</c:v>
                </c:pt>
                <c:pt idx="1042">
                  <c:v>1.0444580000000001</c:v>
                </c:pt>
                <c:pt idx="1043">
                  <c:v>1.0438289999999999</c:v>
                </c:pt>
                <c:pt idx="1044">
                  <c:v>1.0427280000000001</c:v>
                </c:pt>
                <c:pt idx="1045">
                  <c:v>1.041471</c:v>
                </c:pt>
                <c:pt idx="1046">
                  <c:v>1.041156</c:v>
                </c:pt>
                <c:pt idx="1047">
                  <c:v>1.0365960000000001</c:v>
                </c:pt>
                <c:pt idx="1048">
                  <c:v>1.036125</c:v>
                </c:pt>
                <c:pt idx="1049">
                  <c:v>1.0350239999999999</c:v>
                </c:pt>
                <c:pt idx="1050">
                  <c:v>1.0339240000000001</c:v>
                </c:pt>
                <c:pt idx="1051">
                  <c:v>1.0326660000000001</c:v>
                </c:pt>
                <c:pt idx="1052">
                  <c:v>1.031722</c:v>
                </c:pt>
                <c:pt idx="1053">
                  <c:v>1.0307789999999999</c:v>
                </c:pt>
                <c:pt idx="1054">
                  <c:v>1.0296780000000001</c:v>
                </c:pt>
                <c:pt idx="1055">
                  <c:v>1.029207</c:v>
                </c:pt>
                <c:pt idx="1056">
                  <c:v>1.027163</c:v>
                </c:pt>
                <c:pt idx="1057">
                  <c:v>1.0252760000000001</c:v>
                </c:pt>
                <c:pt idx="1058">
                  <c:v>1.0246470000000001</c:v>
                </c:pt>
                <c:pt idx="1059">
                  <c:v>1.0238609999999999</c:v>
                </c:pt>
                <c:pt idx="1060">
                  <c:v>1.022918</c:v>
                </c:pt>
                <c:pt idx="1061">
                  <c:v>1.0219739999999999</c:v>
                </c:pt>
                <c:pt idx="1062">
                  <c:v>1.0207170000000001</c:v>
                </c:pt>
                <c:pt idx="1063">
                  <c:v>1.0196160000000001</c:v>
                </c:pt>
                <c:pt idx="1064">
                  <c:v>1.0185150000000001</c:v>
                </c:pt>
                <c:pt idx="1065">
                  <c:v>1.017415</c:v>
                </c:pt>
                <c:pt idx="1066">
                  <c:v>1.0158430000000001</c:v>
                </c:pt>
                <c:pt idx="1067">
                  <c:v>1.0152140000000001</c:v>
                </c:pt>
                <c:pt idx="1068">
                  <c:v>1.0139560000000001</c:v>
                </c:pt>
                <c:pt idx="1069">
                  <c:v>1.0126980000000001</c:v>
                </c:pt>
                <c:pt idx="1070">
                  <c:v>1.0115970000000001</c:v>
                </c:pt>
                <c:pt idx="1071">
                  <c:v>1.0108109999999999</c:v>
                </c:pt>
                <c:pt idx="1072">
                  <c:v>1.009868</c:v>
                </c:pt>
                <c:pt idx="1073">
                  <c:v>1.009239</c:v>
                </c:pt>
                <c:pt idx="1074">
                  <c:v>1.0082960000000001</c:v>
                </c:pt>
                <c:pt idx="1075">
                  <c:v>1.0070380000000001</c:v>
                </c:pt>
                <c:pt idx="1076">
                  <c:v>1.004837</c:v>
                </c:pt>
                <c:pt idx="1077">
                  <c:v>1.004365</c:v>
                </c:pt>
                <c:pt idx="1078">
                  <c:v>1.00295</c:v>
                </c:pt>
                <c:pt idx="1079">
                  <c:v>1.0020070000000001</c:v>
                </c:pt>
                <c:pt idx="1080">
                  <c:v>1.00122</c:v>
                </c:pt>
                <c:pt idx="1081">
                  <c:v>0.99980539999999996</c:v>
                </c:pt>
                <c:pt idx="1082">
                  <c:v>0.99823309999999998</c:v>
                </c:pt>
                <c:pt idx="1083">
                  <c:v>0.99760420000000005</c:v>
                </c:pt>
                <c:pt idx="1084">
                  <c:v>0.99681799999999998</c:v>
                </c:pt>
                <c:pt idx="1085">
                  <c:v>0.9958747</c:v>
                </c:pt>
                <c:pt idx="1086">
                  <c:v>0.99445969999999995</c:v>
                </c:pt>
                <c:pt idx="1087">
                  <c:v>0.99273009999999995</c:v>
                </c:pt>
                <c:pt idx="1088">
                  <c:v>0.99178679999999997</c:v>
                </c:pt>
                <c:pt idx="1089">
                  <c:v>0.99084349999999999</c:v>
                </c:pt>
                <c:pt idx="1090">
                  <c:v>0.9902145</c:v>
                </c:pt>
                <c:pt idx="1091">
                  <c:v>0.98911389999999999</c:v>
                </c:pt>
                <c:pt idx="1092">
                  <c:v>0.98817060000000001</c:v>
                </c:pt>
                <c:pt idx="1093">
                  <c:v>0.98785610000000001</c:v>
                </c:pt>
                <c:pt idx="1094">
                  <c:v>0.98612670000000002</c:v>
                </c:pt>
                <c:pt idx="1095">
                  <c:v>0.98471160000000002</c:v>
                </c:pt>
                <c:pt idx="1096">
                  <c:v>0.98361100000000001</c:v>
                </c:pt>
                <c:pt idx="1097">
                  <c:v>0.98251040000000001</c:v>
                </c:pt>
                <c:pt idx="1098">
                  <c:v>0.98109539999999995</c:v>
                </c:pt>
                <c:pt idx="1099">
                  <c:v>0.98046650000000002</c:v>
                </c:pt>
                <c:pt idx="1100">
                  <c:v>0.97889420000000005</c:v>
                </c:pt>
                <c:pt idx="1101">
                  <c:v>0.97779360000000004</c:v>
                </c:pt>
                <c:pt idx="1102">
                  <c:v>0.97732200000000002</c:v>
                </c:pt>
                <c:pt idx="1103">
                  <c:v>0.97606409999999999</c:v>
                </c:pt>
                <c:pt idx="1104">
                  <c:v>0.97559240000000003</c:v>
                </c:pt>
                <c:pt idx="1105">
                  <c:v>0.97433460000000005</c:v>
                </c:pt>
                <c:pt idx="1106">
                  <c:v>0.97197619999999996</c:v>
                </c:pt>
                <c:pt idx="1107">
                  <c:v>0.97103289999999998</c:v>
                </c:pt>
                <c:pt idx="1108">
                  <c:v>0.97024670000000002</c:v>
                </c:pt>
                <c:pt idx="1109">
                  <c:v>0.96946060000000001</c:v>
                </c:pt>
                <c:pt idx="1110">
                  <c:v>0.96836</c:v>
                </c:pt>
                <c:pt idx="1111">
                  <c:v>0.96741659999999996</c:v>
                </c:pt>
                <c:pt idx="1112">
                  <c:v>0.96600160000000002</c:v>
                </c:pt>
                <c:pt idx="1113">
                  <c:v>0.96505830000000004</c:v>
                </c:pt>
                <c:pt idx="1114">
                  <c:v>0.96427209999999997</c:v>
                </c:pt>
                <c:pt idx="1115">
                  <c:v>0.96348599999999995</c:v>
                </c:pt>
                <c:pt idx="1116">
                  <c:v>0.96159930000000005</c:v>
                </c:pt>
                <c:pt idx="1117">
                  <c:v>0.96049870000000004</c:v>
                </c:pt>
                <c:pt idx="1118">
                  <c:v>0.95908360000000004</c:v>
                </c:pt>
                <c:pt idx="1119">
                  <c:v>0.95814029999999994</c:v>
                </c:pt>
                <c:pt idx="1120">
                  <c:v>0.95766859999999998</c:v>
                </c:pt>
                <c:pt idx="1121">
                  <c:v>0.95609630000000001</c:v>
                </c:pt>
                <c:pt idx="1122">
                  <c:v>0.95562460000000005</c:v>
                </c:pt>
                <c:pt idx="1123">
                  <c:v>0.95452400000000004</c:v>
                </c:pt>
                <c:pt idx="1124">
                  <c:v>0.95342340000000003</c:v>
                </c:pt>
                <c:pt idx="1125">
                  <c:v>0.95185120000000001</c:v>
                </c:pt>
                <c:pt idx="1126">
                  <c:v>0.95059340000000003</c:v>
                </c:pt>
                <c:pt idx="1127">
                  <c:v>0.94917830000000003</c:v>
                </c:pt>
                <c:pt idx="1128">
                  <c:v>0.94823500000000005</c:v>
                </c:pt>
                <c:pt idx="1129">
                  <c:v>0.9479206</c:v>
                </c:pt>
                <c:pt idx="1130">
                  <c:v>0.946191</c:v>
                </c:pt>
                <c:pt idx="1131">
                  <c:v>0.9450904</c:v>
                </c:pt>
                <c:pt idx="1132">
                  <c:v>0.94383260000000002</c:v>
                </c:pt>
                <c:pt idx="1133">
                  <c:v>0.94336089999999995</c:v>
                </c:pt>
                <c:pt idx="1134">
                  <c:v>0.94257480000000005</c:v>
                </c:pt>
                <c:pt idx="1135">
                  <c:v>0.94115979999999999</c:v>
                </c:pt>
                <c:pt idx="1136">
                  <c:v>0.94068810000000003</c:v>
                </c:pt>
                <c:pt idx="1137">
                  <c:v>0.93801520000000005</c:v>
                </c:pt>
                <c:pt idx="1138">
                  <c:v>0.93691469999999999</c:v>
                </c:pt>
                <c:pt idx="1139">
                  <c:v>0.93644300000000003</c:v>
                </c:pt>
                <c:pt idx="1140">
                  <c:v>0.93518509999999999</c:v>
                </c:pt>
                <c:pt idx="1141">
                  <c:v>0.93439910000000004</c:v>
                </c:pt>
                <c:pt idx="1142">
                  <c:v>0.93345560000000005</c:v>
                </c:pt>
                <c:pt idx="1143">
                  <c:v>0.93219790000000002</c:v>
                </c:pt>
                <c:pt idx="1144">
                  <c:v>0.93078280000000002</c:v>
                </c:pt>
                <c:pt idx="1145">
                  <c:v>0.92999670000000001</c:v>
                </c:pt>
                <c:pt idx="1146">
                  <c:v>0.92858169999999995</c:v>
                </c:pt>
                <c:pt idx="1147">
                  <c:v>0.92748109999999995</c:v>
                </c:pt>
                <c:pt idx="1148">
                  <c:v>0.92653770000000002</c:v>
                </c:pt>
                <c:pt idx="1149">
                  <c:v>0.92480819999999997</c:v>
                </c:pt>
                <c:pt idx="1150">
                  <c:v>0.92402200000000001</c:v>
                </c:pt>
                <c:pt idx="1151">
                  <c:v>0.9232359</c:v>
                </c:pt>
                <c:pt idx="1152">
                  <c:v>0.92244979999999999</c:v>
                </c:pt>
                <c:pt idx="1153">
                  <c:v>0.92150639999999995</c:v>
                </c:pt>
                <c:pt idx="1154">
                  <c:v>0.92056300000000002</c:v>
                </c:pt>
                <c:pt idx="1155">
                  <c:v>0.91914799999999997</c:v>
                </c:pt>
                <c:pt idx="1156">
                  <c:v>0.91694679999999995</c:v>
                </c:pt>
                <c:pt idx="1157">
                  <c:v>0.91647520000000005</c:v>
                </c:pt>
                <c:pt idx="1158">
                  <c:v>0.91521730000000001</c:v>
                </c:pt>
                <c:pt idx="1159">
                  <c:v>0.91474560000000005</c:v>
                </c:pt>
                <c:pt idx="1160">
                  <c:v>0.91348779999999996</c:v>
                </c:pt>
                <c:pt idx="1161">
                  <c:v>0.91207280000000002</c:v>
                </c:pt>
                <c:pt idx="1162">
                  <c:v>0.91112950000000004</c:v>
                </c:pt>
                <c:pt idx="1163">
                  <c:v>0.91034329999999997</c:v>
                </c:pt>
                <c:pt idx="1164">
                  <c:v>0.90955719999999995</c:v>
                </c:pt>
                <c:pt idx="1165">
                  <c:v>0.90845659999999995</c:v>
                </c:pt>
                <c:pt idx="1166">
                  <c:v>0.90641269999999996</c:v>
                </c:pt>
                <c:pt idx="1167">
                  <c:v>0.90515480000000004</c:v>
                </c:pt>
                <c:pt idx="1168">
                  <c:v>0.90421149999999995</c:v>
                </c:pt>
                <c:pt idx="1169">
                  <c:v>0.90311090000000005</c:v>
                </c:pt>
                <c:pt idx="1170">
                  <c:v>0.90216750000000001</c:v>
                </c:pt>
                <c:pt idx="1171">
                  <c:v>0.90153859999999997</c:v>
                </c:pt>
                <c:pt idx="1172">
                  <c:v>0.90059520000000004</c:v>
                </c:pt>
                <c:pt idx="1173">
                  <c:v>0.89918019999999999</c:v>
                </c:pt>
                <c:pt idx="1174">
                  <c:v>0.89807959999999998</c:v>
                </c:pt>
                <c:pt idx="1175">
                  <c:v>0.8971363</c:v>
                </c:pt>
                <c:pt idx="1176">
                  <c:v>0.89556400000000003</c:v>
                </c:pt>
                <c:pt idx="1177">
                  <c:v>0.89446340000000002</c:v>
                </c:pt>
                <c:pt idx="1178">
                  <c:v>0.89414890000000002</c:v>
                </c:pt>
                <c:pt idx="1179">
                  <c:v>0.89226220000000001</c:v>
                </c:pt>
                <c:pt idx="1180">
                  <c:v>0.89131890000000003</c:v>
                </c:pt>
                <c:pt idx="1181">
                  <c:v>0.89053269999999995</c:v>
                </c:pt>
                <c:pt idx="1182">
                  <c:v>0.88943209999999995</c:v>
                </c:pt>
                <c:pt idx="1183">
                  <c:v>0.88864600000000005</c:v>
                </c:pt>
                <c:pt idx="1184">
                  <c:v>0.88723099999999999</c:v>
                </c:pt>
                <c:pt idx="1185">
                  <c:v>0.88518699999999995</c:v>
                </c:pt>
                <c:pt idx="1186">
                  <c:v>0.88455810000000001</c:v>
                </c:pt>
                <c:pt idx="1187">
                  <c:v>0.88361469999999998</c:v>
                </c:pt>
                <c:pt idx="1188">
                  <c:v>0.88251420000000003</c:v>
                </c:pt>
                <c:pt idx="1189">
                  <c:v>0.88172810000000001</c:v>
                </c:pt>
                <c:pt idx="1190">
                  <c:v>0.88031300000000001</c:v>
                </c:pt>
                <c:pt idx="1191">
                  <c:v>0.87999850000000002</c:v>
                </c:pt>
                <c:pt idx="1192">
                  <c:v>0.87826910000000002</c:v>
                </c:pt>
                <c:pt idx="1193">
                  <c:v>0.87748289999999995</c:v>
                </c:pt>
                <c:pt idx="1194">
                  <c:v>0.87653950000000003</c:v>
                </c:pt>
                <c:pt idx="1195">
                  <c:v>0.87543890000000002</c:v>
                </c:pt>
                <c:pt idx="1196">
                  <c:v>0.8749673</c:v>
                </c:pt>
                <c:pt idx="1197">
                  <c:v>0.87355229999999995</c:v>
                </c:pt>
                <c:pt idx="1198">
                  <c:v>0.87229440000000003</c:v>
                </c:pt>
                <c:pt idx="1199">
                  <c:v>0.87040770000000001</c:v>
                </c:pt>
                <c:pt idx="1200">
                  <c:v>0.86962159999999999</c:v>
                </c:pt>
                <c:pt idx="1201">
                  <c:v>0.86852099999999999</c:v>
                </c:pt>
                <c:pt idx="1202">
                  <c:v>0.86757759999999995</c:v>
                </c:pt>
                <c:pt idx="1203">
                  <c:v>0.86663420000000002</c:v>
                </c:pt>
                <c:pt idx="1204">
                  <c:v>0.86537640000000005</c:v>
                </c:pt>
                <c:pt idx="1205">
                  <c:v>0.86427580000000004</c:v>
                </c:pt>
                <c:pt idx="1206">
                  <c:v>0.86317520000000003</c:v>
                </c:pt>
                <c:pt idx="1207">
                  <c:v>0.86144580000000004</c:v>
                </c:pt>
                <c:pt idx="1208">
                  <c:v>0.86081680000000005</c:v>
                </c:pt>
                <c:pt idx="1209">
                  <c:v>0.85971629999999999</c:v>
                </c:pt>
                <c:pt idx="1210">
                  <c:v>0.85845850000000001</c:v>
                </c:pt>
                <c:pt idx="1211">
                  <c:v>0.85735790000000001</c:v>
                </c:pt>
                <c:pt idx="1212">
                  <c:v>0.85657170000000005</c:v>
                </c:pt>
                <c:pt idx="1213">
                  <c:v>0.85562839999999996</c:v>
                </c:pt>
                <c:pt idx="1214">
                  <c:v>0.8548422</c:v>
                </c:pt>
                <c:pt idx="1215">
                  <c:v>0.85374159999999999</c:v>
                </c:pt>
                <c:pt idx="1216">
                  <c:v>0.85248389999999996</c:v>
                </c:pt>
                <c:pt idx="1217">
                  <c:v>0.85154050000000003</c:v>
                </c:pt>
                <c:pt idx="1218">
                  <c:v>0.84949649999999999</c:v>
                </c:pt>
                <c:pt idx="1219">
                  <c:v>0.84902480000000002</c:v>
                </c:pt>
                <c:pt idx="1220">
                  <c:v>0.84792429999999996</c:v>
                </c:pt>
                <c:pt idx="1221">
                  <c:v>0.8471381</c:v>
                </c:pt>
                <c:pt idx="1222">
                  <c:v>0.84525139999999999</c:v>
                </c:pt>
                <c:pt idx="1223">
                  <c:v>0.84477970000000002</c:v>
                </c:pt>
                <c:pt idx="1224">
                  <c:v>0.84415079999999998</c:v>
                </c:pt>
                <c:pt idx="1225">
                  <c:v>0.84257859999999996</c:v>
                </c:pt>
                <c:pt idx="1226">
                  <c:v>0.84194959999999996</c:v>
                </c:pt>
                <c:pt idx="1227">
                  <c:v>0.84100629999999998</c:v>
                </c:pt>
                <c:pt idx="1228">
                  <c:v>0.83849070000000003</c:v>
                </c:pt>
                <c:pt idx="1229">
                  <c:v>0.8372328</c:v>
                </c:pt>
                <c:pt idx="1230">
                  <c:v>0.83691839999999995</c:v>
                </c:pt>
                <c:pt idx="1231">
                  <c:v>0.83550329999999995</c:v>
                </c:pt>
                <c:pt idx="1232">
                  <c:v>0.83518890000000001</c:v>
                </c:pt>
                <c:pt idx="1233">
                  <c:v>0.83393099999999998</c:v>
                </c:pt>
                <c:pt idx="1234">
                  <c:v>0.83345939999999996</c:v>
                </c:pt>
                <c:pt idx="1235">
                  <c:v>0.83157270000000005</c:v>
                </c:pt>
                <c:pt idx="1236">
                  <c:v>0.83078649999999998</c:v>
                </c:pt>
                <c:pt idx="1237">
                  <c:v>0.8298432</c:v>
                </c:pt>
                <c:pt idx="1238">
                  <c:v>0.82827090000000003</c:v>
                </c:pt>
                <c:pt idx="1239">
                  <c:v>0.82669870000000001</c:v>
                </c:pt>
                <c:pt idx="1240">
                  <c:v>0.8255981</c:v>
                </c:pt>
                <c:pt idx="1241">
                  <c:v>0.82434030000000003</c:v>
                </c:pt>
                <c:pt idx="1242">
                  <c:v>0.82339689999999999</c:v>
                </c:pt>
                <c:pt idx="1243">
                  <c:v>0.82276800000000005</c:v>
                </c:pt>
                <c:pt idx="1244">
                  <c:v>0.82119569999999997</c:v>
                </c:pt>
                <c:pt idx="1245">
                  <c:v>0.82088119999999998</c:v>
                </c:pt>
                <c:pt idx="1246">
                  <c:v>0.81867999999999996</c:v>
                </c:pt>
                <c:pt idx="1247">
                  <c:v>0.81757939999999996</c:v>
                </c:pt>
                <c:pt idx="1248">
                  <c:v>0.81647890000000001</c:v>
                </c:pt>
                <c:pt idx="1249">
                  <c:v>0.81459219999999999</c:v>
                </c:pt>
                <c:pt idx="1250">
                  <c:v>0.81333440000000001</c:v>
                </c:pt>
                <c:pt idx="1251">
                  <c:v>0.81301990000000002</c:v>
                </c:pt>
                <c:pt idx="1252">
                  <c:v>0.81160489999999996</c:v>
                </c:pt>
                <c:pt idx="1253">
                  <c:v>0.8097181</c:v>
                </c:pt>
                <c:pt idx="1254">
                  <c:v>0.80924640000000003</c:v>
                </c:pt>
                <c:pt idx="1255">
                  <c:v>0.80846039999999997</c:v>
                </c:pt>
                <c:pt idx="1256">
                  <c:v>0.80751700000000004</c:v>
                </c:pt>
                <c:pt idx="1257">
                  <c:v>0.80594469999999996</c:v>
                </c:pt>
                <c:pt idx="1258">
                  <c:v>0.80390079999999997</c:v>
                </c:pt>
                <c:pt idx="1259">
                  <c:v>0.80311460000000001</c:v>
                </c:pt>
                <c:pt idx="1260">
                  <c:v>0.802014</c:v>
                </c:pt>
                <c:pt idx="1261">
                  <c:v>0.80122789999999999</c:v>
                </c:pt>
                <c:pt idx="1262">
                  <c:v>0.80028449999999995</c:v>
                </c:pt>
                <c:pt idx="1263">
                  <c:v>0.79949840000000005</c:v>
                </c:pt>
                <c:pt idx="1264">
                  <c:v>0.79871230000000004</c:v>
                </c:pt>
                <c:pt idx="1265">
                  <c:v>0.79713990000000001</c:v>
                </c:pt>
                <c:pt idx="1266">
                  <c:v>0.79603950000000001</c:v>
                </c:pt>
                <c:pt idx="1267">
                  <c:v>0.79525330000000005</c:v>
                </c:pt>
                <c:pt idx="1268">
                  <c:v>0.79446720000000004</c:v>
                </c:pt>
                <c:pt idx="1269">
                  <c:v>0.79242319999999999</c:v>
                </c:pt>
                <c:pt idx="1270">
                  <c:v>0.79195150000000003</c:v>
                </c:pt>
                <c:pt idx="1271">
                  <c:v>0.79022199999999998</c:v>
                </c:pt>
                <c:pt idx="1272">
                  <c:v>0.78943589999999997</c:v>
                </c:pt>
                <c:pt idx="1273">
                  <c:v>0.78849250000000004</c:v>
                </c:pt>
                <c:pt idx="1274">
                  <c:v>0.78739199999999998</c:v>
                </c:pt>
                <c:pt idx="1275">
                  <c:v>0.78692019999999996</c:v>
                </c:pt>
                <c:pt idx="1276">
                  <c:v>0.78566239999999998</c:v>
                </c:pt>
                <c:pt idx="1277">
                  <c:v>0.783304</c:v>
                </c:pt>
                <c:pt idx="1278">
                  <c:v>0.78236070000000002</c:v>
                </c:pt>
                <c:pt idx="1279">
                  <c:v>0.78188899999999995</c:v>
                </c:pt>
                <c:pt idx="1280">
                  <c:v>0.77984500000000001</c:v>
                </c:pt>
                <c:pt idx="1281">
                  <c:v>0.7790589</c:v>
                </c:pt>
                <c:pt idx="1282">
                  <c:v>0.77732939999999995</c:v>
                </c:pt>
                <c:pt idx="1283">
                  <c:v>0.77638609999999997</c:v>
                </c:pt>
                <c:pt idx="1284">
                  <c:v>0.77575709999999998</c:v>
                </c:pt>
                <c:pt idx="1285">
                  <c:v>0.77497099999999997</c:v>
                </c:pt>
                <c:pt idx="1286">
                  <c:v>0.77355589999999996</c:v>
                </c:pt>
                <c:pt idx="1287">
                  <c:v>0.77182649999999997</c:v>
                </c:pt>
                <c:pt idx="1288">
                  <c:v>0.77041139999999997</c:v>
                </c:pt>
                <c:pt idx="1289">
                  <c:v>0.76931090000000002</c:v>
                </c:pt>
                <c:pt idx="1290">
                  <c:v>0.7688391</c:v>
                </c:pt>
                <c:pt idx="1291">
                  <c:v>0.76789580000000002</c:v>
                </c:pt>
                <c:pt idx="1292">
                  <c:v>0.76663800000000004</c:v>
                </c:pt>
                <c:pt idx="1293">
                  <c:v>0.7660091</c:v>
                </c:pt>
                <c:pt idx="1294">
                  <c:v>0.76475130000000002</c:v>
                </c:pt>
                <c:pt idx="1295">
                  <c:v>0.76333620000000002</c:v>
                </c:pt>
                <c:pt idx="1296">
                  <c:v>0.76207840000000004</c:v>
                </c:pt>
                <c:pt idx="1297">
                  <c:v>0.76097780000000004</c:v>
                </c:pt>
                <c:pt idx="1298">
                  <c:v>0.75971999999999995</c:v>
                </c:pt>
                <c:pt idx="1299">
                  <c:v>0.75924840000000005</c:v>
                </c:pt>
                <c:pt idx="1300">
                  <c:v>0.75767609999999996</c:v>
                </c:pt>
                <c:pt idx="1301">
                  <c:v>0.75641820000000004</c:v>
                </c:pt>
                <c:pt idx="1302">
                  <c:v>0.75547489999999995</c:v>
                </c:pt>
                <c:pt idx="1303">
                  <c:v>0.75468869999999999</c:v>
                </c:pt>
                <c:pt idx="1304">
                  <c:v>0.75390259999999998</c:v>
                </c:pt>
                <c:pt idx="1305">
                  <c:v>0.7529593</c:v>
                </c:pt>
                <c:pt idx="1306">
                  <c:v>0.75044359999999999</c:v>
                </c:pt>
                <c:pt idx="1307">
                  <c:v>0.74965749999999998</c:v>
                </c:pt>
                <c:pt idx="1308">
                  <c:v>0.74855689999999997</c:v>
                </c:pt>
                <c:pt idx="1309">
                  <c:v>0.74777079999999996</c:v>
                </c:pt>
                <c:pt idx="1310">
                  <c:v>0.74698469999999995</c:v>
                </c:pt>
                <c:pt idx="1311">
                  <c:v>0.74604130000000002</c:v>
                </c:pt>
                <c:pt idx="1312">
                  <c:v>0.74509789999999998</c:v>
                </c:pt>
                <c:pt idx="1313">
                  <c:v>0.7438401</c:v>
                </c:pt>
                <c:pt idx="1314">
                  <c:v>0.74242509999999995</c:v>
                </c:pt>
                <c:pt idx="1315">
                  <c:v>0.74163889999999999</c:v>
                </c:pt>
                <c:pt idx="1316">
                  <c:v>0.74069549999999995</c:v>
                </c:pt>
                <c:pt idx="1317">
                  <c:v>0.73896600000000001</c:v>
                </c:pt>
                <c:pt idx="1318">
                  <c:v>0.7381799</c:v>
                </c:pt>
                <c:pt idx="1319">
                  <c:v>0.73660769999999998</c:v>
                </c:pt>
                <c:pt idx="1320">
                  <c:v>0.73566430000000005</c:v>
                </c:pt>
                <c:pt idx="1321">
                  <c:v>0.73456370000000004</c:v>
                </c:pt>
                <c:pt idx="1322">
                  <c:v>0.73362039999999995</c:v>
                </c:pt>
                <c:pt idx="1323">
                  <c:v>0.73314869999999999</c:v>
                </c:pt>
                <c:pt idx="1324">
                  <c:v>0.73204809999999998</c:v>
                </c:pt>
                <c:pt idx="1325">
                  <c:v>0.73063299999999998</c:v>
                </c:pt>
                <c:pt idx="1326">
                  <c:v>0.72984700000000002</c:v>
                </c:pt>
                <c:pt idx="1327">
                  <c:v>0.72780299999999998</c:v>
                </c:pt>
                <c:pt idx="1328">
                  <c:v>0.72685960000000005</c:v>
                </c:pt>
                <c:pt idx="1329">
                  <c:v>0.72623070000000001</c:v>
                </c:pt>
                <c:pt idx="1330">
                  <c:v>0.72528740000000003</c:v>
                </c:pt>
                <c:pt idx="1331">
                  <c:v>0.72340059999999995</c:v>
                </c:pt>
                <c:pt idx="1332">
                  <c:v>0.72261450000000005</c:v>
                </c:pt>
                <c:pt idx="1333">
                  <c:v>0.72198560000000001</c:v>
                </c:pt>
                <c:pt idx="1334">
                  <c:v>0.720885</c:v>
                </c:pt>
                <c:pt idx="1335">
                  <c:v>0.71978439999999999</c:v>
                </c:pt>
                <c:pt idx="1336">
                  <c:v>0.71931270000000003</c:v>
                </c:pt>
                <c:pt idx="1337">
                  <c:v>0.71648259999999997</c:v>
                </c:pt>
                <c:pt idx="1338">
                  <c:v>0.71538199999999996</c:v>
                </c:pt>
                <c:pt idx="1339">
                  <c:v>0.7149103</c:v>
                </c:pt>
                <c:pt idx="1340">
                  <c:v>0.71396700000000002</c:v>
                </c:pt>
                <c:pt idx="1341">
                  <c:v>0.71302370000000004</c:v>
                </c:pt>
                <c:pt idx="1342">
                  <c:v>0.71239470000000005</c:v>
                </c:pt>
                <c:pt idx="1343">
                  <c:v>0.71113689999999996</c:v>
                </c:pt>
                <c:pt idx="1344">
                  <c:v>0.70972190000000002</c:v>
                </c:pt>
                <c:pt idx="1345">
                  <c:v>0.70862130000000001</c:v>
                </c:pt>
                <c:pt idx="1346">
                  <c:v>0.7075207</c:v>
                </c:pt>
                <c:pt idx="1347">
                  <c:v>0.70704900000000004</c:v>
                </c:pt>
                <c:pt idx="1348">
                  <c:v>0.70516230000000002</c:v>
                </c:pt>
                <c:pt idx="1349">
                  <c:v>0.70359000000000005</c:v>
                </c:pt>
                <c:pt idx="1350">
                  <c:v>0.70264669999999996</c:v>
                </c:pt>
                <c:pt idx="1351">
                  <c:v>0.7018605</c:v>
                </c:pt>
                <c:pt idx="1352">
                  <c:v>0.70075989999999999</c:v>
                </c:pt>
                <c:pt idx="1353">
                  <c:v>0.70028820000000003</c:v>
                </c:pt>
                <c:pt idx="1354">
                  <c:v>0.69918760000000002</c:v>
                </c:pt>
                <c:pt idx="1355">
                  <c:v>0.69792989999999999</c:v>
                </c:pt>
                <c:pt idx="1356">
                  <c:v>0.69572869999999998</c:v>
                </c:pt>
                <c:pt idx="1357">
                  <c:v>0.69494250000000002</c:v>
                </c:pt>
                <c:pt idx="1358">
                  <c:v>0.69384199999999996</c:v>
                </c:pt>
                <c:pt idx="1359">
                  <c:v>0.69289860000000003</c:v>
                </c:pt>
                <c:pt idx="1360">
                  <c:v>0.69179800000000002</c:v>
                </c:pt>
                <c:pt idx="1361">
                  <c:v>0.69132629999999995</c:v>
                </c:pt>
                <c:pt idx="1362">
                  <c:v>0.68943969999999999</c:v>
                </c:pt>
                <c:pt idx="1363">
                  <c:v>0.6888107</c:v>
                </c:pt>
                <c:pt idx="1364">
                  <c:v>0.68786729999999996</c:v>
                </c:pt>
                <c:pt idx="1365">
                  <c:v>0.68708119999999995</c:v>
                </c:pt>
                <c:pt idx="1366">
                  <c:v>0.68629510000000005</c:v>
                </c:pt>
                <c:pt idx="1367">
                  <c:v>0.6842511</c:v>
                </c:pt>
                <c:pt idx="1368">
                  <c:v>0.68252159999999995</c:v>
                </c:pt>
                <c:pt idx="1369">
                  <c:v>0.68157829999999997</c:v>
                </c:pt>
                <c:pt idx="1370">
                  <c:v>0.68110660000000001</c:v>
                </c:pt>
                <c:pt idx="1371">
                  <c:v>0.680006</c:v>
                </c:pt>
                <c:pt idx="1372">
                  <c:v>0.67921980000000004</c:v>
                </c:pt>
                <c:pt idx="1373">
                  <c:v>0.67827649999999995</c:v>
                </c:pt>
                <c:pt idx="1374">
                  <c:v>0.67670419999999998</c:v>
                </c:pt>
                <c:pt idx="1375">
                  <c:v>0.67560359999999997</c:v>
                </c:pt>
                <c:pt idx="1376">
                  <c:v>0.67418860000000003</c:v>
                </c:pt>
                <c:pt idx="1377">
                  <c:v>0.67277359999999997</c:v>
                </c:pt>
                <c:pt idx="1378">
                  <c:v>0.67230190000000001</c:v>
                </c:pt>
                <c:pt idx="1379">
                  <c:v>0.67104410000000003</c:v>
                </c:pt>
                <c:pt idx="1380">
                  <c:v>0.6697862</c:v>
                </c:pt>
                <c:pt idx="1381">
                  <c:v>0.66884290000000002</c:v>
                </c:pt>
                <c:pt idx="1382">
                  <c:v>0.66774230000000001</c:v>
                </c:pt>
                <c:pt idx="1383">
                  <c:v>0.66711339999999997</c:v>
                </c:pt>
                <c:pt idx="1384">
                  <c:v>0.66617009999999999</c:v>
                </c:pt>
                <c:pt idx="1385">
                  <c:v>0.66522669999999995</c:v>
                </c:pt>
                <c:pt idx="1386">
                  <c:v>0.66444060000000005</c:v>
                </c:pt>
                <c:pt idx="1387">
                  <c:v>0.66161049999999999</c:v>
                </c:pt>
                <c:pt idx="1388">
                  <c:v>0.66082439999999998</c:v>
                </c:pt>
                <c:pt idx="1389">
                  <c:v>0.65988089999999999</c:v>
                </c:pt>
                <c:pt idx="1390">
                  <c:v>0.65909490000000004</c:v>
                </c:pt>
                <c:pt idx="1391">
                  <c:v>0.65862319999999996</c:v>
                </c:pt>
                <c:pt idx="1392">
                  <c:v>0.65657929999999998</c:v>
                </c:pt>
                <c:pt idx="1393">
                  <c:v>0.65579310000000002</c:v>
                </c:pt>
                <c:pt idx="1394">
                  <c:v>0.65500689999999995</c:v>
                </c:pt>
                <c:pt idx="1395">
                  <c:v>0.65374909999999997</c:v>
                </c:pt>
                <c:pt idx="1396">
                  <c:v>0.65327749999999996</c:v>
                </c:pt>
                <c:pt idx="1397">
                  <c:v>0.6524913</c:v>
                </c:pt>
                <c:pt idx="1398">
                  <c:v>0.64981849999999997</c:v>
                </c:pt>
                <c:pt idx="1399">
                  <c:v>0.64887510000000004</c:v>
                </c:pt>
                <c:pt idx="1400">
                  <c:v>0.64824619999999999</c:v>
                </c:pt>
                <c:pt idx="1401">
                  <c:v>0.64698840000000002</c:v>
                </c:pt>
                <c:pt idx="1402">
                  <c:v>0.64651670000000006</c:v>
                </c:pt>
                <c:pt idx="1403">
                  <c:v>0.64541610000000005</c:v>
                </c:pt>
                <c:pt idx="1404">
                  <c:v>0.64431550000000004</c:v>
                </c:pt>
                <c:pt idx="1405">
                  <c:v>0.64290049999999999</c:v>
                </c:pt>
                <c:pt idx="1406">
                  <c:v>0.64117100000000005</c:v>
                </c:pt>
                <c:pt idx="1407">
                  <c:v>0.63975599999999999</c:v>
                </c:pt>
                <c:pt idx="1408">
                  <c:v>0.63959869999999996</c:v>
                </c:pt>
                <c:pt idx="1409">
                  <c:v>0.63818370000000002</c:v>
                </c:pt>
                <c:pt idx="1410">
                  <c:v>0.63708310000000001</c:v>
                </c:pt>
                <c:pt idx="1411">
                  <c:v>0.63598250000000001</c:v>
                </c:pt>
                <c:pt idx="1412">
                  <c:v>0.63535359999999996</c:v>
                </c:pt>
                <c:pt idx="1413">
                  <c:v>0.63456749999999995</c:v>
                </c:pt>
                <c:pt idx="1414">
                  <c:v>0.63299519999999998</c:v>
                </c:pt>
                <c:pt idx="1415">
                  <c:v>0.63252350000000002</c:v>
                </c:pt>
                <c:pt idx="1416">
                  <c:v>0.63016510000000003</c:v>
                </c:pt>
                <c:pt idx="1417">
                  <c:v>0.62859279999999995</c:v>
                </c:pt>
                <c:pt idx="1418">
                  <c:v>0.62827840000000001</c:v>
                </c:pt>
                <c:pt idx="1419">
                  <c:v>0.62749220000000006</c:v>
                </c:pt>
                <c:pt idx="1420">
                  <c:v>0.6260772</c:v>
                </c:pt>
                <c:pt idx="1421">
                  <c:v>0.62576279999999995</c:v>
                </c:pt>
                <c:pt idx="1422">
                  <c:v>0.62466219999999995</c:v>
                </c:pt>
                <c:pt idx="1423">
                  <c:v>0.62277539999999998</c:v>
                </c:pt>
                <c:pt idx="1424">
                  <c:v>0.62198929999999997</c:v>
                </c:pt>
                <c:pt idx="1425">
                  <c:v>0.62136040000000003</c:v>
                </c:pt>
                <c:pt idx="1426">
                  <c:v>0.61915920000000002</c:v>
                </c:pt>
                <c:pt idx="1427">
                  <c:v>0.61884479999999997</c:v>
                </c:pt>
                <c:pt idx="1428">
                  <c:v>0.61727259999999995</c:v>
                </c:pt>
                <c:pt idx="1429">
                  <c:v>0.61570020000000003</c:v>
                </c:pt>
                <c:pt idx="1430">
                  <c:v>0.61491410000000002</c:v>
                </c:pt>
                <c:pt idx="1431">
                  <c:v>0.61428519999999998</c:v>
                </c:pt>
                <c:pt idx="1432">
                  <c:v>0.61334180000000005</c:v>
                </c:pt>
                <c:pt idx="1433">
                  <c:v>0.61208399999999996</c:v>
                </c:pt>
                <c:pt idx="1434">
                  <c:v>0.61145510000000003</c:v>
                </c:pt>
                <c:pt idx="1435">
                  <c:v>0.60972559999999998</c:v>
                </c:pt>
                <c:pt idx="1436">
                  <c:v>0.6087823</c:v>
                </c:pt>
                <c:pt idx="1437">
                  <c:v>0.60721000000000003</c:v>
                </c:pt>
                <c:pt idx="1438">
                  <c:v>0.60626670000000005</c:v>
                </c:pt>
                <c:pt idx="1439">
                  <c:v>0.60500880000000001</c:v>
                </c:pt>
                <c:pt idx="1440">
                  <c:v>0.60437989999999997</c:v>
                </c:pt>
                <c:pt idx="1441">
                  <c:v>0.60265049999999998</c:v>
                </c:pt>
                <c:pt idx="1442">
                  <c:v>0.60202149999999999</c:v>
                </c:pt>
                <c:pt idx="1443">
                  <c:v>0.60092089999999998</c:v>
                </c:pt>
                <c:pt idx="1444">
                  <c:v>0.5999776</c:v>
                </c:pt>
                <c:pt idx="1445">
                  <c:v>0.59903419999999996</c:v>
                </c:pt>
                <c:pt idx="1446">
                  <c:v>0.59809080000000003</c:v>
                </c:pt>
                <c:pt idx="1447">
                  <c:v>0.59746189999999999</c:v>
                </c:pt>
                <c:pt idx="1448">
                  <c:v>0.59463189999999999</c:v>
                </c:pt>
                <c:pt idx="1449">
                  <c:v>0.59416020000000003</c:v>
                </c:pt>
                <c:pt idx="1450">
                  <c:v>0.59305960000000002</c:v>
                </c:pt>
                <c:pt idx="1451">
                  <c:v>0.59227339999999995</c:v>
                </c:pt>
                <c:pt idx="1452">
                  <c:v>0.5911729</c:v>
                </c:pt>
                <c:pt idx="1453">
                  <c:v>0.59038670000000004</c:v>
                </c:pt>
                <c:pt idx="1454">
                  <c:v>0.58881439999999996</c:v>
                </c:pt>
                <c:pt idx="1455">
                  <c:v>0.58771379999999995</c:v>
                </c:pt>
                <c:pt idx="1456">
                  <c:v>0.5869278</c:v>
                </c:pt>
                <c:pt idx="1457">
                  <c:v>0.58566989999999997</c:v>
                </c:pt>
                <c:pt idx="1458">
                  <c:v>0.58409770000000005</c:v>
                </c:pt>
                <c:pt idx="1459">
                  <c:v>0.58283980000000002</c:v>
                </c:pt>
                <c:pt idx="1460">
                  <c:v>0.58173929999999996</c:v>
                </c:pt>
                <c:pt idx="1461">
                  <c:v>0.58079590000000003</c:v>
                </c:pt>
                <c:pt idx="1462">
                  <c:v>0.58000980000000002</c:v>
                </c:pt>
                <c:pt idx="1463">
                  <c:v>0.57922359999999995</c:v>
                </c:pt>
                <c:pt idx="1464">
                  <c:v>0.57828029999999997</c:v>
                </c:pt>
                <c:pt idx="1465">
                  <c:v>0.57686530000000003</c:v>
                </c:pt>
                <c:pt idx="1466">
                  <c:v>0.57497849999999995</c:v>
                </c:pt>
                <c:pt idx="1467">
                  <c:v>0.57387790000000005</c:v>
                </c:pt>
                <c:pt idx="1468">
                  <c:v>0.57309180000000004</c:v>
                </c:pt>
                <c:pt idx="1469">
                  <c:v>0.57183399999999995</c:v>
                </c:pt>
                <c:pt idx="1470">
                  <c:v>0.57151949999999996</c:v>
                </c:pt>
                <c:pt idx="1471">
                  <c:v>0.57057619999999998</c:v>
                </c:pt>
                <c:pt idx="1472">
                  <c:v>0.56900390000000001</c:v>
                </c:pt>
                <c:pt idx="1473">
                  <c:v>0.5679033</c:v>
                </c:pt>
                <c:pt idx="1474">
                  <c:v>0.56743160000000004</c:v>
                </c:pt>
                <c:pt idx="1475">
                  <c:v>0.56585940000000001</c:v>
                </c:pt>
                <c:pt idx="1476">
                  <c:v>0.56523040000000002</c:v>
                </c:pt>
                <c:pt idx="1477">
                  <c:v>0.56302920000000001</c:v>
                </c:pt>
                <c:pt idx="1478">
                  <c:v>0.56177149999999998</c:v>
                </c:pt>
                <c:pt idx="1479">
                  <c:v>0.56098530000000002</c:v>
                </c:pt>
                <c:pt idx="1480">
                  <c:v>0.55988470000000001</c:v>
                </c:pt>
                <c:pt idx="1481">
                  <c:v>0.55941300000000005</c:v>
                </c:pt>
                <c:pt idx="1482">
                  <c:v>0.55799799999999999</c:v>
                </c:pt>
                <c:pt idx="1483">
                  <c:v>0.55736909999999995</c:v>
                </c:pt>
                <c:pt idx="1484">
                  <c:v>0.55595410000000001</c:v>
                </c:pt>
                <c:pt idx="1485">
                  <c:v>0.55469630000000003</c:v>
                </c:pt>
                <c:pt idx="1486">
                  <c:v>0.55438180000000004</c:v>
                </c:pt>
                <c:pt idx="1487">
                  <c:v>0.55280949999999995</c:v>
                </c:pt>
                <c:pt idx="1488">
                  <c:v>0.55155169999999998</c:v>
                </c:pt>
                <c:pt idx="1489">
                  <c:v>0.55076559999999997</c:v>
                </c:pt>
                <c:pt idx="1490">
                  <c:v>0.54903610000000003</c:v>
                </c:pt>
                <c:pt idx="1491">
                  <c:v>0.54793550000000002</c:v>
                </c:pt>
                <c:pt idx="1492">
                  <c:v>0.54746379999999994</c:v>
                </c:pt>
                <c:pt idx="1493">
                  <c:v>0.54620599999999997</c:v>
                </c:pt>
                <c:pt idx="1494">
                  <c:v>0.54526260000000004</c:v>
                </c:pt>
                <c:pt idx="1495">
                  <c:v>0.54431929999999995</c:v>
                </c:pt>
                <c:pt idx="1496">
                  <c:v>0.54290430000000001</c:v>
                </c:pt>
                <c:pt idx="1497">
                  <c:v>0.54086029999999996</c:v>
                </c:pt>
                <c:pt idx="1498">
                  <c:v>0.54054579999999997</c:v>
                </c:pt>
                <c:pt idx="1499">
                  <c:v>0.53913080000000002</c:v>
                </c:pt>
                <c:pt idx="1500">
                  <c:v>0.53850189999999998</c:v>
                </c:pt>
                <c:pt idx="1501">
                  <c:v>0.53740129999999997</c:v>
                </c:pt>
                <c:pt idx="1502">
                  <c:v>0.53598619999999997</c:v>
                </c:pt>
                <c:pt idx="1503">
                  <c:v>0.53504289999999999</c:v>
                </c:pt>
                <c:pt idx="1504">
                  <c:v>0.53441399999999994</c:v>
                </c:pt>
                <c:pt idx="1505">
                  <c:v>0.53331340000000005</c:v>
                </c:pt>
                <c:pt idx="1506">
                  <c:v>0.53221280000000004</c:v>
                </c:pt>
                <c:pt idx="1507">
                  <c:v>0.53142670000000003</c:v>
                </c:pt>
                <c:pt idx="1508">
                  <c:v>0.52906830000000005</c:v>
                </c:pt>
                <c:pt idx="1509">
                  <c:v>0.52828220000000004</c:v>
                </c:pt>
                <c:pt idx="1510">
                  <c:v>0.5270243</c:v>
                </c:pt>
                <c:pt idx="1511">
                  <c:v>0.52639539999999996</c:v>
                </c:pt>
                <c:pt idx="1512">
                  <c:v>0.52529479999999995</c:v>
                </c:pt>
                <c:pt idx="1513">
                  <c:v>0.52450870000000005</c:v>
                </c:pt>
                <c:pt idx="1514">
                  <c:v>0.52387980000000001</c:v>
                </c:pt>
                <c:pt idx="1515">
                  <c:v>0.52215029999999996</c:v>
                </c:pt>
                <c:pt idx="1516">
                  <c:v>0.52120690000000003</c:v>
                </c:pt>
                <c:pt idx="1517">
                  <c:v>0.51947739999999998</c:v>
                </c:pt>
                <c:pt idx="1518">
                  <c:v>0.5185341</c:v>
                </c:pt>
                <c:pt idx="1519">
                  <c:v>0.51774790000000004</c:v>
                </c:pt>
                <c:pt idx="1520">
                  <c:v>0.51601850000000005</c:v>
                </c:pt>
                <c:pt idx="1521">
                  <c:v>0.51523229999999998</c:v>
                </c:pt>
                <c:pt idx="1522">
                  <c:v>0.5139745</c:v>
                </c:pt>
                <c:pt idx="1523">
                  <c:v>0.51350280000000004</c:v>
                </c:pt>
                <c:pt idx="1524">
                  <c:v>0.51240220000000003</c:v>
                </c:pt>
                <c:pt idx="1525">
                  <c:v>0.51130160000000002</c:v>
                </c:pt>
                <c:pt idx="1526">
                  <c:v>0.50925770000000004</c:v>
                </c:pt>
                <c:pt idx="1527">
                  <c:v>0.50784269999999998</c:v>
                </c:pt>
                <c:pt idx="1528">
                  <c:v>0.50784269999999998</c:v>
                </c:pt>
                <c:pt idx="1529">
                  <c:v>0.50627029999999995</c:v>
                </c:pt>
                <c:pt idx="1530">
                  <c:v>0.50595590000000001</c:v>
                </c:pt>
                <c:pt idx="1531">
                  <c:v>0.50422639999999996</c:v>
                </c:pt>
                <c:pt idx="1532">
                  <c:v>0.50312579999999996</c:v>
                </c:pt>
                <c:pt idx="1533">
                  <c:v>0.50171080000000001</c:v>
                </c:pt>
                <c:pt idx="1534">
                  <c:v>0.50013850000000004</c:v>
                </c:pt>
                <c:pt idx="1535">
                  <c:v>0.4995096</c:v>
                </c:pt>
                <c:pt idx="1536">
                  <c:v>0.4980946</c:v>
                </c:pt>
                <c:pt idx="1537">
                  <c:v>0.49620779999999998</c:v>
                </c:pt>
                <c:pt idx="1538">
                  <c:v>0.49510729999999997</c:v>
                </c:pt>
                <c:pt idx="1539">
                  <c:v>0.49416389999999999</c:v>
                </c:pt>
                <c:pt idx="1540">
                  <c:v>0.49290610000000001</c:v>
                </c:pt>
                <c:pt idx="1541">
                  <c:v>0.49227710000000002</c:v>
                </c:pt>
                <c:pt idx="1542">
                  <c:v>0.49133379999999999</c:v>
                </c:pt>
                <c:pt idx="1543">
                  <c:v>0.4907049</c:v>
                </c:pt>
                <c:pt idx="1544">
                  <c:v>0.48944710000000002</c:v>
                </c:pt>
                <c:pt idx="1545">
                  <c:v>0.48803200000000002</c:v>
                </c:pt>
                <c:pt idx="1546">
                  <c:v>0.4864598</c:v>
                </c:pt>
                <c:pt idx="1547">
                  <c:v>0.48551640000000001</c:v>
                </c:pt>
                <c:pt idx="1548">
                  <c:v>0.48441580000000001</c:v>
                </c:pt>
                <c:pt idx="1549">
                  <c:v>0.48425859999999998</c:v>
                </c:pt>
                <c:pt idx="1550">
                  <c:v>0.48252909999999999</c:v>
                </c:pt>
                <c:pt idx="1551">
                  <c:v>0.48079959999999999</c:v>
                </c:pt>
                <c:pt idx="1552">
                  <c:v>0.48032789999999997</c:v>
                </c:pt>
                <c:pt idx="1553">
                  <c:v>0.47954180000000002</c:v>
                </c:pt>
                <c:pt idx="1554">
                  <c:v>0.47875570000000001</c:v>
                </c:pt>
                <c:pt idx="1555">
                  <c:v>0.4776551</c:v>
                </c:pt>
                <c:pt idx="1556">
                  <c:v>0.47545389999999998</c:v>
                </c:pt>
                <c:pt idx="1557">
                  <c:v>0.47419610000000001</c:v>
                </c:pt>
                <c:pt idx="1558">
                  <c:v>0.47341</c:v>
                </c:pt>
                <c:pt idx="1559">
                  <c:v>0.47262379999999998</c:v>
                </c:pt>
                <c:pt idx="1560">
                  <c:v>0.47183770000000003</c:v>
                </c:pt>
                <c:pt idx="1561">
                  <c:v>0.47073710000000002</c:v>
                </c:pt>
                <c:pt idx="1562">
                  <c:v>0.47010819999999998</c:v>
                </c:pt>
                <c:pt idx="1563">
                  <c:v>0.46837869999999998</c:v>
                </c:pt>
                <c:pt idx="1564">
                  <c:v>0.46727809999999997</c:v>
                </c:pt>
                <c:pt idx="1565">
                  <c:v>0.46664919999999999</c:v>
                </c:pt>
                <c:pt idx="1566">
                  <c:v>0.46554859999999998</c:v>
                </c:pt>
                <c:pt idx="1567">
                  <c:v>0.46381909999999998</c:v>
                </c:pt>
                <c:pt idx="1568">
                  <c:v>0.46334740000000002</c:v>
                </c:pt>
                <c:pt idx="1569">
                  <c:v>0.46130349999999998</c:v>
                </c:pt>
                <c:pt idx="1570">
                  <c:v>0.46036009999999999</c:v>
                </c:pt>
                <c:pt idx="1571">
                  <c:v>0.45988839999999997</c:v>
                </c:pt>
                <c:pt idx="1572">
                  <c:v>0.45894509999999999</c:v>
                </c:pt>
                <c:pt idx="1573">
                  <c:v>0.45815889999999998</c:v>
                </c:pt>
                <c:pt idx="1574">
                  <c:v>0.45705839999999998</c:v>
                </c:pt>
                <c:pt idx="1575">
                  <c:v>0.45532889999999998</c:v>
                </c:pt>
                <c:pt idx="1576">
                  <c:v>0.45469999999999999</c:v>
                </c:pt>
                <c:pt idx="1577">
                  <c:v>0.45328489999999999</c:v>
                </c:pt>
                <c:pt idx="1578">
                  <c:v>0.45186989999999999</c:v>
                </c:pt>
                <c:pt idx="1579">
                  <c:v>0.45108369999999998</c:v>
                </c:pt>
                <c:pt idx="1580">
                  <c:v>0.4501404</c:v>
                </c:pt>
                <c:pt idx="1581">
                  <c:v>0.4484109</c:v>
                </c:pt>
                <c:pt idx="1582">
                  <c:v>0.44746750000000002</c:v>
                </c:pt>
                <c:pt idx="1583">
                  <c:v>0.44683859999999997</c:v>
                </c:pt>
                <c:pt idx="1584">
                  <c:v>0.44605250000000002</c:v>
                </c:pt>
                <c:pt idx="1585">
                  <c:v>0.44448019999999999</c:v>
                </c:pt>
                <c:pt idx="1586">
                  <c:v>0.44448019999999999</c:v>
                </c:pt>
                <c:pt idx="1587">
                  <c:v>0.44165019999999999</c:v>
                </c:pt>
                <c:pt idx="1588">
                  <c:v>0.44086399999999998</c:v>
                </c:pt>
                <c:pt idx="1589">
                  <c:v>0.4396062</c:v>
                </c:pt>
                <c:pt idx="1590">
                  <c:v>0.43913449999999998</c:v>
                </c:pt>
                <c:pt idx="1591">
                  <c:v>0.43771949999999998</c:v>
                </c:pt>
                <c:pt idx="1592">
                  <c:v>0.43724780000000002</c:v>
                </c:pt>
                <c:pt idx="1593">
                  <c:v>0.43583270000000002</c:v>
                </c:pt>
                <c:pt idx="1594">
                  <c:v>0.43457489999999999</c:v>
                </c:pt>
                <c:pt idx="1595">
                  <c:v>0.43378879999999997</c:v>
                </c:pt>
                <c:pt idx="1596">
                  <c:v>0.432531</c:v>
                </c:pt>
                <c:pt idx="1597">
                  <c:v>0.43205929999999998</c:v>
                </c:pt>
                <c:pt idx="1598">
                  <c:v>0.43127320000000002</c:v>
                </c:pt>
                <c:pt idx="1599">
                  <c:v>0.4282859</c:v>
                </c:pt>
                <c:pt idx="1600">
                  <c:v>0.42781419999999998</c:v>
                </c:pt>
                <c:pt idx="1601">
                  <c:v>0.42718529999999999</c:v>
                </c:pt>
                <c:pt idx="1602">
                  <c:v>0.42592750000000001</c:v>
                </c:pt>
                <c:pt idx="1603">
                  <c:v>0.4251413</c:v>
                </c:pt>
                <c:pt idx="1604">
                  <c:v>0.4237263</c:v>
                </c:pt>
                <c:pt idx="1605">
                  <c:v>0.42309740000000001</c:v>
                </c:pt>
                <c:pt idx="1606">
                  <c:v>0.42183949999999998</c:v>
                </c:pt>
                <c:pt idx="1607">
                  <c:v>0.4205817</c:v>
                </c:pt>
                <c:pt idx="1608">
                  <c:v>0.41853780000000002</c:v>
                </c:pt>
                <c:pt idx="1609">
                  <c:v>0.41853780000000002</c:v>
                </c:pt>
                <c:pt idx="1610">
                  <c:v>0.41712270000000001</c:v>
                </c:pt>
                <c:pt idx="1611">
                  <c:v>0.41649380000000003</c:v>
                </c:pt>
                <c:pt idx="1612">
                  <c:v>0.41476429999999997</c:v>
                </c:pt>
                <c:pt idx="1613">
                  <c:v>0.41382099999999999</c:v>
                </c:pt>
                <c:pt idx="1614">
                  <c:v>0.41319210000000001</c:v>
                </c:pt>
                <c:pt idx="1615">
                  <c:v>0.411777</c:v>
                </c:pt>
                <c:pt idx="1616">
                  <c:v>0.41130539999999999</c:v>
                </c:pt>
                <c:pt idx="1617">
                  <c:v>0.41004750000000001</c:v>
                </c:pt>
                <c:pt idx="1618">
                  <c:v>0.4078464</c:v>
                </c:pt>
                <c:pt idx="1619">
                  <c:v>0.40674579999999999</c:v>
                </c:pt>
                <c:pt idx="1620">
                  <c:v>0.4061168</c:v>
                </c:pt>
                <c:pt idx="1621">
                  <c:v>0.4050163</c:v>
                </c:pt>
                <c:pt idx="1622">
                  <c:v>0.4047018</c:v>
                </c:pt>
                <c:pt idx="1623">
                  <c:v>0.40312959999999998</c:v>
                </c:pt>
                <c:pt idx="1624">
                  <c:v>0.40171449999999997</c:v>
                </c:pt>
                <c:pt idx="1625">
                  <c:v>0.40077119999999999</c:v>
                </c:pt>
                <c:pt idx="1626">
                  <c:v>0.39998499999999998</c:v>
                </c:pt>
                <c:pt idx="1627">
                  <c:v>0.39888439999999997</c:v>
                </c:pt>
                <c:pt idx="1628">
                  <c:v>0.39778380000000002</c:v>
                </c:pt>
                <c:pt idx="1629">
                  <c:v>0.39605439999999997</c:v>
                </c:pt>
                <c:pt idx="1630">
                  <c:v>0.3944821</c:v>
                </c:pt>
                <c:pt idx="1631">
                  <c:v>0.3933815</c:v>
                </c:pt>
                <c:pt idx="1632">
                  <c:v>0.39290979999999998</c:v>
                </c:pt>
                <c:pt idx="1633">
                  <c:v>0.39212370000000002</c:v>
                </c:pt>
                <c:pt idx="1634">
                  <c:v>0.3913375</c:v>
                </c:pt>
                <c:pt idx="1635">
                  <c:v>0.39055139999999999</c:v>
                </c:pt>
                <c:pt idx="1636">
                  <c:v>0.3888219</c:v>
                </c:pt>
                <c:pt idx="1637">
                  <c:v>0.38772129999999999</c:v>
                </c:pt>
                <c:pt idx="1638">
                  <c:v>0.38662079999999999</c:v>
                </c:pt>
                <c:pt idx="1639">
                  <c:v>0.38489119999999999</c:v>
                </c:pt>
                <c:pt idx="1640">
                  <c:v>0.38347619999999999</c:v>
                </c:pt>
                <c:pt idx="1641">
                  <c:v>0.3831618</c:v>
                </c:pt>
                <c:pt idx="1642">
                  <c:v>0.38158950000000003</c:v>
                </c:pt>
                <c:pt idx="1643">
                  <c:v>0.38048890000000002</c:v>
                </c:pt>
                <c:pt idx="1644">
                  <c:v>0.37985999999999998</c:v>
                </c:pt>
                <c:pt idx="1645">
                  <c:v>0.37891659999999999</c:v>
                </c:pt>
                <c:pt idx="1646">
                  <c:v>0.3782877</c:v>
                </c:pt>
                <c:pt idx="1647">
                  <c:v>0.3768727</c:v>
                </c:pt>
                <c:pt idx="1648">
                  <c:v>0.3768727</c:v>
                </c:pt>
                <c:pt idx="1649">
                  <c:v>0.37514320000000001</c:v>
                </c:pt>
                <c:pt idx="1650">
                  <c:v>0.37341370000000002</c:v>
                </c:pt>
                <c:pt idx="1651">
                  <c:v>0.37231310000000001</c:v>
                </c:pt>
                <c:pt idx="1652">
                  <c:v>0.371527</c:v>
                </c:pt>
                <c:pt idx="1653">
                  <c:v>0.37026910000000002</c:v>
                </c:pt>
                <c:pt idx="1654">
                  <c:v>0.36901129999999999</c:v>
                </c:pt>
                <c:pt idx="1655">
                  <c:v>0.36806800000000001</c:v>
                </c:pt>
                <c:pt idx="1656">
                  <c:v>0.36681009999999997</c:v>
                </c:pt>
                <c:pt idx="1657">
                  <c:v>0.36649569999999998</c:v>
                </c:pt>
                <c:pt idx="1658">
                  <c:v>0.36445169999999999</c:v>
                </c:pt>
                <c:pt idx="1659">
                  <c:v>0.36335119999999999</c:v>
                </c:pt>
                <c:pt idx="1660">
                  <c:v>0.36193609999999998</c:v>
                </c:pt>
                <c:pt idx="1661">
                  <c:v>0.3609928</c:v>
                </c:pt>
                <c:pt idx="1662">
                  <c:v>0.36004940000000002</c:v>
                </c:pt>
                <c:pt idx="1663">
                  <c:v>0.35926330000000001</c:v>
                </c:pt>
                <c:pt idx="1664">
                  <c:v>0.35831990000000002</c:v>
                </c:pt>
                <c:pt idx="1665">
                  <c:v>0.35784830000000001</c:v>
                </c:pt>
                <c:pt idx="1666">
                  <c:v>0.35627599999999998</c:v>
                </c:pt>
                <c:pt idx="1667">
                  <c:v>0.3553326</c:v>
                </c:pt>
                <c:pt idx="1668">
                  <c:v>0.35407480000000002</c:v>
                </c:pt>
                <c:pt idx="1669">
                  <c:v>0.3525025</c:v>
                </c:pt>
                <c:pt idx="1670">
                  <c:v>0.35187360000000001</c:v>
                </c:pt>
                <c:pt idx="1671">
                  <c:v>0.35124470000000002</c:v>
                </c:pt>
                <c:pt idx="1672">
                  <c:v>0.34982970000000002</c:v>
                </c:pt>
                <c:pt idx="1673">
                  <c:v>0.3479429</c:v>
                </c:pt>
                <c:pt idx="1674">
                  <c:v>0.34715679999999999</c:v>
                </c:pt>
                <c:pt idx="1675">
                  <c:v>0.34637069999999998</c:v>
                </c:pt>
                <c:pt idx="1676">
                  <c:v>0.34542729999999999</c:v>
                </c:pt>
                <c:pt idx="1677">
                  <c:v>0.34432669999999999</c:v>
                </c:pt>
                <c:pt idx="1678">
                  <c:v>0.34401229999999999</c:v>
                </c:pt>
                <c:pt idx="1679">
                  <c:v>0.3422828</c:v>
                </c:pt>
                <c:pt idx="1680">
                  <c:v>0.34071050000000003</c:v>
                </c:pt>
                <c:pt idx="1681">
                  <c:v>0.33929540000000002</c:v>
                </c:pt>
                <c:pt idx="1682">
                  <c:v>0.33866659999999998</c:v>
                </c:pt>
                <c:pt idx="1683">
                  <c:v>0.33740880000000001</c:v>
                </c:pt>
                <c:pt idx="1684">
                  <c:v>0.33677980000000002</c:v>
                </c:pt>
                <c:pt idx="1685">
                  <c:v>0.33505030000000002</c:v>
                </c:pt>
                <c:pt idx="1686">
                  <c:v>0.33394980000000002</c:v>
                </c:pt>
                <c:pt idx="1687">
                  <c:v>0.33332089999999998</c:v>
                </c:pt>
                <c:pt idx="1688">
                  <c:v>0.33222030000000002</c:v>
                </c:pt>
                <c:pt idx="1689">
                  <c:v>0.33017629999999998</c:v>
                </c:pt>
                <c:pt idx="1690">
                  <c:v>0.32954739999999999</c:v>
                </c:pt>
                <c:pt idx="1691">
                  <c:v>0.32813239999999999</c:v>
                </c:pt>
                <c:pt idx="1692">
                  <c:v>0.32734619999999998</c:v>
                </c:pt>
                <c:pt idx="1693">
                  <c:v>0.32624560000000002</c:v>
                </c:pt>
                <c:pt idx="1694">
                  <c:v>0.32530229999999999</c:v>
                </c:pt>
                <c:pt idx="1695">
                  <c:v>0.32483060000000002</c:v>
                </c:pt>
                <c:pt idx="1696">
                  <c:v>0.32373000000000002</c:v>
                </c:pt>
                <c:pt idx="1697">
                  <c:v>0.32231500000000002</c:v>
                </c:pt>
                <c:pt idx="1698">
                  <c:v>0.32121440000000001</c:v>
                </c:pt>
                <c:pt idx="1699">
                  <c:v>0.31948490000000002</c:v>
                </c:pt>
                <c:pt idx="1700">
                  <c:v>0.31806980000000001</c:v>
                </c:pt>
                <c:pt idx="1701">
                  <c:v>0.31806980000000001</c:v>
                </c:pt>
                <c:pt idx="1702">
                  <c:v>0.31649759999999999</c:v>
                </c:pt>
                <c:pt idx="1703">
                  <c:v>0.31492530000000002</c:v>
                </c:pt>
                <c:pt idx="1704">
                  <c:v>0.31429639999999998</c:v>
                </c:pt>
                <c:pt idx="1705">
                  <c:v>0.31366749999999999</c:v>
                </c:pt>
                <c:pt idx="1706">
                  <c:v>0.3127241</c:v>
                </c:pt>
                <c:pt idx="1707">
                  <c:v>0.31115189999999998</c:v>
                </c:pt>
                <c:pt idx="1708">
                  <c:v>0.31068020000000002</c:v>
                </c:pt>
                <c:pt idx="1709">
                  <c:v>0.30832179999999998</c:v>
                </c:pt>
                <c:pt idx="1710">
                  <c:v>0.3073784</c:v>
                </c:pt>
                <c:pt idx="1711">
                  <c:v>0.30643510000000002</c:v>
                </c:pt>
                <c:pt idx="1712">
                  <c:v>0.30549169999999998</c:v>
                </c:pt>
                <c:pt idx="1713">
                  <c:v>0.30439110000000003</c:v>
                </c:pt>
                <c:pt idx="1714">
                  <c:v>0.30407669999999998</c:v>
                </c:pt>
                <c:pt idx="1715">
                  <c:v>0.30266159999999998</c:v>
                </c:pt>
                <c:pt idx="1716">
                  <c:v>0.30124659999999998</c:v>
                </c:pt>
                <c:pt idx="1717">
                  <c:v>0.30014600000000002</c:v>
                </c:pt>
                <c:pt idx="1718">
                  <c:v>0.29951709999999998</c:v>
                </c:pt>
                <c:pt idx="1719">
                  <c:v>0.29763030000000001</c:v>
                </c:pt>
                <c:pt idx="1720">
                  <c:v>0.2971587</c:v>
                </c:pt>
                <c:pt idx="1721">
                  <c:v>0.2954292</c:v>
                </c:pt>
                <c:pt idx="1722">
                  <c:v>0.29417140000000003</c:v>
                </c:pt>
                <c:pt idx="1723">
                  <c:v>0.29338520000000001</c:v>
                </c:pt>
                <c:pt idx="1724">
                  <c:v>0.2925991</c:v>
                </c:pt>
                <c:pt idx="1725">
                  <c:v>0.29134130000000003</c:v>
                </c:pt>
                <c:pt idx="1726">
                  <c:v>0.29039789999999999</c:v>
                </c:pt>
                <c:pt idx="1727">
                  <c:v>0.28992630000000003</c:v>
                </c:pt>
                <c:pt idx="1728">
                  <c:v>0.2880395</c:v>
                </c:pt>
                <c:pt idx="1729">
                  <c:v>0.28725339999999999</c:v>
                </c:pt>
                <c:pt idx="1730">
                  <c:v>0.28568110000000002</c:v>
                </c:pt>
                <c:pt idx="1731">
                  <c:v>0.28489500000000001</c:v>
                </c:pt>
                <c:pt idx="1732">
                  <c:v>0.28347990000000001</c:v>
                </c:pt>
                <c:pt idx="1733">
                  <c:v>0.2823794</c:v>
                </c:pt>
                <c:pt idx="1734">
                  <c:v>0.28143600000000002</c:v>
                </c:pt>
                <c:pt idx="1735">
                  <c:v>0.28017819999999999</c:v>
                </c:pt>
                <c:pt idx="1736">
                  <c:v>0.27907759999999998</c:v>
                </c:pt>
                <c:pt idx="1737">
                  <c:v>0.27844869999999999</c:v>
                </c:pt>
                <c:pt idx="1738">
                  <c:v>0.27781980000000001</c:v>
                </c:pt>
                <c:pt idx="1739">
                  <c:v>0.27546140000000002</c:v>
                </c:pt>
                <c:pt idx="1740">
                  <c:v>0.27436080000000002</c:v>
                </c:pt>
                <c:pt idx="1741">
                  <c:v>0.27326020000000001</c:v>
                </c:pt>
                <c:pt idx="1742">
                  <c:v>0.27231680000000003</c:v>
                </c:pt>
                <c:pt idx="1743">
                  <c:v>0.27137349999999999</c:v>
                </c:pt>
                <c:pt idx="1744">
                  <c:v>0.27090180000000003</c:v>
                </c:pt>
                <c:pt idx="1745">
                  <c:v>0.26980120000000002</c:v>
                </c:pt>
                <c:pt idx="1746">
                  <c:v>0.26807170000000002</c:v>
                </c:pt>
                <c:pt idx="1747">
                  <c:v>0.26728560000000001</c:v>
                </c:pt>
                <c:pt idx="1748">
                  <c:v>0.26634219999999997</c:v>
                </c:pt>
                <c:pt idx="1749">
                  <c:v>0.26477000000000001</c:v>
                </c:pt>
                <c:pt idx="1750">
                  <c:v>0.26398379999999999</c:v>
                </c:pt>
                <c:pt idx="1751">
                  <c:v>0.26272600000000002</c:v>
                </c:pt>
                <c:pt idx="1752">
                  <c:v>0.26146819999999998</c:v>
                </c:pt>
                <c:pt idx="1753">
                  <c:v>0.26021040000000001</c:v>
                </c:pt>
                <c:pt idx="1754">
                  <c:v>0.25958150000000002</c:v>
                </c:pt>
                <c:pt idx="1755">
                  <c:v>0.25863809999999998</c:v>
                </c:pt>
                <c:pt idx="1756">
                  <c:v>0.2576948</c:v>
                </c:pt>
                <c:pt idx="1757">
                  <c:v>0.25690859999999999</c:v>
                </c:pt>
                <c:pt idx="1758">
                  <c:v>0.25517909999999999</c:v>
                </c:pt>
                <c:pt idx="1759">
                  <c:v>0.25376409999999999</c:v>
                </c:pt>
                <c:pt idx="1760">
                  <c:v>0.25219180000000002</c:v>
                </c:pt>
                <c:pt idx="1761">
                  <c:v>0.25156289999999998</c:v>
                </c:pt>
                <c:pt idx="1762">
                  <c:v>0.2506196</c:v>
                </c:pt>
                <c:pt idx="1763">
                  <c:v>0.24999060000000001</c:v>
                </c:pt>
                <c:pt idx="1764">
                  <c:v>0.24826119999999999</c:v>
                </c:pt>
                <c:pt idx="1765">
                  <c:v>0.2473178</c:v>
                </c:pt>
                <c:pt idx="1766">
                  <c:v>0.24684610000000001</c:v>
                </c:pt>
                <c:pt idx="1767">
                  <c:v>0.24543110000000001</c:v>
                </c:pt>
                <c:pt idx="1768">
                  <c:v>0.24495939999999999</c:v>
                </c:pt>
                <c:pt idx="1769">
                  <c:v>0.24401600000000001</c:v>
                </c:pt>
                <c:pt idx="1770">
                  <c:v>0.24118590000000001</c:v>
                </c:pt>
                <c:pt idx="1771">
                  <c:v>0.2403998</c:v>
                </c:pt>
                <c:pt idx="1772">
                  <c:v>0.24094699999999999</c:v>
                </c:pt>
                <c:pt idx="1773">
                  <c:v>0.2397223</c:v>
                </c:pt>
                <c:pt idx="1774">
                  <c:v>0.23874880000000001</c:v>
                </c:pt>
                <c:pt idx="1775">
                  <c:v>0.23805799999999999</c:v>
                </c:pt>
                <c:pt idx="1776">
                  <c:v>0.236849</c:v>
                </c:pt>
                <c:pt idx="1777">
                  <c:v>0.2357342</c:v>
                </c:pt>
                <c:pt idx="1778">
                  <c:v>0.23397570000000001</c:v>
                </c:pt>
                <c:pt idx="1779">
                  <c:v>0.23276669999999999</c:v>
                </c:pt>
                <c:pt idx="1780">
                  <c:v>0.2319503</c:v>
                </c:pt>
                <c:pt idx="1781">
                  <c:v>0.2310239</c:v>
                </c:pt>
                <c:pt idx="1782">
                  <c:v>0.2298934</c:v>
                </c:pt>
                <c:pt idx="1783">
                  <c:v>0.22885710000000001</c:v>
                </c:pt>
                <c:pt idx="1784">
                  <c:v>0.22778950000000001</c:v>
                </c:pt>
                <c:pt idx="1785">
                  <c:v>0.2265962</c:v>
                </c:pt>
                <c:pt idx="1786">
                  <c:v>0.2259053</c:v>
                </c:pt>
                <c:pt idx="1787">
                  <c:v>0.22475919999999999</c:v>
                </c:pt>
                <c:pt idx="1788">
                  <c:v>0.22279650000000001</c:v>
                </c:pt>
                <c:pt idx="1789">
                  <c:v>0.2217759</c:v>
                </c:pt>
                <c:pt idx="1790">
                  <c:v>0.22088099999999999</c:v>
                </c:pt>
                <c:pt idx="1791">
                  <c:v>0.22014300000000001</c:v>
                </c:pt>
                <c:pt idx="1792">
                  <c:v>0.2189654</c:v>
                </c:pt>
                <c:pt idx="1793">
                  <c:v>0.2180705</c:v>
                </c:pt>
                <c:pt idx="1794">
                  <c:v>0.21684580000000001</c:v>
                </c:pt>
                <c:pt idx="1795">
                  <c:v>0.21596650000000001</c:v>
                </c:pt>
                <c:pt idx="1796">
                  <c:v>0.21491460000000001</c:v>
                </c:pt>
                <c:pt idx="1797">
                  <c:v>0.2137841</c:v>
                </c:pt>
                <c:pt idx="1798">
                  <c:v>0.21276349999999999</c:v>
                </c:pt>
                <c:pt idx="1799">
                  <c:v>0.2117115</c:v>
                </c:pt>
                <c:pt idx="1800">
                  <c:v>0.20967040000000001</c:v>
                </c:pt>
                <c:pt idx="1801">
                  <c:v>0.20891670000000001</c:v>
                </c:pt>
                <c:pt idx="1802">
                  <c:v>0.207959</c:v>
                </c:pt>
                <c:pt idx="1803">
                  <c:v>0.20674999999999999</c:v>
                </c:pt>
                <c:pt idx="1804">
                  <c:v>0.2057765</c:v>
                </c:pt>
                <c:pt idx="1805">
                  <c:v>0.20474020000000001</c:v>
                </c:pt>
                <c:pt idx="1806">
                  <c:v>0.20354700000000001</c:v>
                </c:pt>
                <c:pt idx="1807">
                  <c:v>0.2028247</c:v>
                </c:pt>
                <c:pt idx="1808">
                  <c:v>0.2007679</c:v>
                </c:pt>
                <c:pt idx="1809">
                  <c:v>0.19984150000000001</c:v>
                </c:pt>
                <c:pt idx="1810">
                  <c:v>0.19880519999999999</c:v>
                </c:pt>
                <c:pt idx="1811">
                  <c:v>0.19781599999999999</c:v>
                </c:pt>
                <c:pt idx="1812">
                  <c:v>0.19657569999999999</c:v>
                </c:pt>
                <c:pt idx="1813">
                  <c:v>0.19574349999999999</c:v>
                </c:pt>
                <c:pt idx="1814">
                  <c:v>0.1945345</c:v>
                </c:pt>
                <c:pt idx="1815">
                  <c:v>0.193247</c:v>
                </c:pt>
                <c:pt idx="1816">
                  <c:v>0.19255620000000001</c:v>
                </c:pt>
                <c:pt idx="1817">
                  <c:v>0.19178680000000001</c:v>
                </c:pt>
                <c:pt idx="1818">
                  <c:v>0.18944739999999999</c:v>
                </c:pt>
                <c:pt idx="1819">
                  <c:v>0.1888978</c:v>
                </c:pt>
                <c:pt idx="1820">
                  <c:v>0.18764169999999999</c:v>
                </c:pt>
                <c:pt idx="1821">
                  <c:v>0.18649560000000001</c:v>
                </c:pt>
                <c:pt idx="1822">
                  <c:v>0.18563199999999999</c:v>
                </c:pt>
                <c:pt idx="1823">
                  <c:v>0.1847056</c:v>
                </c:pt>
                <c:pt idx="1824">
                  <c:v>0.18357509999999999</c:v>
                </c:pt>
                <c:pt idx="1825">
                  <c:v>0.1825232</c:v>
                </c:pt>
                <c:pt idx="1826">
                  <c:v>0.1815968</c:v>
                </c:pt>
                <c:pt idx="1827">
                  <c:v>0.18098449999999999</c:v>
                </c:pt>
                <c:pt idx="1828">
                  <c:v>0.1797127</c:v>
                </c:pt>
                <c:pt idx="1829">
                  <c:v>0.17845659999999999</c:v>
                </c:pt>
                <c:pt idx="1830">
                  <c:v>0.1766353</c:v>
                </c:pt>
                <c:pt idx="1831">
                  <c:v>0.1754734</c:v>
                </c:pt>
                <c:pt idx="1832">
                  <c:v>0.17421729999999999</c:v>
                </c:pt>
                <c:pt idx="1833">
                  <c:v>0.173652</c:v>
                </c:pt>
                <c:pt idx="1834">
                  <c:v>0.1726472</c:v>
                </c:pt>
                <c:pt idx="1835">
                  <c:v>0.1717679</c:v>
                </c:pt>
                <c:pt idx="1836">
                  <c:v>0.170763</c:v>
                </c:pt>
                <c:pt idx="1837">
                  <c:v>0.1696482</c:v>
                </c:pt>
                <c:pt idx="1838">
                  <c:v>0.16755999999999999</c:v>
                </c:pt>
                <c:pt idx="1839">
                  <c:v>0.16660230000000001</c:v>
                </c:pt>
                <c:pt idx="1840">
                  <c:v>0.1658172</c:v>
                </c:pt>
                <c:pt idx="1841">
                  <c:v>0.16479659999999999</c:v>
                </c:pt>
                <c:pt idx="1842">
                  <c:v>0.16366610000000001</c:v>
                </c:pt>
                <c:pt idx="1843">
                  <c:v>0.16244149999999999</c:v>
                </c:pt>
                <c:pt idx="1844">
                  <c:v>0.16184480000000001</c:v>
                </c:pt>
                <c:pt idx="1845">
                  <c:v>0.16087129999999999</c:v>
                </c:pt>
                <c:pt idx="1846">
                  <c:v>0.15942680000000001</c:v>
                </c:pt>
                <c:pt idx="1847">
                  <c:v>0.15872030000000001</c:v>
                </c:pt>
                <c:pt idx="1848">
                  <c:v>0.1578881</c:v>
                </c:pt>
                <c:pt idx="1849">
                  <c:v>0.155533</c:v>
                </c:pt>
                <c:pt idx="1850">
                  <c:v>0.15455949999999999</c:v>
                </c:pt>
                <c:pt idx="1851">
                  <c:v>0.1536959</c:v>
                </c:pt>
                <c:pt idx="1852">
                  <c:v>0.15243979999999999</c:v>
                </c:pt>
                <c:pt idx="1853">
                  <c:v>0.15178040000000001</c:v>
                </c:pt>
                <c:pt idx="1854">
                  <c:v>0.1510582</c:v>
                </c:pt>
                <c:pt idx="1855">
                  <c:v>0.15010039999999999</c:v>
                </c:pt>
                <c:pt idx="1856">
                  <c:v>0.14885999999999999</c:v>
                </c:pt>
                <c:pt idx="1857">
                  <c:v>0.14798069999999999</c:v>
                </c:pt>
                <c:pt idx="1858">
                  <c:v>0.1467089</c:v>
                </c:pt>
                <c:pt idx="1859">
                  <c:v>0.14589250000000001</c:v>
                </c:pt>
                <c:pt idx="1860">
                  <c:v>0.14380419999999999</c:v>
                </c:pt>
                <c:pt idx="1861">
                  <c:v>0.14312910000000001</c:v>
                </c:pt>
                <c:pt idx="1862">
                  <c:v>0.14166889999999999</c:v>
                </c:pt>
                <c:pt idx="1863">
                  <c:v>0.14074249999999999</c:v>
                </c:pt>
                <c:pt idx="1864">
                  <c:v>0.1396905</c:v>
                </c:pt>
                <c:pt idx="1865">
                  <c:v>0.13873279999999999</c:v>
                </c:pt>
                <c:pt idx="1866">
                  <c:v>0.1376965</c:v>
                </c:pt>
                <c:pt idx="1867">
                  <c:v>0.13691149999999999</c:v>
                </c:pt>
                <c:pt idx="1868">
                  <c:v>0.13471330000000001</c:v>
                </c:pt>
                <c:pt idx="1869">
                  <c:v>0.13366130000000001</c:v>
                </c:pt>
                <c:pt idx="1870">
                  <c:v>0.13301760000000001</c:v>
                </c:pt>
                <c:pt idx="1871">
                  <c:v>0.1319813</c:v>
                </c:pt>
                <c:pt idx="1872">
                  <c:v>0.13094500000000001</c:v>
                </c:pt>
                <c:pt idx="1873">
                  <c:v>0.1296418</c:v>
                </c:pt>
                <c:pt idx="1874">
                  <c:v>0.12888820000000001</c:v>
                </c:pt>
                <c:pt idx="1875">
                  <c:v>0.12796179999999999</c:v>
                </c:pt>
                <c:pt idx="1876">
                  <c:v>0.12701970000000001</c:v>
                </c:pt>
                <c:pt idx="1877">
                  <c:v>0.12585789999999999</c:v>
                </c:pt>
                <c:pt idx="1878">
                  <c:v>0.124696</c:v>
                </c:pt>
                <c:pt idx="1879">
                  <c:v>0.1225763</c:v>
                </c:pt>
                <c:pt idx="1880">
                  <c:v>0.12179130000000001</c:v>
                </c:pt>
                <c:pt idx="1881">
                  <c:v>0.1208335</c:v>
                </c:pt>
                <c:pt idx="1882">
                  <c:v>0.11985999999999999</c:v>
                </c:pt>
                <c:pt idx="1883">
                  <c:v>0.1189494</c:v>
                </c:pt>
                <c:pt idx="1884">
                  <c:v>0.1180544</c:v>
                </c:pt>
                <c:pt idx="1885">
                  <c:v>0.1170181</c:v>
                </c:pt>
                <c:pt idx="1886">
                  <c:v>0.1159348</c:v>
                </c:pt>
                <c:pt idx="1887">
                  <c:v>0.1150084</c:v>
                </c:pt>
                <c:pt idx="1888">
                  <c:v>0.11279450000000001</c:v>
                </c:pt>
                <c:pt idx="1889">
                  <c:v>0.1113029</c:v>
                </c:pt>
                <c:pt idx="1890">
                  <c:v>0.1108633</c:v>
                </c:pt>
                <c:pt idx="1891">
                  <c:v>0.1096386</c:v>
                </c:pt>
                <c:pt idx="1892">
                  <c:v>0.1089007</c:v>
                </c:pt>
                <c:pt idx="1893">
                  <c:v>0.10758180000000001</c:v>
                </c:pt>
                <c:pt idx="1894">
                  <c:v>0.1066397</c:v>
                </c:pt>
                <c:pt idx="1895">
                  <c:v>0.10582320000000001</c:v>
                </c:pt>
                <c:pt idx="1896">
                  <c:v>0.1048341</c:v>
                </c:pt>
                <c:pt idx="1897">
                  <c:v>0.1037821</c:v>
                </c:pt>
                <c:pt idx="1898">
                  <c:v>0.1026045</c:v>
                </c:pt>
                <c:pt idx="1899">
                  <c:v>0.1008303</c:v>
                </c:pt>
                <c:pt idx="1900">
                  <c:v>0.1000452</c:v>
                </c:pt>
                <c:pt idx="1901">
                  <c:v>9.8883349999999995E-2</c:v>
                </c:pt>
                <c:pt idx="1902">
                  <c:v>9.7815680000000002E-2</c:v>
                </c:pt>
                <c:pt idx="1903">
                  <c:v>9.6826499999999996E-2</c:v>
                </c:pt>
                <c:pt idx="1904">
                  <c:v>9.5444810000000005E-2</c:v>
                </c:pt>
                <c:pt idx="1905">
                  <c:v>9.4769660000000006E-2</c:v>
                </c:pt>
                <c:pt idx="1906">
                  <c:v>9.3686279999999997E-2</c:v>
                </c:pt>
                <c:pt idx="1907">
                  <c:v>9.286983E-2</c:v>
                </c:pt>
                <c:pt idx="1908">
                  <c:v>9.1598029999999997E-2</c:v>
                </c:pt>
                <c:pt idx="1909">
                  <c:v>9.0828679999999995E-2</c:v>
                </c:pt>
                <c:pt idx="1910">
                  <c:v>8.885034E-2</c:v>
                </c:pt>
                <c:pt idx="1911">
                  <c:v>8.7688459999999996E-2</c:v>
                </c:pt>
                <c:pt idx="1912">
                  <c:v>8.6746390000000007E-2</c:v>
                </c:pt>
                <c:pt idx="1913">
                  <c:v>8.6008440000000005E-2</c:v>
                </c:pt>
                <c:pt idx="1914">
                  <c:v>8.5019269999999994E-2</c:v>
                </c:pt>
                <c:pt idx="1915">
                  <c:v>8.377888E-2</c:v>
                </c:pt>
                <c:pt idx="1916">
                  <c:v>8.2931030000000003E-2</c:v>
                </c:pt>
                <c:pt idx="1917">
                  <c:v>8.1769149999999999E-2</c:v>
                </c:pt>
                <c:pt idx="1918">
                  <c:v>7.9476779999999997E-2</c:v>
                </c:pt>
                <c:pt idx="1919">
                  <c:v>7.8911540000000002E-2</c:v>
                </c:pt>
                <c:pt idx="1920">
                  <c:v>7.7828159999999993E-2</c:v>
                </c:pt>
                <c:pt idx="1921">
                  <c:v>7.6744789999999993E-2</c:v>
                </c:pt>
                <c:pt idx="1922">
                  <c:v>7.5771320000000003E-2</c:v>
                </c:pt>
                <c:pt idx="1923">
                  <c:v>7.4735049999999997E-2</c:v>
                </c:pt>
                <c:pt idx="1924">
                  <c:v>7.3730180000000006E-2</c:v>
                </c:pt>
                <c:pt idx="1925">
                  <c:v>7.2866609999999998E-2</c:v>
                </c:pt>
                <c:pt idx="1926">
                  <c:v>7.1563420000000003E-2</c:v>
                </c:pt>
                <c:pt idx="1927">
                  <c:v>7.0856870000000002E-2</c:v>
                </c:pt>
                <c:pt idx="1928">
                  <c:v>6.9632180000000002E-2</c:v>
                </c:pt>
                <c:pt idx="1929">
                  <c:v>6.8957039999999997E-2</c:v>
                </c:pt>
                <c:pt idx="1930">
                  <c:v>6.7010100000000003E-2</c:v>
                </c:pt>
                <c:pt idx="1931">
                  <c:v>6.5911020000000001E-2</c:v>
                </c:pt>
                <c:pt idx="1932">
                  <c:v>6.4968960000000006E-2</c:v>
                </c:pt>
                <c:pt idx="1933">
                  <c:v>6.3807069999999994E-2</c:v>
                </c:pt>
                <c:pt idx="1934">
                  <c:v>6.3037720000000005E-2</c:v>
                </c:pt>
                <c:pt idx="1935">
                  <c:v>6.1860129999999999E-2</c:v>
                </c:pt>
                <c:pt idx="1936">
                  <c:v>6.0855260000000001E-2</c:v>
                </c:pt>
                <c:pt idx="1937">
                  <c:v>5.9991700000000002E-2</c:v>
                </c:pt>
                <c:pt idx="1938">
                  <c:v>5.8688509999999999E-2</c:v>
                </c:pt>
                <c:pt idx="1939">
                  <c:v>5.694569E-2</c:v>
                </c:pt>
                <c:pt idx="1940">
                  <c:v>5.6003619999999997E-2</c:v>
                </c:pt>
                <c:pt idx="1941">
                  <c:v>5.484174E-2</c:v>
                </c:pt>
                <c:pt idx="1942">
                  <c:v>5.4182290000000001E-2</c:v>
                </c:pt>
                <c:pt idx="1943">
                  <c:v>5.273779E-2</c:v>
                </c:pt>
                <c:pt idx="1944">
                  <c:v>5.1921330000000002E-2</c:v>
                </c:pt>
                <c:pt idx="1945">
                  <c:v>5.0712340000000002E-2</c:v>
                </c:pt>
                <c:pt idx="1946">
                  <c:v>4.9613270000000001E-2</c:v>
                </c:pt>
                <c:pt idx="1947">
                  <c:v>4.889102E-2</c:v>
                </c:pt>
                <c:pt idx="1948">
                  <c:v>4.7901850000000003E-2</c:v>
                </c:pt>
                <c:pt idx="1949">
                  <c:v>4.645734E-2</c:v>
                </c:pt>
                <c:pt idx="1950">
                  <c:v>4.4997139999999998E-2</c:v>
                </c:pt>
                <c:pt idx="1951">
                  <c:v>4.3882360000000002E-2</c:v>
                </c:pt>
                <c:pt idx="1952">
                  <c:v>4.2453560000000001E-2</c:v>
                </c:pt>
                <c:pt idx="1953">
                  <c:v>4.1731310000000001E-2</c:v>
                </c:pt>
                <c:pt idx="1954">
                  <c:v>4.0899150000000002E-2</c:v>
                </c:pt>
                <c:pt idx="1955">
                  <c:v>3.9737269999999998E-2</c:v>
                </c:pt>
                <c:pt idx="1956">
                  <c:v>3.8967910000000001E-2</c:v>
                </c:pt>
                <c:pt idx="1957">
                  <c:v>3.785314E-2</c:v>
                </c:pt>
                <c:pt idx="1958">
                  <c:v>3.59376E-2</c:v>
                </c:pt>
                <c:pt idx="1959">
                  <c:v>3.4634409999999997E-2</c:v>
                </c:pt>
                <c:pt idx="1960">
                  <c:v>3.3723740000000002E-2</c:v>
                </c:pt>
                <c:pt idx="1961">
                  <c:v>3.2718869999999997E-2</c:v>
                </c:pt>
                <c:pt idx="1962">
                  <c:v>3.2090830000000001E-2</c:v>
                </c:pt>
                <c:pt idx="1963">
                  <c:v>3.0819039999999999E-2</c:v>
                </c:pt>
                <c:pt idx="1964">
                  <c:v>2.995548E-2</c:v>
                </c:pt>
                <c:pt idx="1965">
                  <c:v>2.9044810000000001E-2</c:v>
                </c:pt>
                <c:pt idx="1966">
                  <c:v>2.788293E-2</c:v>
                </c:pt>
                <c:pt idx="1967">
                  <c:v>2.6752450000000001E-2</c:v>
                </c:pt>
                <c:pt idx="1968">
                  <c:v>2.4727010000000001E-2</c:v>
                </c:pt>
                <c:pt idx="1969">
                  <c:v>2.411466E-2</c:v>
                </c:pt>
                <c:pt idx="1970">
                  <c:v>2.2819550000000001E-2</c:v>
                </c:pt>
                <c:pt idx="1971">
                  <c:v>2.2243099999999998E-2</c:v>
                </c:pt>
                <c:pt idx="1972">
                  <c:v>2.107463E-2</c:v>
                </c:pt>
                <c:pt idx="1973">
                  <c:v>2.0156980000000001E-2</c:v>
                </c:pt>
                <c:pt idx="1974">
                  <c:v>1.892307E-2</c:v>
                </c:pt>
                <c:pt idx="1975">
                  <c:v>1.8245359999999999E-2</c:v>
                </c:pt>
                <c:pt idx="1976">
                  <c:v>1.7067530000000001E-2</c:v>
                </c:pt>
                <c:pt idx="1977">
                  <c:v>1.6129640000000001E-2</c:v>
                </c:pt>
                <c:pt idx="1978">
                  <c:v>1.4755509999999999E-2</c:v>
                </c:pt>
                <c:pt idx="1979">
                  <c:v>1.3216240000000001E-2</c:v>
                </c:pt>
                <c:pt idx="1980">
                  <c:v>1.1853020000000001E-2</c:v>
                </c:pt>
                <c:pt idx="1981">
                  <c:v>1.1324870000000001E-2</c:v>
                </c:pt>
                <c:pt idx="1982">
                  <c:v>9.9741080000000006E-3</c:v>
                </c:pt>
                <c:pt idx="1983">
                  <c:v>9.1078779999999998E-3</c:v>
                </c:pt>
                <c:pt idx="1984">
                  <c:v>8.1061039999999994E-3</c:v>
                </c:pt>
                <c:pt idx="1985">
                  <c:v>6.7849490000000002E-3</c:v>
                </c:pt>
                <c:pt idx="1986">
                  <c:v>5.8314719999999999E-3</c:v>
                </c:pt>
                <c:pt idx="1987">
                  <c:v>4.796982E-3</c:v>
                </c:pt>
                <c:pt idx="1988">
                  <c:v>2.95079E-3</c:v>
                </c:pt>
                <c:pt idx="1989">
                  <c:v>2.0004300000000001E-3</c:v>
                </c:pt>
              </c:numCache>
            </c:numRef>
          </c:xVal>
          <c:yVal>
            <c:numRef>
              <c:f>'2; Cycle 2'!$I$5:$I$2000</c:f>
              <c:numCache>
                <c:formatCode>0.00</c:formatCode>
                <c:ptCount val="1996"/>
                <c:pt idx="0">
                  <c:v>-0.87673500000000004</c:v>
                </c:pt>
                <c:pt idx="1">
                  <c:v>-0.85342299999999993</c:v>
                </c:pt>
                <c:pt idx="2">
                  <c:v>-0.844221</c:v>
                </c:pt>
                <c:pt idx="3">
                  <c:v>-0.83977399999999991</c:v>
                </c:pt>
                <c:pt idx="4">
                  <c:v>-0.85342299999999993</c:v>
                </c:pt>
                <c:pt idx="5">
                  <c:v>-0.82888499999999998</c:v>
                </c:pt>
                <c:pt idx="6">
                  <c:v>-0.82336300000000007</c:v>
                </c:pt>
                <c:pt idx="7">
                  <c:v>-0.83103199999999999</c:v>
                </c:pt>
                <c:pt idx="8">
                  <c:v>-0.81906899999999994</c:v>
                </c:pt>
                <c:pt idx="9">
                  <c:v>-0.81293499999999996</c:v>
                </c:pt>
                <c:pt idx="10">
                  <c:v>-0.81661499999999998</c:v>
                </c:pt>
                <c:pt idx="11">
                  <c:v>-0.78993000000000002</c:v>
                </c:pt>
                <c:pt idx="12">
                  <c:v>-0.80818000000000001</c:v>
                </c:pt>
                <c:pt idx="13">
                  <c:v>-0.79176999999999997</c:v>
                </c:pt>
                <c:pt idx="14">
                  <c:v>-0.78624900000000009</c:v>
                </c:pt>
                <c:pt idx="15">
                  <c:v>-0.78210800000000003</c:v>
                </c:pt>
                <c:pt idx="16">
                  <c:v>-0.78272200000000003</c:v>
                </c:pt>
                <c:pt idx="17">
                  <c:v>-0.78701599999999994</c:v>
                </c:pt>
                <c:pt idx="18">
                  <c:v>-0.76677200000000001</c:v>
                </c:pt>
                <c:pt idx="19">
                  <c:v>-0.77520699999999998</c:v>
                </c:pt>
                <c:pt idx="20">
                  <c:v>-0.74928799999999995</c:v>
                </c:pt>
                <c:pt idx="21">
                  <c:v>-0.77382600000000001</c:v>
                </c:pt>
                <c:pt idx="22">
                  <c:v>-0.75342900000000002</c:v>
                </c:pt>
                <c:pt idx="23">
                  <c:v>-0.75220200000000004</c:v>
                </c:pt>
                <c:pt idx="24">
                  <c:v>-0.74867499999999998</c:v>
                </c:pt>
                <c:pt idx="25">
                  <c:v>-0.756803</c:v>
                </c:pt>
                <c:pt idx="26">
                  <c:v>-0.74698799999999999</c:v>
                </c:pt>
                <c:pt idx="27">
                  <c:v>-0.74269300000000005</c:v>
                </c:pt>
                <c:pt idx="28">
                  <c:v>-0.73686499999999999</c:v>
                </c:pt>
                <c:pt idx="29">
                  <c:v>-0.72014900000000004</c:v>
                </c:pt>
                <c:pt idx="30">
                  <c:v>-0.72306300000000001</c:v>
                </c:pt>
                <c:pt idx="31">
                  <c:v>-0.72781699999999994</c:v>
                </c:pt>
                <c:pt idx="32">
                  <c:v>-0.70926</c:v>
                </c:pt>
                <c:pt idx="33">
                  <c:v>-0.7052719999999999</c:v>
                </c:pt>
                <c:pt idx="34">
                  <c:v>-0.71002699999999996</c:v>
                </c:pt>
                <c:pt idx="35">
                  <c:v>-0.71677500000000005</c:v>
                </c:pt>
                <c:pt idx="36">
                  <c:v>-0.695303</c:v>
                </c:pt>
                <c:pt idx="37">
                  <c:v>-0.67920000000000003</c:v>
                </c:pt>
                <c:pt idx="38">
                  <c:v>-0.69085600000000003</c:v>
                </c:pt>
                <c:pt idx="39">
                  <c:v>-0.68303400000000003</c:v>
                </c:pt>
                <c:pt idx="40">
                  <c:v>-0.66969100000000004</c:v>
                </c:pt>
                <c:pt idx="41">
                  <c:v>-0.68886200000000009</c:v>
                </c:pt>
                <c:pt idx="42">
                  <c:v>-0.68932199999999999</c:v>
                </c:pt>
                <c:pt idx="43">
                  <c:v>-0.691469</c:v>
                </c:pt>
                <c:pt idx="44">
                  <c:v>-0.66171599999999997</c:v>
                </c:pt>
                <c:pt idx="45">
                  <c:v>-0.66416999999999993</c:v>
                </c:pt>
                <c:pt idx="46">
                  <c:v>-0.66309699999999994</c:v>
                </c:pt>
                <c:pt idx="47">
                  <c:v>-0.67122499999999996</c:v>
                </c:pt>
                <c:pt idx="48">
                  <c:v>-0.66662399999999999</c:v>
                </c:pt>
                <c:pt idx="49">
                  <c:v>-0.64239199999999996</c:v>
                </c:pt>
                <c:pt idx="50">
                  <c:v>-0.66371000000000002</c:v>
                </c:pt>
                <c:pt idx="51">
                  <c:v>-0.65680899999999998</c:v>
                </c:pt>
                <c:pt idx="52">
                  <c:v>-0.64147200000000004</c:v>
                </c:pt>
                <c:pt idx="53">
                  <c:v>-0.63963199999999998</c:v>
                </c:pt>
                <c:pt idx="54">
                  <c:v>-0.65680899999999998</c:v>
                </c:pt>
                <c:pt idx="55">
                  <c:v>-0.63702500000000006</c:v>
                </c:pt>
                <c:pt idx="56">
                  <c:v>-0.62782300000000002</c:v>
                </c:pt>
                <c:pt idx="57">
                  <c:v>-0.62414199999999997</c:v>
                </c:pt>
                <c:pt idx="58">
                  <c:v>-0.63549099999999992</c:v>
                </c:pt>
                <c:pt idx="59">
                  <c:v>-0.649447</c:v>
                </c:pt>
                <c:pt idx="60">
                  <c:v>-0.61494000000000004</c:v>
                </c:pt>
                <c:pt idx="61">
                  <c:v>-0.60849900000000001</c:v>
                </c:pt>
                <c:pt idx="62">
                  <c:v>-0.60037000000000007</c:v>
                </c:pt>
                <c:pt idx="63">
                  <c:v>-0.62199499999999996</c:v>
                </c:pt>
                <c:pt idx="64">
                  <c:v>-0.61263999999999996</c:v>
                </c:pt>
                <c:pt idx="65">
                  <c:v>-0.60819200000000007</c:v>
                </c:pt>
                <c:pt idx="66">
                  <c:v>-0.59576899999999999</c:v>
                </c:pt>
                <c:pt idx="67">
                  <c:v>-0.623529</c:v>
                </c:pt>
                <c:pt idx="68">
                  <c:v>-0.60987900000000006</c:v>
                </c:pt>
                <c:pt idx="69">
                  <c:v>-0.606352</c:v>
                </c:pt>
                <c:pt idx="70">
                  <c:v>-0.60006399999999993</c:v>
                </c:pt>
                <c:pt idx="71">
                  <c:v>-0.58626100000000003</c:v>
                </c:pt>
                <c:pt idx="72">
                  <c:v>-0.59331599999999995</c:v>
                </c:pt>
                <c:pt idx="73">
                  <c:v>-0.57552500000000006</c:v>
                </c:pt>
                <c:pt idx="74">
                  <c:v>-0.58687400000000001</c:v>
                </c:pt>
                <c:pt idx="75">
                  <c:v>-0.58181300000000002</c:v>
                </c:pt>
                <c:pt idx="76">
                  <c:v>-0.58426699999999998</c:v>
                </c:pt>
                <c:pt idx="77">
                  <c:v>-0.57291799999999993</c:v>
                </c:pt>
                <c:pt idx="78">
                  <c:v>-0.57169100000000006</c:v>
                </c:pt>
                <c:pt idx="79">
                  <c:v>-0.56770300000000007</c:v>
                </c:pt>
                <c:pt idx="80">
                  <c:v>-0.577519</c:v>
                </c:pt>
                <c:pt idx="81">
                  <c:v>-0.58104599999999995</c:v>
                </c:pt>
                <c:pt idx="82">
                  <c:v>-0.55190700000000004</c:v>
                </c:pt>
                <c:pt idx="83">
                  <c:v>-0.57445200000000007</c:v>
                </c:pt>
                <c:pt idx="84">
                  <c:v>-0.56908399999999992</c:v>
                </c:pt>
                <c:pt idx="85">
                  <c:v>-0.56218200000000007</c:v>
                </c:pt>
                <c:pt idx="86">
                  <c:v>-0.56555600000000006</c:v>
                </c:pt>
                <c:pt idx="87">
                  <c:v>-0.54991299999999999</c:v>
                </c:pt>
                <c:pt idx="88">
                  <c:v>-0.55528100000000002</c:v>
                </c:pt>
                <c:pt idx="89">
                  <c:v>-0.53196900000000003</c:v>
                </c:pt>
                <c:pt idx="90">
                  <c:v>-0.54178500000000007</c:v>
                </c:pt>
                <c:pt idx="91">
                  <c:v>-0.54638600000000004</c:v>
                </c:pt>
                <c:pt idx="92">
                  <c:v>-0.541018</c:v>
                </c:pt>
                <c:pt idx="93">
                  <c:v>-0.544852</c:v>
                </c:pt>
                <c:pt idx="94">
                  <c:v>-0.53994399999999998</c:v>
                </c:pt>
                <c:pt idx="95">
                  <c:v>-0.53288999999999997</c:v>
                </c:pt>
                <c:pt idx="96">
                  <c:v>-0.53518999999999994</c:v>
                </c:pt>
                <c:pt idx="97">
                  <c:v>-0.52951599999999999</c:v>
                </c:pt>
                <c:pt idx="98">
                  <c:v>-0.54393199999999997</c:v>
                </c:pt>
                <c:pt idx="99">
                  <c:v>-0.51739999999999997</c:v>
                </c:pt>
                <c:pt idx="100">
                  <c:v>-0.54531200000000002</c:v>
                </c:pt>
                <c:pt idx="101">
                  <c:v>-0.53288999999999997</c:v>
                </c:pt>
                <c:pt idx="102">
                  <c:v>-0.52629499999999996</c:v>
                </c:pt>
                <c:pt idx="103">
                  <c:v>-0.513872</c:v>
                </c:pt>
                <c:pt idx="104">
                  <c:v>-0.53212300000000001</c:v>
                </c:pt>
                <c:pt idx="105">
                  <c:v>-0.51019199999999998</c:v>
                </c:pt>
                <c:pt idx="106">
                  <c:v>-0.50467000000000006</c:v>
                </c:pt>
                <c:pt idx="107">
                  <c:v>-0.51832</c:v>
                </c:pt>
                <c:pt idx="108">
                  <c:v>-0.51111200000000001</c:v>
                </c:pt>
                <c:pt idx="109">
                  <c:v>-0.51724599999999998</c:v>
                </c:pt>
                <c:pt idx="110">
                  <c:v>-0.52844199999999997</c:v>
                </c:pt>
                <c:pt idx="111">
                  <c:v>-0.49914899999999995</c:v>
                </c:pt>
                <c:pt idx="112">
                  <c:v>-0.49301499999999998</c:v>
                </c:pt>
                <c:pt idx="113">
                  <c:v>-0.49807599999999996</c:v>
                </c:pt>
                <c:pt idx="114">
                  <c:v>-0.50313699999999995</c:v>
                </c:pt>
                <c:pt idx="115">
                  <c:v>-0.48826000000000003</c:v>
                </c:pt>
                <c:pt idx="116">
                  <c:v>-0.50144999999999995</c:v>
                </c:pt>
                <c:pt idx="117">
                  <c:v>-0.49454800000000004</c:v>
                </c:pt>
                <c:pt idx="118">
                  <c:v>-0.49516199999999994</c:v>
                </c:pt>
                <c:pt idx="119">
                  <c:v>-0.485653</c:v>
                </c:pt>
                <c:pt idx="120">
                  <c:v>-0.47798499999999999</c:v>
                </c:pt>
                <c:pt idx="121">
                  <c:v>-0.49378099999999997</c:v>
                </c:pt>
                <c:pt idx="122">
                  <c:v>-0.46556199999999998</c:v>
                </c:pt>
                <c:pt idx="123">
                  <c:v>-0.46862999999999999</c:v>
                </c:pt>
                <c:pt idx="124">
                  <c:v>-0.48611299999999996</c:v>
                </c:pt>
                <c:pt idx="125">
                  <c:v>-0.49224800000000002</c:v>
                </c:pt>
                <c:pt idx="126">
                  <c:v>-0.49301499999999998</c:v>
                </c:pt>
                <c:pt idx="127">
                  <c:v>-0.48473299999999997</c:v>
                </c:pt>
                <c:pt idx="128">
                  <c:v>-0.45620699999999997</c:v>
                </c:pt>
                <c:pt idx="129">
                  <c:v>-0.47905799999999998</c:v>
                </c:pt>
                <c:pt idx="130">
                  <c:v>-0.47706499999999996</c:v>
                </c:pt>
                <c:pt idx="131">
                  <c:v>-0.466636</c:v>
                </c:pt>
                <c:pt idx="132">
                  <c:v>-0.47445700000000002</c:v>
                </c:pt>
                <c:pt idx="133">
                  <c:v>-0.460808</c:v>
                </c:pt>
                <c:pt idx="134">
                  <c:v>-0.45712700000000001</c:v>
                </c:pt>
                <c:pt idx="135">
                  <c:v>-0.46249499999999999</c:v>
                </c:pt>
                <c:pt idx="136">
                  <c:v>-0.44148400000000004</c:v>
                </c:pt>
                <c:pt idx="137">
                  <c:v>-0.45620699999999997</c:v>
                </c:pt>
                <c:pt idx="138">
                  <c:v>-0.45896799999999999</c:v>
                </c:pt>
                <c:pt idx="139">
                  <c:v>-0.46019399999999999</c:v>
                </c:pt>
                <c:pt idx="140">
                  <c:v>-0.44654500000000003</c:v>
                </c:pt>
                <c:pt idx="141">
                  <c:v>-0.46126799999999996</c:v>
                </c:pt>
                <c:pt idx="142">
                  <c:v>-0.44378400000000001</c:v>
                </c:pt>
                <c:pt idx="143">
                  <c:v>-0.459428</c:v>
                </c:pt>
                <c:pt idx="144">
                  <c:v>-0.44271099999999997</c:v>
                </c:pt>
                <c:pt idx="145">
                  <c:v>-0.43105500000000002</c:v>
                </c:pt>
                <c:pt idx="146">
                  <c:v>-0.43519599999999997</c:v>
                </c:pt>
                <c:pt idx="147">
                  <c:v>-0.44792500000000002</c:v>
                </c:pt>
                <c:pt idx="148">
                  <c:v>-0.43995000000000001</c:v>
                </c:pt>
                <c:pt idx="149">
                  <c:v>-0.43212899999999999</c:v>
                </c:pt>
                <c:pt idx="150">
                  <c:v>-0.43105500000000002</c:v>
                </c:pt>
                <c:pt idx="151">
                  <c:v>-0.43596299999999999</c:v>
                </c:pt>
                <c:pt idx="152">
                  <c:v>-0.43657599999999996</c:v>
                </c:pt>
                <c:pt idx="153">
                  <c:v>-0.43381600000000003</c:v>
                </c:pt>
                <c:pt idx="154">
                  <c:v>-0.41311100000000001</c:v>
                </c:pt>
                <c:pt idx="155">
                  <c:v>-0.43764999999999998</c:v>
                </c:pt>
                <c:pt idx="156">
                  <c:v>-0.42967500000000003</c:v>
                </c:pt>
                <c:pt idx="157">
                  <c:v>-0.42154600000000003</c:v>
                </c:pt>
                <c:pt idx="158">
                  <c:v>-0.43626899999999996</c:v>
                </c:pt>
                <c:pt idx="159">
                  <c:v>-0.42691400000000002</c:v>
                </c:pt>
                <c:pt idx="160">
                  <c:v>-0.43565599999999999</c:v>
                </c:pt>
                <c:pt idx="161">
                  <c:v>-0.409277</c:v>
                </c:pt>
                <c:pt idx="162">
                  <c:v>-0.42553399999999997</c:v>
                </c:pt>
                <c:pt idx="163">
                  <c:v>-0.40728300000000001</c:v>
                </c:pt>
                <c:pt idx="164">
                  <c:v>-0.39946199999999998</c:v>
                </c:pt>
                <c:pt idx="165">
                  <c:v>-0.41050400000000004</c:v>
                </c:pt>
                <c:pt idx="166">
                  <c:v>-0.400229</c:v>
                </c:pt>
                <c:pt idx="167">
                  <c:v>-0.41556500000000002</c:v>
                </c:pt>
                <c:pt idx="168">
                  <c:v>-0.42430699999999999</c:v>
                </c:pt>
                <c:pt idx="169">
                  <c:v>-0.409277</c:v>
                </c:pt>
                <c:pt idx="170">
                  <c:v>-0.40084199999999998</c:v>
                </c:pt>
                <c:pt idx="171">
                  <c:v>-0.41433799999999998</c:v>
                </c:pt>
                <c:pt idx="172">
                  <c:v>-0.403449</c:v>
                </c:pt>
                <c:pt idx="173">
                  <c:v>-0.38964599999999999</c:v>
                </c:pt>
                <c:pt idx="174">
                  <c:v>-0.40130199999999999</c:v>
                </c:pt>
                <c:pt idx="175">
                  <c:v>-0.41219100000000003</c:v>
                </c:pt>
                <c:pt idx="176">
                  <c:v>-0.39394099999999999</c:v>
                </c:pt>
                <c:pt idx="177">
                  <c:v>-0.38657900000000001</c:v>
                </c:pt>
                <c:pt idx="178">
                  <c:v>-0.379218</c:v>
                </c:pt>
                <c:pt idx="179">
                  <c:v>-0.38657900000000001</c:v>
                </c:pt>
                <c:pt idx="180">
                  <c:v>-0.39041300000000001</c:v>
                </c:pt>
                <c:pt idx="181">
                  <c:v>-0.38703899999999997</c:v>
                </c:pt>
                <c:pt idx="182">
                  <c:v>-0.38719299999999995</c:v>
                </c:pt>
                <c:pt idx="183">
                  <c:v>-0.39179399999999998</c:v>
                </c:pt>
                <c:pt idx="184">
                  <c:v>-0.37814400000000004</c:v>
                </c:pt>
                <c:pt idx="185">
                  <c:v>-0.38335799999999998</c:v>
                </c:pt>
                <c:pt idx="186">
                  <c:v>-0.38688600000000001</c:v>
                </c:pt>
                <c:pt idx="187">
                  <c:v>-0.37430999999999998</c:v>
                </c:pt>
                <c:pt idx="188">
                  <c:v>-0.36802200000000002</c:v>
                </c:pt>
                <c:pt idx="189">
                  <c:v>-0.37292999999999998</c:v>
                </c:pt>
                <c:pt idx="190">
                  <c:v>-0.36878900000000003</c:v>
                </c:pt>
                <c:pt idx="191">
                  <c:v>-0.38381899999999997</c:v>
                </c:pt>
                <c:pt idx="192">
                  <c:v>-0.365568</c:v>
                </c:pt>
                <c:pt idx="193">
                  <c:v>-0.37400299999999997</c:v>
                </c:pt>
                <c:pt idx="194">
                  <c:v>-0.37875799999999998</c:v>
                </c:pt>
                <c:pt idx="195">
                  <c:v>-0.35191900000000004</c:v>
                </c:pt>
                <c:pt idx="196">
                  <c:v>-0.367869</c:v>
                </c:pt>
                <c:pt idx="197">
                  <c:v>-0.36234700000000003</c:v>
                </c:pt>
                <c:pt idx="198">
                  <c:v>-0.35958700000000005</c:v>
                </c:pt>
                <c:pt idx="199">
                  <c:v>-0.35713299999999998</c:v>
                </c:pt>
                <c:pt idx="200">
                  <c:v>-0.37047600000000003</c:v>
                </c:pt>
                <c:pt idx="201">
                  <c:v>-0.36357400000000001</c:v>
                </c:pt>
                <c:pt idx="202">
                  <c:v>-0.36587500000000001</c:v>
                </c:pt>
                <c:pt idx="203">
                  <c:v>-0.35698000000000002</c:v>
                </c:pt>
                <c:pt idx="204">
                  <c:v>-0.35161199999999998</c:v>
                </c:pt>
                <c:pt idx="205">
                  <c:v>-0.36863500000000005</c:v>
                </c:pt>
                <c:pt idx="206">
                  <c:v>-0.35375899999999999</c:v>
                </c:pt>
                <c:pt idx="207">
                  <c:v>-0.35912699999999997</c:v>
                </c:pt>
                <c:pt idx="208">
                  <c:v>-0.35467900000000002</c:v>
                </c:pt>
                <c:pt idx="209">
                  <c:v>-0.344557</c:v>
                </c:pt>
                <c:pt idx="210">
                  <c:v>-0.35467900000000002</c:v>
                </c:pt>
                <c:pt idx="211">
                  <c:v>-0.33857599999999999</c:v>
                </c:pt>
                <c:pt idx="212">
                  <c:v>-0.35575299999999999</c:v>
                </c:pt>
                <c:pt idx="213">
                  <c:v>-0.35145800000000005</c:v>
                </c:pt>
                <c:pt idx="214">
                  <c:v>-0.35360600000000003</c:v>
                </c:pt>
                <c:pt idx="215">
                  <c:v>-0.34348299999999998</c:v>
                </c:pt>
                <c:pt idx="216">
                  <c:v>-0.353912</c:v>
                </c:pt>
                <c:pt idx="217">
                  <c:v>-0.35253200000000001</c:v>
                </c:pt>
                <c:pt idx="218">
                  <c:v>-0.34639700000000001</c:v>
                </c:pt>
                <c:pt idx="219">
                  <c:v>-0.34348299999999998</c:v>
                </c:pt>
                <c:pt idx="220">
                  <c:v>-0.344557</c:v>
                </c:pt>
                <c:pt idx="221">
                  <c:v>-0.33964899999999998</c:v>
                </c:pt>
                <c:pt idx="222">
                  <c:v>-0.346244</c:v>
                </c:pt>
                <c:pt idx="223">
                  <c:v>-0.31511100000000003</c:v>
                </c:pt>
                <c:pt idx="224">
                  <c:v>-0.33612200000000003</c:v>
                </c:pt>
                <c:pt idx="225">
                  <c:v>-0.33259499999999997</c:v>
                </c:pt>
                <c:pt idx="226">
                  <c:v>-0.34225699999999998</c:v>
                </c:pt>
                <c:pt idx="227">
                  <c:v>-0.32554</c:v>
                </c:pt>
                <c:pt idx="228">
                  <c:v>-0.33474200000000004</c:v>
                </c:pt>
                <c:pt idx="229">
                  <c:v>-0.32339299999999999</c:v>
                </c:pt>
                <c:pt idx="230">
                  <c:v>-0.31633800000000001</c:v>
                </c:pt>
                <c:pt idx="231">
                  <c:v>-0.32768700000000001</c:v>
                </c:pt>
                <c:pt idx="232">
                  <c:v>-0.30974300000000005</c:v>
                </c:pt>
                <c:pt idx="233">
                  <c:v>-0.34379000000000004</c:v>
                </c:pt>
                <c:pt idx="234">
                  <c:v>-0.33704200000000001</c:v>
                </c:pt>
                <c:pt idx="235">
                  <c:v>-0.30422199999999999</c:v>
                </c:pt>
                <c:pt idx="236">
                  <c:v>-0.31004999999999999</c:v>
                </c:pt>
                <c:pt idx="237">
                  <c:v>-0.30974300000000005</c:v>
                </c:pt>
                <c:pt idx="238">
                  <c:v>-0.31081700000000001</c:v>
                </c:pt>
                <c:pt idx="239">
                  <c:v>-0.329681</c:v>
                </c:pt>
                <c:pt idx="240">
                  <c:v>-0.30928299999999997</c:v>
                </c:pt>
                <c:pt idx="241">
                  <c:v>-0.32400600000000002</c:v>
                </c:pt>
                <c:pt idx="242">
                  <c:v>-0.31649100000000002</c:v>
                </c:pt>
                <c:pt idx="243">
                  <c:v>-0.30974300000000005</c:v>
                </c:pt>
                <c:pt idx="244">
                  <c:v>-0.31066299999999997</c:v>
                </c:pt>
                <c:pt idx="245">
                  <c:v>-0.29824099999999998</c:v>
                </c:pt>
                <c:pt idx="246">
                  <c:v>-0.31756499999999999</c:v>
                </c:pt>
                <c:pt idx="247">
                  <c:v>-0.29778100000000002</c:v>
                </c:pt>
                <c:pt idx="248">
                  <c:v>-0.30406900000000003</c:v>
                </c:pt>
                <c:pt idx="249">
                  <c:v>-0.30667599999999995</c:v>
                </c:pt>
                <c:pt idx="250">
                  <c:v>-0.30621599999999999</c:v>
                </c:pt>
                <c:pt idx="251">
                  <c:v>-0.2964</c:v>
                </c:pt>
                <c:pt idx="252">
                  <c:v>-0.30621599999999999</c:v>
                </c:pt>
                <c:pt idx="253">
                  <c:v>-0.300848</c:v>
                </c:pt>
                <c:pt idx="254">
                  <c:v>-0.29195300000000002</c:v>
                </c:pt>
                <c:pt idx="255">
                  <c:v>-0.28658500000000003</c:v>
                </c:pt>
                <c:pt idx="256">
                  <c:v>-0.29916100000000001</c:v>
                </c:pt>
                <c:pt idx="257">
                  <c:v>-0.27907000000000004</c:v>
                </c:pt>
                <c:pt idx="258">
                  <c:v>-0.29364000000000001</c:v>
                </c:pt>
                <c:pt idx="259">
                  <c:v>-0.29854700000000001</c:v>
                </c:pt>
                <c:pt idx="260">
                  <c:v>-0.30345499999999997</c:v>
                </c:pt>
                <c:pt idx="261">
                  <c:v>-0.28413100000000002</c:v>
                </c:pt>
                <c:pt idx="262">
                  <c:v>-0.29333300000000001</c:v>
                </c:pt>
                <c:pt idx="263">
                  <c:v>-0.30268800000000001</c:v>
                </c:pt>
                <c:pt idx="264">
                  <c:v>-0.28029699999999996</c:v>
                </c:pt>
                <c:pt idx="265">
                  <c:v>-0.27462199999999998</c:v>
                </c:pt>
                <c:pt idx="266">
                  <c:v>-0.27232200000000001</c:v>
                </c:pt>
                <c:pt idx="267">
                  <c:v>-0.27768999999999999</c:v>
                </c:pt>
                <c:pt idx="268">
                  <c:v>-0.287659</c:v>
                </c:pt>
                <c:pt idx="269">
                  <c:v>-0.268488</c:v>
                </c:pt>
                <c:pt idx="270">
                  <c:v>-0.274009</c:v>
                </c:pt>
                <c:pt idx="271">
                  <c:v>-0.25637199999999999</c:v>
                </c:pt>
                <c:pt idx="272">
                  <c:v>-0.27324199999999998</c:v>
                </c:pt>
                <c:pt idx="273">
                  <c:v>-0.27078799999999997</c:v>
                </c:pt>
                <c:pt idx="274">
                  <c:v>-0.26128000000000001</c:v>
                </c:pt>
                <c:pt idx="275">
                  <c:v>-0.28551100000000001</c:v>
                </c:pt>
                <c:pt idx="276">
                  <c:v>-0.273702</c:v>
                </c:pt>
                <c:pt idx="277">
                  <c:v>-0.26680100000000001</c:v>
                </c:pt>
                <c:pt idx="278">
                  <c:v>-0.26250699999999999</c:v>
                </c:pt>
                <c:pt idx="279">
                  <c:v>-0.258826</c:v>
                </c:pt>
                <c:pt idx="280">
                  <c:v>-0.26496000000000003</c:v>
                </c:pt>
                <c:pt idx="281">
                  <c:v>-0.26051299999999999</c:v>
                </c:pt>
                <c:pt idx="282">
                  <c:v>-0.253305</c:v>
                </c:pt>
                <c:pt idx="283">
                  <c:v>-0.26741399999999999</c:v>
                </c:pt>
                <c:pt idx="284">
                  <c:v>-0.26066600000000001</c:v>
                </c:pt>
                <c:pt idx="285">
                  <c:v>-0.26327300000000003</c:v>
                </c:pt>
                <c:pt idx="286">
                  <c:v>-0.25407199999999996</c:v>
                </c:pt>
                <c:pt idx="287">
                  <c:v>-0.24640300000000001</c:v>
                </c:pt>
                <c:pt idx="288">
                  <c:v>-0.26833500000000005</c:v>
                </c:pt>
                <c:pt idx="289">
                  <c:v>-0.24916400000000002</c:v>
                </c:pt>
                <c:pt idx="290">
                  <c:v>-0.24701699999999999</c:v>
                </c:pt>
                <c:pt idx="291">
                  <c:v>-0.26404</c:v>
                </c:pt>
                <c:pt idx="292">
                  <c:v>-0.26603399999999999</c:v>
                </c:pt>
                <c:pt idx="293">
                  <c:v>-0.244563</c:v>
                </c:pt>
                <c:pt idx="294">
                  <c:v>-0.24563599999999997</c:v>
                </c:pt>
                <c:pt idx="295">
                  <c:v>-0.252998</c:v>
                </c:pt>
                <c:pt idx="296">
                  <c:v>-0.24272299999999999</c:v>
                </c:pt>
                <c:pt idx="297">
                  <c:v>-0.25131100000000001</c:v>
                </c:pt>
                <c:pt idx="298">
                  <c:v>-0.235821</c:v>
                </c:pt>
                <c:pt idx="299">
                  <c:v>-0.237508</c:v>
                </c:pt>
                <c:pt idx="300">
                  <c:v>-0.25514500000000001</c:v>
                </c:pt>
                <c:pt idx="301">
                  <c:v>-0.237201</c:v>
                </c:pt>
                <c:pt idx="302">
                  <c:v>-0.24548300000000001</c:v>
                </c:pt>
                <c:pt idx="303">
                  <c:v>-0.23474800000000001</c:v>
                </c:pt>
                <c:pt idx="304">
                  <c:v>-0.23996200000000001</c:v>
                </c:pt>
                <c:pt idx="305">
                  <c:v>-0.241036</c:v>
                </c:pt>
                <c:pt idx="306">
                  <c:v>-0.23980899999999999</c:v>
                </c:pt>
                <c:pt idx="307">
                  <c:v>-0.23045300000000002</c:v>
                </c:pt>
                <c:pt idx="308">
                  <c:v>-0.23474800000000001</c:v>
                </c:pt>
                <c:pt idx="309">
                  <c:v>-0.2326</c:v>
                </c:pt>
                <c:pt idx="310">
                  <c:v>-0.232907</c:v>
                </c:pt>
                <c:pt idx="311">
                  <c:v>-0.21327600000000002</c:v>
                </c:pt>
                <c:pt idx="312">
                  <c:v>-0.22799900000000001</c:v>
                </c:pt>
                <c:pt idx="313">
                  <c:v>-0.23704800000000001</c:v>
                </c:pt>
                <c:pt idx="314">
                  <c:v>-0.23336699999999999</c:v>
                </c:pt>
                <c:pt idx="315">
                  <c:v>-0.223552</c:v>
                </c:pt>
                <c:pt idx="316">
                  <c:v>-0.22938</c:v>
                </c:pt>
                <c:pt idx="317">
                  <c:v>-0.229073</c:v>
                </c:pt>
                <c:pt idx="318">
                  <c:v>-0.22815300000000002</c:v>
                </c:pt>
                <c:pt idx="319">
                  <c:v>-0.21941099999999999</c:v>
                </c:pt>
                <c:pt idx="320">
                  <c:v>-0.223245</c:v>
                </c:pt>
                <c:pt idx="321">
                  <c:v>-0.214503</c:v>
                </c:pt>
                <c:pt idx="322">
                  <c:v>-0.215117</c:v>
                </c:pt>
                <c:pt idx="323">
                  <c:v>-0.210645</c:v>
                </c:pt>
                <c:pt idx="324">
                  <c:v>-0.21990900000000002</c:v>
                </c:pt>
                <c:pt idx="325">
                  <c:v>-0.209846</c:v>
                </c:pt>
                <c:pt idx="326">
                  <c:v>-0.209094</c:v>
                </c:pt>
                <c:pt idx="327">
                  <c:v>-0.22439500000000001</c:v>
                </c:pt>
                <c:pt idx="328">
                  <c:v>-0.215008</c:v>
                </c:pt>
                <c:pt idx="329">
                  <c:v>-0.20887900000000001</c:v>
                </c:pt>
                <c:pt idx="330">
                  <c:v>-0.21178200000000003</c:v>
                </c:pt>
                <c:pt idx="331">
                  <c:v>-0.19236399999999998</c:v>
                </c:pt>
                <c:pt idx="332">
                  <c:v>-0.215254</c:v>
                </c:pt>
                <c:pt idx="333">
                  <c:v>-0.19720299999999999</c:v>
                </c:pt>
                <c:pt idx="334">
                  <c:v>-0.19562099999999999</c:v>
                </c:pt>
                <c:pt idx="335">
                  <c:v>-0.21464</c:v>
                </c:pt>
                <c:pt idx="336">
                  <c:v>-0.18912200000000001</c:v>
                </c:pt>
                <c:pt idx="337">
                  <c:v>-0.198324</c:v>
                </c:pt>
                <c:pt idx="338">
                  <c:v>-0.195851</c:v>
                </c:pt>
                <c:pt idx="339">
                  <c:v>-0.21093699999999999</c:v>
                </c:pt>
                <c:pt idx="340">
                  <c:v>-0.19419199999999998</c:v>
                </c:pt>
                <c:pt idx="341">
                  <c:v>-0.17996599999999999</c:v>
                </c:pt>
                <c:pt idx="342">
                  <c:v>-0.186219</c:v>
                </c:pt>
                <c:pt idx="343">
                  <c:v>-0.20872499999999999</c:v>
                </c:pt>
                <c:pt idx="344">
                  <c:v>-0.20036799999999999</c:v>
                </c:pt>
                <c:pt idx="345">
                  <c:v>-0.18213199999999999</c:v>
                </c:pt>
                <c:pt idx="346">
                  <c:v>-0.17122499999999999</c:v>
                </c:pt>
                <c:pt idx="347">
                  <c:v>-0.18371500000000002</c:v>
                </c:pt>
                <c:pt idx="348">
                  <c:v>-0.19291700000000001</c:v>
                </c:pt>
                <c:pt idx="349">
                  <c:v>-0.18171699999999999</c:v>
                </c:pt>
                <c:pt idx="350">
                  <c:v>-0.18310000000000001</c:v>
                </c:pt>
                <c:pt idx="351">
                  <c:v>-0.160271</c:v>
                </c:pt>
                <c:pt idx="352">
                  <c:v>-0.17170099999999999</c:v>
                </c:pt>
                <c:pt idx="353">
                  <c:v>-0.17005699999999999</c:v>
                </c:pt>
                <c:pt idx="354">
                  <c:v>-0.16595499999999999</c:v>
                </c:pt>
                <c:pt idx="355">
                  <c:v>-0.16148499999999999</c:v>
                </c:pt>
                <c:pt idx="356">
                  <c:v>-0.172546</c:v>
                </c:pt>
                <c:pt idx="357">
                  <c:v>-0.160886</c:v>
                </c:pt>
                <c:pt idx="358">
                  <c:v>-0.154833</c:v>
                </c:pt>
                <c:pt idx="359">
                  <c:v>-0.157168</c:v>
                </c:pt>
                <c:pt idx="360">
                  <c:v>-0.16595499999999999</c:v>
                </c:pt>
                <c:pt idx="361">
                  <c:v>-0.15666099999999999</c:v>
                </c:pt>
                <c:pt idx="362">
                  <c:v>-0.15678400000000001</c:v>
                </c:pt>
                <c:pt idx="363">
                  <c:v>-0.158858</c:v>
                </c:pt>
                <c:pt idx="364">
                  <c:v>-0.16770700000000002</c:v>
                </c:pt>
                <c:pt idx="365">
                  <c:v>-0.15163700000000002</c:v>
                </c:pt>
                <c:pt idx="366">
                  <c:v>-0.15281999999999998</c:v>
                </c:pt>
                <c:pt idx="367">
                  <c:v>-0.123769</c:v>
                </c:pt>
                <c:pt idx="368">
                  <c:v>-0.14438600000000001</c:v>
                </c:pt>
                <c:pt idx="369">
                  <c:v>-0.136628</c:v>
                </c:pt>
                <c:pt idx="370">
                  <c:v>-0.13016</c:v>
                </c:pt>
                <c:pt idx="371">
                  <c:v>-0.13312499999999999</c:v>
                </c:pt>
                <c:pt idx="372">
                  <c:v>-0.140238</c:v>
                </c:pt>
                <c:pt idx="373">
                  <c:v>-0.14449400000000001</c:v>
                </c:pt>
                <c:pt idx="374">
                  <c:v>-0.13241899999999998</c:v>
                </c:pt>
                <c:pt idx="375">
                  <c:v>-0.12290900000000002</c:v>
                </c:pt>
                <c:pt idx="376">
                  <c:v>-0.13928599999999999</c:v>
                </c:pt>
                <c:pt idx="377">
                  <c:v>-0.13701199999999999</c:v>
                </c:pt>
                <c:pt idx="378">
                  <c:v>-0.12244799999999999</c:v>
                </c:pt>
                <c:pt idx="379">
                  <c:v>-0.12121900000000001</c:v>
                </c:pt>
                <c:pt idx="380">
                  <c:v>-0.12465999999999999</c:v>
                </c:pt>
                <c:pt idx="381">
                  <c:v>-0.13927</c:v>
                </c:pt>
                <c:pt idx="382">
                  <c:v>-0.112969</c:v>
                </c:pt>
                <c:pt idx="383">
                  <c:v>-0.11992899999999999</c:v>
                </c:pt>
                <c:pt idx="384">
                  <c:v>-0.10270700000000001</c:v>
                </c:pt>
                <c:pt idx="385">
                  <c:v>-0.12724099999999999</c:v>
                </c:pt>
                <c:pt idx="386">
                  <c:v>-0.111725</c:v>
                </c:pt>
                <c:pt idx="387">
                  <c:v>-8.8499999999999995E-2</c:v>
                </c:pt>
                <c:pt idx="388">
                  <c:v>-0.115812</c:v>
                </c:pt>
                <c:pt idx="389">
                  <c:v>-9.3200000000000005E-2</c:v>
                </c:pt>
                <c:pt idx="390">
                  <c:v>-0.111095</c:v>
                </c:pt>
                <c:pt idx="391">
                  <c:v>-8.6800000000000002E-2</c:v>
                </c:pt>
                <c:pt idx="392">
                  <c:v>-9.4E-2</c:v>
                </c:pt>
                <c:pt idx="393">
                  <c:v>-9.4100000000000003E-2</c:v>
                </c:pt>
                <c:pt idx="394">
                  <c:v>-8.6900000000000005E-2</c:v>
                </c:pt>
                <c:pt idx="395">
                  <c:v>-8.6700000000000013E-2</c:v>
                </c:pt>
                <c:pt idx="396">
                  <c:v>-0.102769</c:v>
                </c:pt>
                <c:pt idx="397">
                  <c:v>-8.660000000000001E-2</c:v>
                </c:pt>
                <c:pt idx="398">
                  <c:v>-9.3399999999999997E-2</c:v>
                </c:pt>
                <c:pt idx="399">
                  <c:v>-7.6999999999999999E-2</c:v>
                </c:pt>
                <c:pt idx="400">
                  <c:v>-7.0500000000000007E-2</c:v>
                </c:pt>
                <c:pt idx="401">
                  <c:v>-8.9599999999999999E-2</c:v>
                </c:pt>
                <c:pt idx="402">
                  <c:v>-7.8399999999999997E-2</c:v>
                </c:pt>
                <c:pt idx="403">
                  <c:v>-8.2000000000000003E-2</c:v>
                </c:pt>
                <c:pt idx="404">
                  <c:v>-6.8400000000000002E-2</c:v>
                </c:pt>
                <c:pt idx="405">
                  <c:v>-6.1699999999999998E-2</c:v>
                </c:pt>
                <c:pt idx="406">
                  <c:v>-7.3399999999999993E-2</c:v>
                </c:pt>
                <c:pt idx="407">
                  <c:v>-7.4200000000000002E-2</c:v>
                </c:pt>
                <c:pt idx="408">
                  <c:v>-5.9400000000000001E-2</c:v>
                </c:pt>
                <c:pt idx="409">
                  <c:v>-6.0199999999999997E-2</c:v>
                </c:pt>
                <c:pt idx="410">
                  <c:v>-6.3200000000000006E-2</c:v>
                </c:pt>
                <c:pt idx="411">
                  <c:v>-4.3400000000000001E-2</c:v>
                </c:pt>
                <c:pt idx="412">
                  <c:v>-5.7200000000000001E-2</c:v>
                </c:pt>
                <c:pt idx="413">
                  <c:v>-5.4899999999999997E-2</c:v>
                </c:pt>
                <c:pt idx="414">
                  <c:v>-6.0399999999999995E-2</c:v>
                </c:pt>
                <c:pt idx="415">
                  <c:v>-3.32E-2</c:v>
                </c:pt>
                <c:pt idx="416">
                  <c:v>-4.4199999999999996E-2</c:v>
                </c:pt>
                <c:pt idx="417">
                  <c:v>-3.5099999999999999E-2</c:v>
                </c:pt>
                <c:pt idx="418">
                  <c:v>-2.8799999999999999E-2</c:v>
                </c:pt>
                <c:pt idx="419">
                  <c:v>-3.5200000000000002E-2</c:v>
                </c:pt>
                <c:pt idx="420">
                  <c:v>-2.3400000000000001E-2</c:v>
                </c:pt>
                <c:pt idx="421">
                  <c:v>-2.8799999999999999E-2</c:v>
                </c:pt>
                <c:pt idx="422">
                  <c:v>-2.7900000000000001E-2</c:v>
                </c:pt>
                <c:pt idx="423">
                  <c:v>-3.8099999999999995E-2</c:v>
                </c:pt>
                <c:pt idx="424">
                  <c:v>-1.9099999999999999E-2</c:v>
                </c:pt>
                <c:pt idx="425">
                  <c:v>-1.17E-2</c:v>
                </c:pt>
                <c:pt idx="426">
                  <c:v>-1.23E-2</c:v>
                </c:pt>
                <c:pt idx="427">
                  <c:v>-1.78E-2</c:v>
                </c:pt>
                <c:pt idx="428">
                  <c:v>-8.6700000000000006E-3</c:v>
                </c:pt>
                <c:pt idx="429">
                  <c:v>-1.78E-2</c:v>
                </c:pt>
                <c:pt idx="430">
                  <c:v>-5.7100000000000007E-3</c:v>
                </c:pt>
                <c:pt idx="431">
                  <c:v>-1.0699999999999999E-2</c:v>
                </c:pt>
                <c:pt idx="432">
                  <c:v>-1.2999999999999999E-2</c:v>
                </c:pt>
                <c:pt idx="433">
                  <c:v>-4.2200000000000001E-4</c:v>
                </c:pt>
                <c:pt idx="434">
                  <c:v>-2.5399999999999997E-3</c:v>
                </c:pt>
                <c:pt idx="435">
                  <c:v>-2.5100000000000001E-3</c:v>
                </c:pt>
                <c:pt idx="436">
                  <c:v>8.2900000000000005E-3</c:v>
                </c:pt>
                <c:pt idx="437">
                  <c:v>1.24E-2</c:v>
                </c:pt>
                <c:pt idx="438">
                  <c:v>1.6E-2</c:v>
                </c:pt>
                <c:pt idx="439">
                  <c:v>-3.4199999999999999E-3</c:v>
                </c:pt>
                <c:pt idx="440">
                  <c:v>1.9899999999999998E-2</c:v>
                </c:pt>
                <c:pt idx="441">
                  <c:v>1.8700000000000001E-2</c:v>
                </c:pt>
                <c:pt idx="442">
                  <c:v>2.18E-2</c:v>
                </c:pt>
                <c:pt idx="443">
                  <c:v>2.2600000000000002E-2</c:v>
                </c:pt>
                <c:pt idx="444">
                  <c:v>1.9E-2</c:v>
                </c:pt>
                <c:pt idx="445">
                  <c:v>1.6500000000000001E-2</c:v>
                </c:pt>
                <c:pt idx="446">
                  <c:v>2.2699999999999998E-2</c:v>
                </c:pt>
                <c:pt idx="447">
                  <c:v>3.4700000000000002E-2</c:v>
                </c:pt>
                <c:pt idx="448">
                  <c:v>2.7800000000000002E-2</c:v>
                </c:pt>
                <c:pt idx="449">
                  <c:v>1.8700000000000001E-2</c:v>
                </c:pt>
                <c:pt idx="450">
                  <c:v>3.1099999999999996E-2</c:v>
                </c:pt>
                <c:pt idx="451">
                  <c:v>3.5400000000000001E-2</c:v>
                </c:pt>
                <c:pt idx="452">
                  <c:v>4.36E-2</c:v>
                </c:pt>
                <c:pt idx="453">
                  <c:v>4.7199999999999999E-2</c:v>
                </c:pt>
                <c:pt idx="454">
                  <c:v>4.8800000000000003E-2</c:v>
                </c:pt>
                <c:pt idx="455">
                  <c:v>5.0500000000000003E-2</c:v>
                </c:pt>
                <c:pt idx="456">
                  <c:v>4.3799999999999999E-2</c:v>
                </c:pt>
                <c:pt idx="457">
                  <c:v>3.6199999999999996E-2</c:v>
                </c:pt>
                <c:pt idx="458">
                  <c:v>4.6400000000000004E-2</c:v>
                </c:pt>
                <c:pt idx="459">
                  <c:v>5.0500000000000003E-2</c:v>
                </c:pt>
                <c:pt idx="460">
                  <c:v>7.0900000000000005E-2</c:v>
                </c:pt>
                <c:pt idx="461">
                  <c:v>4.8099999999999997E-2</c:v>
                </c:pt>
                <c:pt idx="462">
                  <c:v>5.1199999999999996E-2</c:v>
                </c:pt>
                <c:pt idx="463">
                  <c:v>5.96E-2</c:v>
                </c:pt>
                <c:pt idx="464">
                  <c:v>5.79E-2</c:v>
                </c:pt>
                <c:pt idx="465">
                  <c:v>5.4599999999999996E-2</c:v>
                </c:pt>
                <c:pt idx="466">
                  <c:v>7.2399999999999992E-2</c:v>
                </c:pt>
                <c:pt idx="467">
                  <c:v>7.1600000000000011E-2</c:v>
                </c:pt>
                <c:pt idx="468">
                  <c:v>8.0299999999999996E-2</c:v>
                </c:pt>
                <c:pt idx="469">
                  <c:v>6.7500000000000004E-2</c:v>
                </c:pt>
                <c:pt idx="470">
                  <c:v>9.4500000000000001E-2</c:v>
                </c:pt>
                <c:pt idx="471">
                  <c:v>6.9099999999999995E-2</c:v>
                </c:pt>
                <c:pt idx="472">
                  <c:v>7.1500000000000008E-2</c:v>
                </c:pt>
                <c:pt idx="473">
                  <c:v>9.1799999999999993E-2</c:v>
                </c:pt>
                <c:pt idx="474">
                  <c:v>8.2100000000000006E-2</c:v>
                </c:pt>
                <c:pt idx="475">
                  <c:v>9.1600000000000001E-2</c:v>
                </c:pt>
                <c:pt idx="476">
                  <c:v>8.7599999999999997E-2</c:v>
                </c:pt>
                <c:pt idx="477">
                  <c:v>8.5300000000000001E-2</c:v>
                </c:pt>
                <c:pt idx="478">
                  <c:v>7.6499999999999999E-2</c:v>
                </c:pt>
                <c:pt idx="479">
                  <c:v>8.9200000000000002E-2</c:v>
                </c:pt>
                <c:pt idx="480">
                  <c:v>9.4E-2</c:v>
                </c:pt>
                <c:pt idx="481">
                  <c:v>9.509999999999999E-2</c:v>
                </c:pt>
                <c:pt idx="482">
                  <c:v>0.108545</c:v>
                </c:pt>
                <c:pt idx="483">
                  <c:v>0.101294</c:v>
                </c:pt>
                <c:pt idx="484">
                  <c:v>9.5399999999999999E-2</c:v>
                </c:pt>
                <c:pt idx="485">
                  <c:v>0.11186299999999999</c:v>
                </c:pt>
                <c:pt idx="486">
                  <c:v>0.107193</c:v>
                </c:pt>
                <c:pt idx="487">
                  <c:v>0.117271</c:v>
                </c:pt>
                <c:pt idx="488">
                  <c:v>0.120758</c:v>
                </c:pt>
                <c:pt idx="489">
                  <c:v>0.113062</c:v>
                </c:pt>
                <c:pt idx="490">
                  <c:v>0.115842</c:v>
                </c:pt>
                <c:pt idx="491">
                  <c:v>0.114429</c:v>
                </c:pt>
                <c:pt idx="492">
                  <c:v>0.114721</c:v>
                </c:pt>
                <c:pt idx="493">
                  <c:v>0.10939</c:v>
                </c:pt>
                <c:pt idx="494">
                  <c:v>0.113999</c:v>
                </c:pt>
                <c:pt idx="495">
                  <c:v>0.12287800000000001</c:v>
                </c:pt>
                <c:pt idx="496">
                  <c:v>0.10945100000000001</c:v>
                </c:pt>
                <c:pt idx="497">
                  <c:v>0.13963899999999999</c:v>
                </c:pt>
                <c:pt idx="498">
                  <c:v>0.141897</c:v>
                </c:pt>
                <c:pt idx="499">
                  <c:v>0.12532099999999999</c:v>
                </c:pt>
                <c:pt idx="500">
                  <c:v>0.13140499999999999</c:v>
                </c:pt>
                <c:pt idx="501">
                  <c:v>0.144125</c:v>
                </c:pt>
                <c:pt idx="502">
                  <c:v>0.150669</c:v>
                </c:pt>
                <c:pt idx="503">
                  <c:v>0.140238</c:v>
                </c:pt>
                <c:pt idx="504">
                  <c:v>0.141652</c:v>
                </c:pt>
                <c:pt idx="505">
                  <c:v>0.142066</c:v>
                </c:pt>
                <c:pt idx="506">
                  <c:v>0.136689</c:v>
                </c:pt>
                <c:pt idx="507">
                  <c:v>0.151422</c:v>
                </c:pt>
                <c:pt idx="508">
                  <c:v>0.14644500000000002</c:v>
                </c:pt>
                <c:pt idx="509">
                  <c:v>0.15309699999999998</c:v>
                </c:pt>
                <c:pt idx="510">
                  <c:v>0.14252700000000001</c:v>
                </c:pt>
                <c:pt idx="511">
                  <c:v>0.16007099999999999</c:v>
                </c:pt>
                <c:pt idx="512">
                  <c:v>0.14898</c:v>
                </c:pt>
                <c:pt idx="513">
                  <c:v>0.15251300000000001</c:v>
                </c:pt>
                <c:pt idx="514">
                  <c:v>0.160886</c:v>
                </c:pt>
                <c:pt idx="515">
                  <c:v>0.15451000000000001</c:v>
                </c:pt>
                <c:pt idx="516">
                  <c:v>0.14862600000000001</c:v>
                </c:pt>
                <c:pt idx="517">
                  <c:v>0.17632499999999998</c:v>
                </c:pt>
                <c:pt idx="518">
                  <c:v>0.162545</c:v>
                </c:pt>
                <c:pt idx="519">
                  <c:v>0.17505000000000001</c:v>
                </c:pt>
                <c:pt idx="520">
                  <c:v>0.16176100000000002</c:v>
                </c:pt>
                <c:pt idx="521">
                  <c:v>0.175818</c:v>
                </c:pt>
                <c:pt idx="522">
                  <c:v>0.17399000000000001</c:v>
                </c:pt>
                <c:pt idx="523">
                  <c:v>0.16406600000000002</c:v>
                </c:pt>
                <c:pt idx="524">
                  <c:v>0.176233</c:v>
                </c:pt>
                <c:pt idx="525">
                  <c:v>0.172208</c:v>
                </c:pt>
                <c:pt idx="526">
                  <c:v>0.17961299999999999</c:v>
                </c:pt>
                <c:pt idx="527">
                  <c:v>0.19708000000000001</c:v>
                </c:pt>
                <c:pt idx="528">
                  <c:v>0.18259300000000001</c:v>
                </c:pt>
                <c:pt idx="529">
                  <c:v>0.175204</c:v>
                </c:pt>
                <c:pt idx="530">
                  <c:v>0.18881500000000001</c:v>
                </c:pt>
                <c:pt idx="531">
                  <c:v>0.178537</c:v>
                </c:pt>
                <c:pt idx="532">
                  <c:v>0.18618799999999999</c:v>
                </c:pt>
                <c:pt idx="533">
                  <c:v>0.19542100000000001</c:v>
                </c:pt>
                <c:pt idx="534">
                  <c:v>0.18409899999999998</c:v>
                </c:pt>
                <c:pt idx="535">
                  <c:v>0.19165699999999999</c:v>
                </c:pt>
                <c:pt idx="536">
                  <c:v>0.19056600000000001</c:v>
                </c:pt>
                <c:pt idx="537">
                  <c:v>0.20316400000000001</c:v>
                </c:pt>
                <c:pt idx="538">
                  <c:v>0.19841699999999998</c:v>
                </c:pt>
                <c:pt idx="539">
                  <c:v>0.18379099999999998</c:v>
                </c:pt>
                <c:pt idx="540">
                  <c:v>0.19611200000000001</c:v>
                </c:pt>
                <c:pt idx="541">
                  <c:v>0.20282600000000001</c:v>
                </c:pt>
                <c:pt idx="542">
                  <c:v>0.19575899999999999</c:v>
                </c:pt>
                <c:pt idx="543">
                  <c:v>0.20019899999999999</c:v>
                </c:pt>
                <c:pt idx="544">
                  <c:v>0.20340899999999998</c:v>
                </c:pt>
                <c:pt idx="545">
                  <c:v>0.21602200000000002</c:v>
                </c:pt>
                <c:pt idx="546">
                  <c:v>0.210369</c:v>
                </c:pt>
                <c:pt idx="547">
                  <c:v>0.21204300000000001</c:v>
                </c:pt>
                <c:pt idx="548">
                  <c:v>0.224687</c:v>
                </c:pt>
                <c:pt idx="549">
                  <c:v>0.20916999999999999</c:v>
                </c:pt>
                <c:pt idx="550">
                  <c:v>0.220585</c:v>
                </c:pt>
                <c:pt idx="551">
                  <c:v>0.22017</c:v>
                </c:pt>
                <c:pt idx="552">
                  <c:v>0.22940300000000002</c:v>
                </c:pt>
                <c:pt idx="553">
                  <c:v>0.21285799999999999</c:v>
                </c:pt>
                <c:pt idx="554">
                  <c:v>0.22195200000000001</c:v>
                </c:pt>
                <c:pt idx="555">
                  <c:v>0.23505699999999999</c:v>
                </c:pt>
                <c:pt idx="556">
                  <c:v>0.224717</c:v>
                </c:pt>
                <c:pt idx="557">
                  <c:v>0.237146</c:v>
                </c:pt>
                <c:pt idx="558">
                  <c:v>0.23671599999999998</c:v>
                </c:pt>
                <c:pt idx="559">
                  <c:v>0.23754500000000001</c:v>
                </c:pt>
                <c:pt idx="560">
                  <c:v>0.25862299999999999</c:v>
                </c:pt>
                <c:pt idx="561">
                  <c:v>0.236239</c:v>
                </c:pt>
                <c:pt idx="562">
                  <c:v>0.24144699999999999</c:v>
                </c:pt>
                <c:pt idx="563">
                  <c:v>0.24436599999999997</c:v>
                </c:pt>
                <c:pt idx="564">
                  <c:v>0.236731</c:v>
                </c:pt>
                <c:pt idx="565">
                  <c:v>0.23838999999999999</c:v>
                </c:pt>
                <c:pt idx="566">
                  <c:v>0.22700699999999999</c:v>
                </c:pt>
                <c:pt idx="567">
                  <c:v>0.23124699999999998</c:v>
                </c:pt>
                <c:pt idx="568">
                  <c:v>0.24508800000000003</c:v>
                </c:pt>
                <c:pt idx="569">
                  <c:v>0.23313600000000001</c:v>
                </c:pt>
                <c:pt idx="570">
                  <c:v>0.25518200000000002</c:v>
                </c:pt>
                <c:pt idx="571">
                  <c:v>0.26280200000000004</c:v>
                </c:pt>
                <c:pt idx="572">
                  <c:v>0.25733200000000001</c:v>
                </c:pt>
                <c:pt idx="573">
                  <c:v>0.26940700000000001</c:v>
                </c:pt>
                <c:pt idx="574">
                  <c:v>0.24780800000000003</c:v>
                </c:pt>
                <c:pt idx="575">
                  <c:v>0.255243</c:v>
                </c:pt>
                <c:pt idx="576">
                  <c:v>0.26109599999999999</c:v>
                </c:pt>
                <c:pt idx="577">
                  <c:v>0.27507600000000004</c:v>
                </c:pt>
                <c:pt idx="578">
                  <c:v>0.27793400000000001</c:v>
                </c:pt>
                <c:pt idx="579">
                  <c:v>0.27599800000000002</c:v>
                </c:pt>
                <c:pt idx="580">
                  <c:v>0.26655000000000001</c:v>
                </c:pt>
                <c:pt idx="581">
                  <c:v>0.267011</c:v>
                </c:pt>
                <c:pt idx="582">
                  <c:v>0.27129700000000001</c:v>
                </c:pt>
                <c:pt idx="583">
                  <c:v>0.28214299999999998</c:v>
                </c:pt>
                <c:pt idx="584">
                  <c:v>0.277918</c:v>
                </c:pt>
                <c:pt idx="585">
                  <c:v>0.282389</c:v>
                </c:pt>
                <c:pt idx="586">
                  <c:v>0.28231200000000001</c:v>
                </c:pt>
                <c:pt idx="587">
                  <c:v>0.286107</c:v>
                </c:pt>
                <c:pt idx="588">
                  <c:v>0.28100599999999998</c:v>
                </c:pt>
                <c:pt idx="589">
                  <c:v>0.29036200000000001</c:v>
                </c:pt>
                <c:pt idx="590">
                  <c:v>0.286414</c:v>
                </c:pt>
                <c:pt idx="591">
                  <c:v>0.28369499999999997</c:v>
                </c:pt>
                <c:pt idx="592">
                  <c:v>0.30251400000000001</c:v>
                </c:pt>
                <c:pt idx="593">
                  <c:v>0.281943</c:v>
                </c:pt>
                <c:pt idx="594">
                  <c:v>0.30415799999999998</c:v>
                </c:pt>
                <c:pt idx="595">
                  <c:v>0.29311199999999998</c:v>
                </c:pt>
                <c:pt idx="596">
                  <c:v>0.29033100000000001</c:v>
                </c:pt>
                <c:pt idx="597">
                  <c:v>0.292958</c:v>
                </c:pt>
                <c:pt idx="598">
                  <c:v>0.31368699999999999</c:v>
                </c:pt>
                <c:pt idx="599">
                  <c:v>0.32074200000000003</c:v>
                </c:pt>
                <c:pt idx="600">
                  <c:v>0.31522</c:v>
                </c:pt>
                <c:pt idx="601">
                  <c:v>0.315834</c:v>
                </c:pt>
                <c:pt idx="602">
                  <c:v>0.31506699999999999</c:v>
                </c:pt>
                <c:pt idx="603">
                  <c:v>0.32181499999999996</c:v>
                </c:pt>
                <c:pt idx="604">
                  <c:v>0.33347100000000002</c:v>
                </c:pt>
                <c:pt idx="605">
                  <c:v>0.32012799999999997</c:v>
                </c:pt>
                <c:pt idx="606">
                  <c:v>0.32196900000000001</c:v>
                </c:pt>
                <c:pt idx="607">
                  <c:v>0.33868499999999996</c:v>
                </c:pt>
                <c:pt idx="608">
                  <c:v>0.32227500000000003</c:v>
                </c:pt>
                <c:pt idx="609">
                  <c:v>0.33515800000000001</c:v>
                </c:pt>
                <c:pt idx="610">
                  <c:v>0.33684500000000001</c:v>
                </c:pt>
                <c:pt idx="611">
                  <c:v>0.34175299999999997</c:v>
                </c:pt>
                <c:pt idx="612">
                  <c:v>0.33485100000000001</c:v>
                </c:pt>
                <c:pt idx="613">
                  <c:v>0.33929900000000002</c:v>
                </c:pt>
                <c:pt idx="614">
                  <c:v>0.34497299999999997</c:v>
                </c:pt>
                <c:pt idx="615">
                  <c:v>0.34926800000000002</c:v>
                </c:pt>
                <c:pt idx="616">
                  <c:v>0.359543</c:v>
                </c:pt>
                <c:pt idx="617">
                  <c:v>0.36399099999999995</c:v>
                </c:pt>
                <c:pt idx="618">
                  <c:v>0.35310199999999997</c:v>
                </c:pt>
                <c:pt idx="619">
                  <c:v>0.35938999999999999</c:v>
                </c:pt>
                <c:pt idx="620">
                  <c:v>0.376106</c:v>
                </c:pt>
                <c:pt idx="621">
                  <c:v>0.36138300000000001</c:v>
                </c:pt>
                <c:pt idx="622">
                  <c:v>0.36276400000000003</c:v>
                </c:pt>
                <c:pt idx="623">
                  <c:v>0.35586199999999996</c:v>
                </c:pt>
                <c:pt idx="624">
                  <c:v>0.365678</c:v>
                </c:pt>
                <c:pt idx="625">
                  <c:v>0.37257899999999999</c:v>
                </c:pt>
                <c:pt idx="626">
                  <c:v>0.36291699999999999</c:v>
                </c:pt>
                <c:pt idx="627">
                  <c:v>0.38699499999999998</c:v>
                </c:pt>
                <c:pt idx="628">
                  <c:v>0.38392799999999999</c:v>
                </c:pt>
                <c:pt idx="629">
                  <c:v>0.39067600000000002</c:v>
                </c:pt>
                <c:pt idx="630">
                  <c:v>0.38561500000000004</c:v>
                </c:pt>
                <c:pt idx="631">
                  <c:v>0.388069</c:v>
                </c:pt>
                <c:pt idx="632">
                  <c:v>0.38270100000000001</c:v>
                </c:pt>
                <c:pt idx="633">
                  <c:v>0.39788399999999996</c:v>
                </c:pt>
                <c:pt idx="634">
                  <c:v>0.40141200000000005</c:v>
                </c:pt>
                <c:pt idx="635">
                  <c:v>0.40141200000000005</c:v>
                </c:pt>
                <c:pt idx="636">
                  <c:v>0.39650400000000002</c:v>
                </c:pt>
                <c:pt idx="637">
                  <c:v>0.40984700000000002</c:v>
                </c:pt>
                <c:pt idx="638">
                  <c:v>0.40156500000000001</c:v>
                </c:pt>
                <c:pt idx="639">
                  <c:v>0.40049200000000001</c:v>
                </c:pt>
                <c:pt idx="640">
                  <c:v>0.421043</c:v>
                </c:pt>
                <c:pt idx="641">
                  <c:v>0.41858900000000004</c:v>
                </c:pt>
                <c:pt idx="642">
                  <c:v>0.42641000000000001</c:v>
                </c:pt>
                <c:pt idx="643">
                  <c:v>0.430091</c:v>
                </c:pt>
                <c:pt idx="644">
                  <c:v>0.42840400000000001</c:v>
                </c:pt>
                <c:pt idx="645">
                  <c:v>0.43423200000000001</c:v>
                </c:pt>
                <c:pt idx="646">
                  <c:v>0.44619400000000004</c:v>
                </c:pt>
                <c:pt idx="647">
                  <c:v>0.430091</c:v>
                </c:pt>
                <c:pt idx="648">
                  <c:v>0.44834200000000002</c:v>
                </c:pt>
                <c:pt idx="649">
                  <c:v>0.445274</c:v>
                </c:pt>
                <c:pt idx="650">
                  <c:v>0.44328000000000001</c:v>
                </c:pt>
                <c:pt idx="651">
                  <c:v>0.45601000000000003</c:v>
                </c:pt>
                <c:pt idx="652">
                  <c:v>0.44420100000000001</c:v>
                </c:pt>
                <c:pt idx="653">
                  <c:v>0.44926200000000005</c:v>
                </c:pt>
                <c:pt idx="654">
                  <c:v>0.46398499999999998</c:v>
                </c:pt>
                <c:pt idx="655">
                  <c:v>0.46674500000000002</c:v>
                </c:pt>
                <c:pt idx="656">
                  <c:v>0.462451</c:v>
                </c:pt>
                <c:pt idx="657">
                  <c:v>0.46981300000000004</c:v>
                </c:pt>
                <c:pt idx="658">
                  <c:v>0.479628</c:v>
                </c:pt>
                <c:pt idx="659">
                  <c:v>0.47686700000000004</c:v>
                </c:pt>
                <c:pt idx="660">
                  <c:v>0.47886100000000004</c:v>
                </c:pt>
                <c:pt idx="661">
                  <c:v>0.47579399999999999</c:v>
                </c:pt>
                <c:pt idx="662">
                  <c:v>0.49481099999999995</c:v>
                </c:pt>
                <c:pt idx="663">
                  <c:v>0.49895200000000001</c:v>
                </c:pt>
                <c:pt idx="664">
                  <c:v>0.483462</c:v>
                </c:pt>
                <c:pt idx="665">
                  <c:v>0.49358400000000002</c:v>
                </c:pt>
                <c:pt idx="666">
                  <c:v>0.49787799999999999</c:v>
                </c:pt>
                <c:pt idx="667">
                  <c:v>0.50784699999999994</c:v>
                </c:pt>
                <c:pt idx="668">
                  <c:v>0.52119000000000004</c:v>
                </c:pt>
                <c:pt idx="669">
                  <c:v>0.49925900000000006</c:v>
                </c:pt>
                <c:pt idx="670">
                  <c:v>0.52870499999999998</c:v>
                </c:pt>
                <c:pt idx="671">
                  <c:v>0.52793800000000002</c:v>
                </c:pt>
                <c:pt idx="672">
                  <c:v>0.529165</c:v>
                </c:pt>
                <c:pt idx="673">
                  <c:v>0.53069900000000003</c:v>
                </c:pt>
                <c:pt idx="674">
                  <c:v>0.53560600000000003</c:v>
                </c:pt>
                <c:pt idx="675">
                  <c:v>0.53361299999999989</c:v>
                </c:pt>
                <c:pt idx="676">
                  <c:v>0.53821399999999997</c:v>
                </c:pt>
                <c:pt idx="677">
                  <c:v>0.54956300000000002</c:v>
                </c:pt>
                <c:pt idx="678">
                  <c:v>0.53790700000000002</c:v>
                </c:pt>
                <c:pt idx="679">
                  <c:v>0.56397900000000001</c:v>
                </c:pt>
                <c:pt idx="680">
                  <c:v>0.55493000000000003</c:v>
                </c:pt>
                <c:pt idx="681">
                  <c:v>0.56597299999999995</c:v>
                </c:pt>
                <c:pt idx="682">
                  <c:v>0.56750599999999995</c:v>
                </c:pt>
                <c:pt idx="683">
                  <c:v>0.58591000000000004</c:v>
                </c:pt>
                <c:pt idx="684">
                  <c:v>0.57778200000000002</c:v>
                </c:pt>
                <c:pt idx="685">
                  <c:v>0.57747500000000007</c:v>
                </c:pt>
                <c:pt idx="686">
                  <c:v>0.592198</c:v>
                </c:pt>
                <c:pt idx="687">
                  <c:v>0.59281200000000001</c:v>
                </c:pt>
                <c:pt idx="688">
                  <c:v>0.60891499999999998</c:v>
                </c:pt>
                <c:pt idx="689">
                  <c:v>0.61597000000000002</c:v>
                </c:pt>
                <c:pt idx="690">
                  <c:v>0.61551</c:v>
                </c:pt>
                <c:pt idx="691">
                  <c:v>0.61980399999999991</c:v>
                </c:pt>
                <c:pt idx="692">
                  <c:v>0.61642999999999992</c:v>
                </c:pt>
                <c:pt idx="693">
                  <c:v>0.62701200000000001</c:v>
                </c:pt>
                <c:pt idx="694">
                  <c:v>0.62210399999999999</c:v>
                </c:pt>
                <c:pt idx="695">
                  <c:v>0.62961900000000004</c:v>
                </c:pt>
                <c:pt idx="696">
                  <c:v>0.64602899999999996</c:v>
                </c:pt>
                <c:pt idx="697">
                  <c:v>0.64480199999999999</c:v>
                </c:pt>
                <c:pt idx="698">
                  <c:v>0.63759399999999999</c:v>
                </c:pt>
                <c:pt idx="699">
                  <c:v>0.65523100000000001</c:v>
                </c:pt>
                <c:pt idx="700">
                  <c:v>0.66657999999999995</c:v>
                </c:pt>
                <c:pt idx="701">
                  <c:v>0.67256199999999999</c:v>
                </c:pt>
                <c:pt idx="702">
                  <c:v>0.67976999999999999</c:v>
                </c:pt>
                <c:pt idx="703">
                  <c:v>0.66581299999999999</c:v>
                </c:pt>
                <c:pt idx="704">
                  <c:v>0.69203899999999996</c:v>
                </c:pt>
                <c:pt idx="705">
                  <c:v>0.69648599999999994</c:v>
                </c:pt>
                <c:pt idx="706">
                  <c:v>0.70323499999999994</c:v>
                </c:pt>
                <c:pt idx="707">
                  <c:v>0.69173200000000001</c:v>
                </c:pt>
                <c:pt idx="708">
                  <c:v>0.72056500000000001</c:v>
                </c:pt>
                <c:pt idx="709">
                  <c:v>0.7256260000000001</c:v>
                </c:pt>
                <c:pt idx="710">
                  <c:v>0.7127429999999999</c:v>
                </c:pt>
                <c:pt idx="711">
                  <c:v>0.72409199999999996</c:v>
                </c:pt>
                <c:pt idx="712">
                  <c:v>0.74402999999999997</c:v>
                </c:pt>
                <c:pt idx="713">
                  <c:v>0.74372299999999991</c:v>
                </c:pt>
                <c:pt idx="714">
                  <c:v>0.74571699999999996</c:v>
                </c:pt>
                <c:pt idx="715">
                  <c:v>0.75093100000000002</c:v>
                </c:pt>
                <c:pt idx="716">
                  <c:v>0.75415200000000004</c:v>
                </c:pt>
                <c:pt idx="717">
                  <c:v>0.76105299999999998</c:v>
                </c:pt>
                <c:pt idx="718">
                  <c:v>0.77822999999999998</c:v>
                </c:pt>
                <c:pt idx="719">
                  <c:v>0.75752600000000003</c:v>
                </c:pt>
                <c:pt idx="720">
                  <c:v>0.78574500000000003</c:v>
                </c:pt>
                <c:pt idx="721">
                  <c:v>0.81503800000000004</c:v>
                </c:pt>
                <c:pt idx="722">
                  <c:v>0.80936300000000005</c:v>
                </c:pt>
                <c:pt idx="723">
                  <c:v>0.80798300000000001</c:v>
                </c:pt>
                <c:pt idx="724">
                  <c:v>0.79648099999999999</c:v>
                </c:pt>
                <c:pt idx="725">
                  <c:v>0.82224600000000003</c:v>
                </c:pt>
                <c:pt idx="726">
                  <c:v>0.83160099999999992</c:v>
                </c:pt>
                <c:pt idx="727">
                  <c:v>0.84248999999999996</c:v>
                </c:pt>
                <c:pt idx="728">
                  <c:v>0.82807400000000009</c:v>
                </c:pt>
                <c:pt idx="729">
                  <c:v>0.86288799999999999</c:v>
                </c:pt>
                <c:pt idx="730">
                  <c:v>0.88619899999999996</c:v>
                </c:pt>
                <c:pt idx="731">
                  <c:v>0.87362300000000004</c:v>
                </c:pt>
                <c:pt idx="732">
                  <c:v>0.87607699999999999</c:v>
                </c:pt>
                <c:pt idx="733">
                  <c:v>0.88681299999999996</c:v>
                </c:pt>
                <c:pt idx="734">
                  <c:v>0.90214899999999998</c:v>
                </c:pt>
                <c:pt idx="735">
                  <c:v>0.90184300000000006</c:v>
                </c:pt>
                <c:pt idx="736">
                  <c:v>0.89678200000000008</c:v>
                </c:pt>
                <c:pt idx="737">
                  <c:v>0.90276299999999998</c:v>
                </c:pt>
                <c:pt idx="738">
                  <c:v>0.94616500000000003</c:v>
                </c:pt>
                <c:pt idx="739">
                  <c:v>0.93450900000000003</c:v>
                </c:pt>
                <c:pt idx="740">
                  <c:v>0.93098199999999998</c:v>
                </c:pt>
                <c:pt idx="741">
                  <c:v>0.9700899999999999</c:v>
                </c:pt>
                <c:pt idx="742">
                  <c:v>0.96901700000000002</c:v>
                </c:pt>
                <c:pt idx="743">
                  <c:v>0.97315699999999994</c:v>
                </c:pt>
                <c:pt idx="744">
                  <c:v>0.97576499999999999</c:v>
                </c:pt>
                <c:pt idx="745">
                  <c:v>0.98051900000000003</c:v>
                </c:pt>
                <c:pt idx="746">
                  <c:v>1.0202410000000002</c:v>
                </c:pt>
                <c:pt idx="747">
                  <c:v>1.0207009999999999</c:v>
                </c:pt>
                <c:pt idx="748">
                  <c:v>1.0050569999999999</c:v>
                </c:pt>
                <c:pt idx="749">
                  <c:v>1.0222339999999999</c:v>
                </c:pt>
                <c:pt idx="750">
                  <c:v>1.044932</c:v>
                </c:pt>
                <c:pt idx="751">
                  <c:v>1.0492269999999999</c:v>
                </c:pt>
                <c:pt idx="752">
                  <c:v>1.0391039999999998</c:v>
                </c:pt>
                <c:pt idx="753">
                  <c:v>1.0440119999999999</c:v>
                </c:pt>
                <c:pt idx="754">
                  <c:v>1.0861880000000002</c:v>
                </c:pt>
                <c:pt idx="755">
                  <c:v>1.0978430000000001</c:v>
                </c:pt>
                <c:pt idx="756">
                  <c:v>1.0817400000000001</c:v>
                </c:pt>
                <c:pt idx="757">
                  <c:v>1.0782129999999999</c:v>
                </c:pt>
                <c:pt idx="758">
                  <c:v>1.123149</c:v>
                </c:pt>
                <c:pt idx="759">
                  <c:v>1.1305099999999999</c:v>
                </c:pt>
                <c:pt idx="760">
                  <c:v>1.110419</c:v>
                </c:pt>
                <c:pt idx="761">
                  <c:v>1.1022910000000001</c:v>
                </c:pt>
                <c:pt idx="762">
                  <c:v>1.160876</c:v>
                </c:pt>
                <c:pt idx="763">
                  <c:v>1.1751400000000001</c:v>
                </c:pt>
                <c:pt idx="764">
                  <c:v>1.1693120000000001</c:v>
                </c:pt>
                <c:pt idx="765">
                  <c:v>1.1473799999999998</c:v>
                </c:pt>
                <c:pt idx="766">
                  <c:v>1.16333</c:v>
                </c:pt>
                <c:pt idx="767">
                  <c:v>1.1989110000000001</c:v>
                </c:pt>
                <c:pt idx="768">
                  <c:v>1.1923159999999999</c:v>
                </c:pt>
                <c:pt idx="769">
                  <c:v>1.179894</c:v>
                </c:pt>
                <c:pt idx="770">
                  <c:v>1.2255969999999998</c:v>
                </c:pt>
                <c:pt idx="771">
                  <c:v>1.245841</c:v>
                </c:pt>
                <c:pt idx="772">
                  <c:v>1.2436940000000001</c:v>
                </c:pt>
                <c:pt idx="773">
                  <c:v>1.234032</c:v>
                </c:pt>
                <c:pt idx="774">
                  <c:v>1.2539689999999999</c:v>
                </c:pt>
                <c:pt idx="775">
                  <c:v>1.2815750000000001</c:v>
                </c:pt>
                <c:pt idx="776">
                  <c:v>1.2840289999999999</c:v>
                </c:pt>
                <c:pt idx="777">
                  <c:v>1.2487550000000001</c:v>
                </c:pt>
                <c:pt idx="778">
                  <c:v>1.299059</c:v>
                </c:pt>
                <c:pt idx="779">
                  <c:v>1.3295780000000001</c:v>
                </c:pt>
                <c:pt idx="780">
                  <c:v>1.3283510000000001</c:v>
                </c:pt>
                <c:pt idx="781">
                  <c:v>1.3275839999999999</c:v>
                </c:pt>
                <c:pt idx="782">
                  <c:v>1.298905</c:v>
                </c:pt>
                <c:pt idx="783">
                  <c:v>1.3551900000000001</c:v>
                </c:pt>
                <c:pt idx="784">
                  <c:v>1.3527359999999999</c:v>
                </c:pt>
                <c:pt idx="785">
                  <c:v>1.3441480000000001</c:v>
                </c:pt>
                <c:pt idx="786">
                  <c:v>1.3340260000000002</c:v>
                </c:pt>
                <c:pt idx="787">
                  <c:v>1.3697600000000001</c:v>
                </c:pt>
                <c:pt idx="788">
                  <c:v>1.398593</c:v>
                </c:pt>
                <c:pt idx="789">
                  <c:v>1.409635</c:v>
                </c:pt>
                <c:pt idx="790">
                  <c:v>1.3903110000000001</c:v>
                </c:pt>
                <c:pt idx="791">
                  <c:v>1.4013529999999998</c:v>
                </c:pt>
                <c:pt idx="792">
                  <c:v>1.4467490000000001</c:v>
                </c:pt>
                <c:pt idx="793">
                  <c:v>1.4419949999999999</c:v>
                </c:pt>
                <c:pt idx="794">
                  <c:v>1.417457</c:v>
                </c:pt>
                <c:pt idx="795">
                  <c:v>1.4012</c:v>
                </c:pt>
                <c:pt idx="796">
                  <c:v>1.476502</c:v>
                </c:pt>
                <c:pt idx="797">
                  <c:v>1.4950589999999999</c:v>
                </c:pt>
                <c:pt idx="798">
                  <c:v>1.489692</c:v>
                </c:pt>
                <c:pt idx="799">
                  <c:v>1.460399</c:v>
                </c:pt>
                <c:pt idx="800">
                  <c:v>1.5154570000000001</c:v>
                </c:pt>
                <c:pt idx="801">
                  <c:v>1.51515</c:v>
                </c:pt>
                <c:pt idx="802">
                  <c:v>1.499814</c:v>
                </c:pt>
                <c:pt idx="803">
                  <c:v>1.475122</c:v>
                </c:pt>
                <c:pt idx="804">
                  <c:v>1.5481239999999998</c:v>
                </c:pt>
                <c:pt idx="805">
                  <c:v>1.564994</c:v>
                </c:pt>
                <c:pt idx="806">
                  <c:v>1.5663739999999999</c:v>
                </c:pt>
                <c:pt idx="807">
                  <c:v>1.535088</c:v>
                </c:pt>
                <c:pt idx="808">
                  <c:v>1.554718</c:v>
                </c:pt>
                <c:pt idx="809">
                  <c:v>1.6041020000000001</c:v>
                </c:pt>
                <c:pt idx="810">
                  <c:v>1.5683680000000002</c:v>
                </c:pt>
                <c:pt idx="811">
                  <c:v>1.573736</c:v>
                </c:pt>
                <c:pt idx="812">
                  <c:v>1.587845</c:v>
                </c:pt>
                <c:pt idx="813">
                  <c:v>1.636309</c:v>
                </c:pt>
                <c:pt idx="814">
                  <c:v>1.6162179999999999</c:v>
                </c:pt>
                <c:pt idx="815">
                  <c:v>1.6099300000000001</c:v>
                </c:pt>
                <c:pt idx="816">
                  <c:v>1.6024150000000001</c:v>
                </c:pt>
                <c:pt idx="817">
                  <c:v>1.643364</c:v>
                </c:pt>
                <c:pt idx="818">
                  <c:v>1.660234</c:v>
                </c:pt>
                <c:pt idx="819">
                  <c:v>1.636922</c:v>
                </c:pt>
                <c:pt idx="820">
                  <c:v>1.6906000000000001</c:v>
                </c:pt>
                <c:pt idx="821">
                  <c:v>1.7154449999999999</c:v>
                </c:pt>
                <c:pt idx="822">
                  <c:v>1.70333</c:v>
                </c:pt>
                <c:pt idx="823">
                  <c:v>1.678024</c:v>
                </c:pt>
                <c:pt idx="824">
                  <c:v>1.6830849999999999</c:v>
                </c:pt>
                <c:pt idx="825">
                  <c:v>1.7258740000000001</c:v>
                </c:pt>
                <c:pt idx="826">
                  <c:v>1.741824</c:v>
                </c:pt>
                <c:pt idx="827">
                  <c:v>1.7080839999999999</c:v>
                </c:pt>
                <c:pt idx="828">
                  <c:v>1.6794049999999998</c:v>
                </c:pt>
                <c:pt idx="829">
                  <c:v>1.752713</c:v>
                </c:pt>
                <c:pt idx="830">
                  <c:v>1.764216</c:v>
                </c:pt>
                <c:pt idx="831">
                  <c:v>1.747039</c:v>
                </c:pt>
                <c:pt idx="832">
                  <c:v>1.7444310000000001</c:v>
                </c:pt>
                <c:pt idx="833">
                  <c:v>1.7951950000000001</c:v>
                </c:pt>
                <c:pt idx="834">
                  <c:v>1.7965749999999998</c:v>
                </c:pt>
                <c:pt idx="835">
                  <c:v>1.775871</c:v>
                </c:pt>
                <c:pt idx="836">
                  <c:v>1.7548600000000001</c:v>
                </c:pt>
                <c:pt idx="837">
                  <c:v>1.7810860000000002</c:v>
                </c:pt>
                <c:pt idx="838">
                  <c:v>1.8220339999999999</c:v>
                </c:pt>
                <c:pt idx="839">
                  <c:v>1.8264819999999999</c:v>
                </c:pt>
                <c:pt idx="840">
                  <c:v>1.793048</c:v>
                </c:pt>
                <c:pt idx="841">
                  <c:v>1.840438</c:v>
                </c:pt>
                <c:pt idx="842">
                  <c:v>1.852247</c:v>
                </c:pt>
                <c:pt idx="843">
                  <c:v>1.8341500000000002</c:v>
                </c:pt>
                <c:pt idx="844">
                  <c:v>1.812986</c:v>
                </c:pt>
                <c:pt idx="845">
                  <c:v>1.8149789999999999</c:v>
                </c:pt>
                <c:pt idx="846">
                  <c:v>1.894269</c:v>
                </c:pt>
                <c:pt idx="847">
                  <c:v>1.8965700000000001</c:v>
                </c:pt>
                <c:pt idx="848">
                  <c:v>1.8839939999999999</c:v>
                </c:pt>
                <c:pt idx="849">
                  <c:v>1.8500999999999999</c:v>
                </c:pt>
                <c:pt idx="850">
                  <c:v>1.9220280000000001</c:v>
                </c:pt>
                <c:pt idx="851">
                  <c:v>1.8950359999999999</c:v>
                </c:pt>
                <c:pt idx="852">
                  <c:v>1.8889009999999999</c:v>
                </c:pt>
                <c:pt idx="853">
                  <c:v>1.8543940000000001</c:v>
                </c:pt>
                <c:pt idx="854">
                  <c:v>1.9470270000000001</c:v>
                </c:pt>
                <c:pt idx="855">
                  <c:v>1.955155</c:v>
                </c:pt>
                <c:pt idx="856">
                  <c:v>1.945187</c:v>
                </c:pt>
                <c:pt idx="857">
                  <c:v>1.91574</c:v>
                </c:pt>
                <c:pt idx="858">
                  <c:v>1.9178870000000001</c:v>
                </c:pt>
                <c:pt idx="859">
                  <c:v>1.9701850000000001</c:v>
                </c:pt>
                <c:pt idx="860">
                  <c:v>1.9290830000000001</c:v>
                </c:pt>
                <c:pt idx="861">
                  <c:v>1.922488</c:v>
                </c:pt>
                <c:pt idx="862">
                  <c:v>1.9973310000000002</c:v>
                </c:pt>
                <c:pt idx="863">
                  <c:v>2.0034649999999998</c:v>
                </c:pt>
                <c:pt idx="864">
                  <c:v>1.9784669999999998</c:v>
                </c:pt>
                <c:pt idx="865">
                  <c:v>1.9694180000000001</c:v>
                </c:pt>
                <c:pt idx="866">
                  <c:v>1.9592960000000001</c:v>
                </c:pt>
                <c:pt idx="867">
                  <c:v>2.0183419999999996</c:v>
                </c:pt>
                <c:pt idx="868">
                  <c:v>2.0229430000000002</c:v>
                </c:pt>
                <c:pt idx="869">
                  <c:v>1.9588359999999998</c:v>
                </c:pt>
                <c:pt idx="870">
                  <c:v>2.0355189999999999</c:v>
                </c:pt>
                <c:pt idx="871">
                  <c:v>2.0342920000000002</c:v>
                </c:pt>
                <c:pt idx="872">
                  <c:v>2.0326049999999998</c:v>
                </c:pt>
                <c:pt idx="873">
                  <c:v>2.0149679999999996</c:v>
                </c:pt>
                <c:pt idx="874">
                  <c:v>2.0040790000000004</c:v>
                </c:pt>
                <c:pt idx="875">
                  <c:v>2.0737070000000002</c:v>
                </c:pt>
                <c:pt idx="876">
                  <c:v>2.0694120000000003</c:v>
                </c:pt>
                <c:pt idx="877">
                  <c:v>2.0378190000000003</c:v>
                </c:pt>
                <c:pt idx="878">
                  <c:v>2.009293</c:v>
                </c:pt>
                <c:pt idx="879">
                  <c:v>2.07524</c:v>
                </c:pt>
                <c:pt idx="880">
                  <c:v>2.1092870000000001</c:v>
                </c:pt>
                <c:pt idx="881">
                  <c:v>2.0836749999999999</c:v>
                </c:pt>
                <c:pt idx="882">
                  <c:v>2.0640450000000001</c:v>
                </c:pt>
                <c:pt idx="883">
                  <c:v>2.1128149999999999</c:v>
                </c:pt>
                <c:pt idx="884">
                  <c:v>2.1120480000000001</c:v>
                </c:pt>
                <c:pt idx="885">
                  <c:v>2.1071399999999998</c:v>
                </c:pt>
                <c:pt idx="886">
                  <c:v>2.0737070000000002</c:v>
                </c:pt>
                <c:pt idx="887">
                  <c:v>2.0951780000000002</c:v>
                </c:pt>
                <c:pt idx="888">
                  <c:v>2.1689470000000002</c:v>
                </c:pt>
                <c:pt idx="889">
                  <c:v>2.147475</c:v>
                </c:pt>
                <c:pt idx="890">
                  <c:v>2.1181830000000001</c:v>
                </c:pt>
                <c:pt idx="891">
                  <c:v>2.1526900000000002</c:v>
                </c:pt>
                <c:pt idx="892">
                  <c:v>2.1726269999999999</c:v>
                </c:pt>
                <c:pt idx="893">
                  <c:v>2.1689470000000002</c:v>
                </c:pt>
                <c:pt idx="894">
                  <c:v>2.1267709999999997</c:v>
                </c:pt>
                <c:pt idx="895">
                  <c:v>2.1221700000000001</c:v>
                </c:pt>
                <c:pt idx="896">
                  <c:v>2.2115819999999999</c:v>
                </c:pt>
                <c:pt idx="897">
                  <c:v>2.2180230000000001</c:v>
                </c:pt>
                <c:pt idx="898">
                  <c:v>2.1907239999999999</c:v>
                </c:pt>
                <c:pt idx="899">
                  <c:v>2.1625049999999999</c:v>
                </c:pt>
                <c:pt idx="900">
                  <c:v>2.2213970000000001</c:v>
                </c:pt>
                <c:pt idx="901">
                  <c:v>2.226458</c:v>
                </c:pt>
                <c:pt idx="902">
                  <c:v>2.1907239999999999</c:v>
                </c:pt>
                <c:pt idx="903">
                  <c:v>2.1709400000000003</c:v>
                </c:pt>
                <c:pt idx="904">
                  <c:v>2.2575920000000003</c:v>
                </c:pt>
                <c:pt idx="905">
                  <c:v>2.259585</c:v>
                </c:pt>
                <c:pt idx="906">
                  <c:v>2.2534510000000001</c:v>
                </c:pt>
                <c:pt idx="907">
                  <c:v>2.2414879999999999</c:v>
                </c:pt>
                <c:pt idx="908">
                  <c:v>2.2224710000000001</c:v>
                </c:pt>
                <c:pt idx="909">
                  <c:v>2.2891849999999998</c:v>
                </c:pt>
                <c:pt idx="910">
                  <c:v>2.2628059999999999</c:v>
                </c:pt>
                <c:pt idx="911">
                  <c:v>2.2166429999999999</c:v>
                </c:pt>
                <c:pt idx="912">
                  <c:v>2.3195510000000001</c:v>
                </c:pt>
                <c:pt idx="913">
                  <c:v>2.3246120000000001</c:v>
                </c:pt>
                <c:pt idx="914">
                  <c:v>2.320011</c:v>
                </c:pt>
                <c:pt idx="915">
                  <c:v>2.311423</c:v>
                </c:pt>
                <c:pt idx="916">
                  <c:v>2.286578</c:v>
                </c:pt>
                <c:pt idx="917">
                  <c:v>2.3500709999999998</c:v>
                </c:pt>
                <c:pt idx="918">
                  <c:v>2.3342739999999997</c:v>
                </c:pt>
                <c:pt idx="919">
                  <c:v>2.2766090000000001</c:v>
                </c:pt>
                <c:pt idx="920">
                  <c:v>2.3675540000000002</c:v>
                </c:pt>
                <c:pt idx="921">
                  <c:v>2.3991479999999998</c:v>
                </c:pt>
                <c:pt idx="922">
                  <c:v>2.3966940000000001</c:v>
                </c:pt>
                <c:pt idx="923">
                  <c:v>2.3721549999999998</c:v>
                </c:pt>
                <c:pt idx="924">
                  <c:v>2.3632599999999999</c:v>
                </c:pt>
                <c:pt idx="925">
                  <c:v>2.4020619999999999</c:v>
                </c:pt>
                <c:pt idx="926">
                  <c:v>2.433195</c:v>
                </c:pt>
                <c:pt idx="927">
                  <c:v>2.3917859999999997</c:v>
                </c:pt>
                <c:pt idx="928">
                  <c:v>2.3660209999999999</c:v>
                </c:pt>
                <c:pt idx="929">
                  <c:v>2.4440840000000001</c:v>
                </c:pt>
                <c:pt idx="930">
                  <c:v>2.4758300000000002</c:v>
                </c:pt>
                <c:pt idx="931">
                  <c:v>2.445157</c:v>
                </c:pt>
                <c:pt idx="932">
                  <c:v>2.4327350000000001</c:v>
                </c:pt>
                <c:pt idx="933">
                  <c:v>2.4937739999999997</c:v>
                </c:pt>
                <c:pt idx="934">
                  <c:v>2.5040499999999999</c:v>
                </c:pt>
                <c:pt idx="935">
                  <c:v>2.4802779999999998</c:v>
                </c:pt>
                <c:pt idx="936">
                  <c:v>2.4345750000000002</c:v>
                </c:pt>
                <c:pt idx="937">
                  <c:v>2.506043</c:v>
                </c:pt>
                <c:pt idx="938">
                  <c:v>2.5604879999999999</c:v>
                </c:pt>
                <c:pt idx="939">
                  <c:v>2.5460720000000001</c:v>
                </c:pt>
                <c:pt idx="940">
                  <c:v>2.4977620000000003</c:v>
                </c:pt>
                <c:pt idx="941">
                  <c:v>2.557267</c:v>
                </c:pt>
                <c:pt idx="942">
                  <c:v>2.580425</c:v>
                </c:pt>
                <c:pt idx="943">
                  <c:v>2.5673890000000004</c:v>
                </c:pt>
                <c:pt idx="944">
                  <c:v>2.525827</c:v>
                </c:pt>
                <c:pt idx="945">
                  <c:v>2.5224530000000001</c:v>
                </c:pt>
                <c:pt idx="946">
                  <c:v>2.6301160000000001</c:v>
                </c:pt>
                <c:pt idx="947">
                  <c:v>2.6215269999999999</c:v>
                </c:pt>
                <c:pt idx="948">
                  <c:v>2.6138590000000002</c:v>
                </c:pt>
                <c:pt idx="949">
                  <c:v>2.5801190000000003</c:v>
                </c:pt>
                <c:pt idx="950">
                  <c:v>2.6718310000000001</c:v>
                </c:pt>
                <c:pt idx="951">
                  <c:v>2.6534269999999998</c:v>
                </c:pt>
                <c:pt idx="952">
                  <c:v>2.6344099999999999</c:v>
                </c:pt>
                <c:pt idx="953">
                  <c:v>2.5917750000000002</c:v>
                </c:pt>
                <c:pt idx="954">
                  <c:v>2.7276560000000001</c:v>
                </c:pt>
                <c:pt idx="955">
                  <c:v>2.7423790000000001</c:v>
                </c:pt>
                <c:pt idx="956">
                  <c:v>2.7192210000000001</c:v>
                </c:pt>
                <c:pt idx="957">
                  <c:v>2.6860939999999998</c:v>
                </c:pt>
                <c:pt idx="958">
                  <c:v>2.6968299999999998</c:v>
                </c:pt>
                <c:pt idx="959">
                  <c:v>2.7687580000000001</c:v>
                </c:pt>
                <c:pt idx="960">
                  <c:v>2.7176879999999999</c:v>
                </c:pt>
                <c:pt idx="961">
                  <c:v>2.6690709999999997</c:v>
                </c:pt>
                <c:pt idx="962">
                  <c:v>2.8126199999999999</c:v>
                </c:pt>
                <c:pt idx="963">
                  <c:v>2.8342450000000001</c:v>
                </c:pt>
                <c:pt idx="964">
                  <c:v>2.806486</c:v>
                </c:pt>
                <c:pt idx="965">
                  <c:v>2.7911490000000003</c:v>
                </c:pt>
                <c:pt idx="966">
                  <c:v>2.785015</c:v>
                </c:pt>
                <c:pt idx="967">
                  <c:v>2.8681390000000002</c:v>
                </c:pt>
                <c:pt idx="968">
                  <c:v>2.8840889999999999</c:v>
                </c:pt>
                <c:pt idx="969">
                  <c:v>2.7808739999999998</c:v>
                </c:pt>
                <c:pt idx="970">
                  <c:v>2.9241169999999999</c:v>
                </c:pt>
                <c:pt idx="971">
                  <c:v>2.9442079999999997</c:v>
                </c:pt>
                <c:pt idx="972">
                  <c:v>2.9325520000000003</c:v>
                </c:pt>
                <c:pt idx="973">
                  <c:v>2.9176760000000002</c:v>
                </c:pt>
                <c:pt idx="974">
                  <c:v>2.8850090000000002</c:v>
                </c:pt>
                <c:pt idx="975">
                  <c:v>2.972734</c:v>
                </c:pt>
                <c:pt idx="976">
                  <c:v>2.9692070000000004</c:v>
                </c:pt>
                <c:pt idx="977">
                  <c:v>2.9492690000000001</c:v>
                </c:pt>
                <c:pt idx="978">
                  <c:v>2.9043329999999998</c:v>
                </c:pt>
                <c:pt idx="979">
                  <c:v>2.9923649999999999</c:v>
                </c:pt>
                <c:pt idx="980">
                  <c:v>3.045582</c:v>
                </c:pt>
                <c:pt idx="981">
                  <c:v>3.0098479999999999</c:v>
                </c:pt>
                <c:pt idx="982">
                  <c:v>2.9888369999999997</c:v>
                </c:pt>
                <c:pt idx="983">
                  <c:v>3.0964999999999998</c:v>
                </c:pt>
                <c:pt idx="984">
                  <c:v>3.1024809999999996</c:v>
                </c:pt>
                <c:pt idx="985">
                  <c:v>3.0710410000000001</c:v>
                </c:pt>
                <c:pt idx="986">
                  <c:v>3.0098479999999999</c:v>
                </c:pt>
                <c:pt idx="987">
                  <c:v>3.084997</c:v>
                </c:pt>
                <c:pt idx="988">
                  <c:v>3.1324539999999996</c:v>
                </c:pt>
                <c:pt idx="989">
                  <c:v>3.2090420000000002</c:v>
                </c:pt>
                <c:pt idx="990">
                  <c:v>3.2549950000000001</c:v>
                </c:pt>
                <c:pt idx="991">
                  <c:v>3.2212959999999997</c:v>
                </c:pt>
                <c:pt idx="992">
                  <c:v>3.1661520000000003</c:v>
                </c:pt>
                <c:pt idx="993">
                  <c:v>3.0635240000000001</c:v>
                </c:pt>
                <c:pt idx="994">
                  <c:v>3.1247950000000002</c:v>
                </c:pt>
                <c:pt idx="995">
                  <c:v>3.0543340000000003</c:v>
                </c:pt>
                <c:pt idx="996">
                  <c:v>2.9654909999999997</c:v>
                </c:pt>
                <c:pt idx="997">
                  <c:v>2.8582680000000003</c:v>
                </c:pt>
                <c:pt idx="998">
                  <c:v>2.8199739999999998</c:v>
                </c:pt>
                <c:pt idx="999">
                  <c:v>2.7449179999999997</c:v>
                </c:pt>
                <c:pt idx="1000">
                  <c:v>2.6484170000000002</c:v>
                </c:pt>
                <c:pt idx="1001">
                  <c:v>2.5457890000000001</c:v>
                </c:pt>
                <c:pt idx="1002">
                  <c:v>2.6330989999999996</c:v>
                </c:pt>
                <c:pt idx="1003">
                  <c:v>2.5886780000000003</c:v>
                </c:pt>
                <c:pt idx="1004">
                  <c:v>2.5151530000000002</c:v>
                </c:pt>
                <c:pt idx="1005">
                  <c:v>2.4309069999999999</c:v>
                </c:pt>
                <c:pt idx="1006">
                  <c:v>2.3926120000000002</c:v>
                </c:pt>
                <c:pt idx="1007">
                  <c:v>2.4033349999999998</c:v>
                </c:pt>
                <c:pt idx="1008">
                  <c:v>2.2731349999999999</c:v>
                </c:pt>
                <c:pt idx="1009">
                  <c:v>2.1996099999999998</c:v>
                </c:pt>
                <c:pt idx="1010">
                  <c:v>2.2363729999999999</c:v>
                </c:pt>
                <c:pt idx="1011">
                  <c:v>2.1996099999999998</c:v>
                </c:pt>
                <c:pt idx="1012">
                  <c:v>2.1735700000000002</c:v>
                </c:pt>
                <c:pt idx="1013">
                  <c:v>2.1092369999999998</c:v>
                </c:pt>
                <c:pt idx="1014">
                  <c:v>2.0740060000000002</c:v>
                </c:pt>
                <c:pt idx="1015">
                  <c:v>2.0709420000000001</c:v>
                </c:pt>
                <c:pt idx="1016">
                  <c:v>2.0341800000000001</c:v>
                </c:pt>
                <c:pt idx="1017">
                  <c:v>1.9759729999999998</c:v>
                </c:pt>
                <c:pt idx="1018">
                  <c:v>1.9238930000000001</c:v>
                </c:pt>
                <c:pt idx="1019">
                  <c:v>1.9346159999999999</c:v>
                </c:pt>
                <c:pt idx="1020">
                  <c:v>1.882536</c:v>
                </c:pt>
                <c:pt idx="1021">
                  <c:v>1.8365829999999999</c:v>
                </c:pt>
                <c:pt idx="1022">
                  <c:v>1.787566</c:v>
                </c:pt>
                <c:pt idx="1023">
                  <c:v>1.787566</c:v>
                </c:pt>
                <c:pt idx="1024">
                  <c:v>1.775312</c:v>
                </c:pt>
                <c:pt idx="1025">
                  <c:v>1.724764</c:v>
                </c:pt>
                <c:pt idx="1026">
                  <c:v>1.6742160000000001</c:v>
                </c:pt>
                <c:pt idx="1027">
                  <c:v>1.675748</c:v>
                </c:pt>
                <c:pt idx="1028">
                  <c:v>1.652771</c:v>
                </c:pt>
                <c:pt idx="1029">
                  <c:v>1.6052869999999999</c:v>
                </c:pt>
                <c:pt idx="1030">
                  <c:v>1.583842</c:v>
                </c:pt>
                <c:pt idx="1031">
                  <c:v>1.565461</c:v>
                </c:pt>
                <c:pt idx="1032">
                  <c:v>1.5440160000000001</c:v>
                </c:pt>
                <c:pt idx="1033">
                  <c:v>1.5210399999999999</c:v>
                </c:pt>
                <c:pt idx="1034">
                  <c:v>1.4842770000000001</c:v>
                </c:pt>
                <c:pt idx="1035">
                  <c:v>1.4643649999999999</c:v>
                </c:pt>
                <c:pt idx="1036">
                  <c:v>1.4704919999999999</c:v>
                </c:pt>
                <c:pt idx="1037">
                  <c:v>1.449047</c:v>
                </c:pt>
                <c:pt idx="1038">
                  <c:v>1.3984990000000002</c:v>
                </c:pt>
                <c:pt idx="1039">
                  <c:v>1.389308</c:v>
                </c:pt>
                <c:pt idx="1040">
                  <c:v>1.3632679999999999</c:v>
                </c:pt>
                <c:pt idx="1041">
                  <c:v>1.3433550000000001</c:v>
                </c:pt>
                <c:pt idx="1042">
                  <c:v>1.3173149999999998</c:v>
                </c:pt>
                <c:pt idx="1043">
                  <c:v>1.314252</c:v>
                </c:pt>
                <c:pt idx="1044">
                  <c:v>1.305061</c:v>
                </c:pt>
                <c:pt idx="1045">
                  <c:v>1.2805530000000001</c:v>
                </c:pt>
                <c:pt idx="1046">
                  <c:v>1.2759579999999999</c:v>
                </c:pt>
                <c:pt idx="1047">
                  <c:v>1.1907829999999999</c:v>
                </c:pt>
                <c:pt idx="1048">
                  <c:v>1.175446</c:v>
                </c:pt>
                <c:pt idx="1049">
                  <c:v>1.1564290000000002</c:v>
                </c:pt>
                <c:pt idx="1050">
                  <c:v>1.151214</c:v>
                </c:pt>
                <c:pt idx="1051">
                  <c:v>1.1475340000000001</c:v>
                </c:pt>
                <c:pt idx="1052">
                  <c:v>1.1262159999999999</c:v>
                </c:pt>
                <c:pt idx="1053">
                  <c:v>1.0926289999999999</c:v>
                </c:pt>
                <c:pt idx="1054">
                  <c:v>1.0953889999999999</c:v>
                </c:pt>
                <c:pt idx="1055">
                  <c:v>1.0763719999999999</c:v>
                </c:pt>
                <c:pt idx="1056">
                  <c:v>1.049993</c:v>
                </c:pt>
                <c:pt idx="1057">
                  <c:v>1.032816</c:v>
                </c:pt>
                <c:pt idx="1058">
                  <c:v>1.0300559999999999</c:v>
                </c:pt>
                <c:pt idx="1059">
                  <c:v>1.0104249999999999</c:v>
                </c:pt>
                <c:pt idx="1060">
                  <c:v>1.0173269999999999</c:v>
                </c:pt>
                <c:pt idx="1061">
                  <c:v>0.9800589999999999</c:v>
                </c:pt>
                <c:pt idx="1062">
                  <c:v>0.981132</c:v>
                </c:pt>
                <c:pt idx="1063">
                  <c:v>0.97146999999999994</c:v>
                </c:pt>
                <c:pt idx="1064">
                  <c:v>0.95567400000000002</c:v>
                </c:pt>
                <c:pt idx="1065">
                  <c:v>0.94325099999999995</c:v>
                </c:pt>
                <c:pt idx="1066">
                  <c:v>0.92454099999999995</c:v>
                </c:pt>
                <c:pt idx="1067">
                  <c:v>0.91840599999999994</c:v>
                </c:pt>
                <c:pt idx="1068">
                  <c:v>0.91533900000000001</c:v>
                </c:pt>
                <c:pt idx="1069">
                  <c:v>0.90030899999999991</c:v>
                </c:pt>
                <c:pt idx="1070">
                  <c:v>0.88803999999999994</c:v>
                </c:pt>
                <c:pt idx="1071">
                  <c:v>0.87469700000000006</c:v>
                </c:pt>
                <c:pt idx="1072">
                  <c:v>0.87960499999999997</c:v>
                </c:pt>
                <c:pt idx="1073">
                  <c:v>0.87531000000000003</c:v>
                </c:pt>
                <c:pt idx="1074">
                  <c:v>0.85552600000000001</c:v>
                </c:pt>
                <c:pt idx="1075">
                  <c:v>0.85429900000000003</c:v>
                </c:pt>
                <c:pt idx="1076">
                  <c:v>0.82623400000000002</c:v>
                </c:pt>
                <c:pt idx="1077">
                  <c:v>0.83175500000000002</c:v>
                </c:pt>
                <c:pt idx="1078">
                  <c:v>0.81963900000000001</c:v>
                </c:pt>
                <c:pt idx="1079">
                  <c:v>0.81396400000000002</c:v>
                </c:pt>
                <c:pt idx="1080">
                  <c:v>0.79126600000000002</c:v>
                </c:pt>
                <c:pt idx="1081">
                  <c:v>0.78850600000000004</c:v>
                </c:pt>
                <c:pt idx="1082">
                  <c:v>0.76105299999999998</c:v>
                </c:pt>
                <c:pt idx="1083">
                  <c:v>0.765961</c:v>
                </c:pt>
                <c:pt idx="1084">
                  <c:v>0.75905899999999993</c:v>
                </c:pt>
                <c:pt idx="1085">
                  <c:v>0.75783299999999998</c:v>
                </c:pt>
                <c:pt idx="1086">
                  <c:v>0.73758799999999991</c:v>
                </c:pt>
                <c:pt idx="1087">
                  <c:v>0.73896899999999999</c:v>
                </c:pt>
                <c:pt idx="1088">
                  <c:v>0.72716000000000003</c:v>
                </c:pt>
                <c:pt idx="1089">
                  <c:v>0.72455200000000008</c:v>
                </c:pt>
                <c:pt idx="1090">
                  <c:v>0.71335700000000002</c:v>
                </c:pt>
                <c:pt idx="1091">
                  <c:v>0.71166999999999991</c:v>
                </c:pt>
                <c:pt idx="1092">
                  <c:v>0.708449</c:v>
                </c:pt>
                <c:pt idx="1093">
                  <c:v>0.70906199999999997</c:v>
                </c:pt>
                <c:pt idx="1094">
                  <c:v>0.69986099999999996</c:v>
                </c:pt>
                <c:pt idx="1095">
                  <c:v>0.68069000000000002</c:v>
                </c:pt>
                <c:pt idx="1096">
                  <c:v>0.66458700000000004</c:v>
                </c:pt>
                <c:pt idx="1097">
                  <c:v>0.66458700000000004</c:v>
                </c:pt>
                <c:pt idx="1098">
                  <c:v>0.64664299999999997</c:v>
                </c:pt>
                <c:pt idx="1099">
                  <c:v>0.64894300000000005</c:v>
                </c:pt>
                <c:pt idx="1100">
                  <c:v>0.63452699999999995</c:v>
                </c:pt>
                <c:pt idx="1101">
                  <c:v>0.62808600000000003</c:v>
                </c:pt>
                <c:pt idx="1102">
                  <c:v>0.62440499999999999</c:v>
                </c:pt>
                <c:pt idx="1103">
                  <c:v>0.613209</c:v>
                </c:pt>
                <c:pt idx="1104">
                  <c:v>0.60431400000000002</c:v>
                </c:pt>
                <c:pt idx="1105">
                  <c:v>0.60370100000000004</c:v>
                </c:pt>
                <c:pt idx="1106">
                  <c:v>0.59265800000000002</c:v>
                </c:pt>
                <c:pt idx="1107">
                  <c:v>0.588364</c:v>
                </c:pt>
                <c:pt idx="1108">
                  <c:v>0.57440800000000003</c:v>
                </c:pt>
                <c:pt idx="1109">
                  <c:v>0.58514299999999997</c:v>
                </c:pt>
                <c:pt idx="1110">
                  <c:v>0.55078899999999997</c:v>
                </c:pt>
                <c:pt idx="1111">
                  <c:v>0.56198499999999996</c:v>
                </c:pt>
                <c:pt idx="1112">
                  <c:v>0.55048300000000006</c:v>
                </c:pt>
                <c:pt idx="1113">
                  <c:v>0.53898000000000001</c:v>
                </c:pt>
                <c:pt idx="1114">
                  <c:v>0.52901200000000004</c:v>
                </c:pt>
                <c:pt idx="1115">
                  <c:v>0.53499299999999994</c:v>
                </c:pt>
                <c:pt idx="1116">
                  <c:v>0.51321499999999998</c:v>
                </c:pt>
                <c:pt idx="1117">
                  <c:v>0.51889000000000007</c:v>
                </c:pt>
                <c:pt idx="1118">
                  <c:v>0.49603799999999998</c:v>
                </c:pt>
                <c:pt idx="1119">
                  <c:v>0.49879899999999999</c:v>
                </c:pt>
                <c:pt idx="1120">
                  <c:v>0.505853</c:v>
                </c:pt>
                <c:pt idx="1121">
                  <c:v>0.47318700000000002</c:v>
                </c:pt>
                <c:pt idx="1122">
                  <c:v>0.47533399999999998</c:v>
                </c:pt>
                <c:pt idx="1123">
                  <c:v>0.470273</c:v>
                </c:pt>
                <c:pt idx="1124">
                  <c:v>0.46521200000000001</c:v>
                </c:pt>
                <c:pt idx="1125">
                  <c:v>0.45324900000000001</c:v>
                </c:pt>
                <c:pt idx="1126">
                  <c:v>0.43821900000000003</c:v>
                </c:pt>
                <c:pt idx="1127">
                  <c:v>0.42334300000000002</c:v>
                </c:pt>
                <c:pt idx="1128">
                  <c:v>0.41674800000000001</c:v>
                </c:pt>
                <c:pt idx="1129">
                  <c:v>0.42533700000000002</c:v>
                </c:pt>
                <c:pt idx="1130">
                  <c:v>0.39788399999999996</c:v>
                </c:pt>
                <c:pt idx="1131">
                  <c:v>0.39543</c:v>
                </c:pt>
                <c:pt idx="1132">
                  <c:v>0.38500200000000001</c:v>
                </c:pt>
                <c:pt idx="1133">
                  <c:v>0.39435700000000001</c:v>
                </c:pt>
                <c:pt idx="1134">
                  <c:v>0.38730200000000004</c:v>
                </c:pt>
                <c:pt idx="1135">
                  <c:v>0.36291699999999999</c:v>
                </c:pt>
                <c:pt idx="1136">
                  <c:v>0.37395899999999999</c:v>
                </c:pt>
                <c:pt idx="1137">
                  <c:v>0.35662900000000003</c:v>
                </c:pt>
                <c:pt idx="1138">
                  <c:v>0.32733600000000002</c:v>
                </c:pt>
                <c:pt idx="1139">
                  <c:v>0.34527999999999998</c:v>
                </c:pt>
                <c:pt idx="1140">
                  <c:v>0.332397</c:v>
                </c:pt>
                <c:pt idx="1141">
                  <c:v>0.329177</c:v>
                </c:pt>
                <c:pt idx="1142">
                  <c:v>0.30111100000000002</c:v>
                </c:pt>
                <c:pt idx="1143">
                  <c:v>0.31292000000000003</c:v>
                </c:pt>
                <c:pt idx="1144">
                  <c:v>0.29313600000000001</c:v>
                </c:pt>
                <c:pt idx="1145">
                  <c:v>0.29758299999999999</c:v>
                </c:pt>
                <c:pt idx="1146">
                  <c:v>0.27964</c:v>
                </c:pt>
                <c:pt idx="1147">
                  <c:v>0.28163299999999997</c:v>
                </c:pt>
                <c:pt idx="1148">
                  <c:v>0.27473200000000003</c:v>
                </c:pt>
                <c:pt idx="1149">
                  <c:v>0.27043800000000001</c:v>
                </c:pt>
                <c:pt idx="1150">
                  <c:v>0.250807</c:v>
                </c:pt>
                <c:pt idx="1151">
                  <c:v>0.240838</c:v>
                </c:pt>
                <c:pt idx="1152">
                  <c:v>0.251114</c:v>
                </c:pt>
                <c:pt idx="1153">
                  <c:v>0.23408999999999999</c:v>
                </c:pt>
                <c:pt idx="1154">
                  <c:v>0.23715800000000001</c:v>
                </c:pt>
                <c:pt idx="1155">
                  <c:v>0.21767999999999998</c:v>
                </c:pt>
                <c:pt idx="1156">
                  <c:v>0.20464399999999999</c:v>
                </c:pt>
                <c:pt idx="1157">
                  <c:v>0.21031899999999998</c:v>
                </c:pt>
                <c:pt idx="1158">
                  <c:v>0.18240600000000001</c:v>
                </c:pt>
                <c:pt idx="1159">
                  <c:v>0.18409300000000001</c:v>
                </c:pt>
                <c:pt idx="1160">
                  <c:v>0.17044400000000001</c:v>
                </c:pt>
                <c:pt idx="1161">
                  <c:v>0.16691600000000001</c:v>
                </c:pt>
                <c:pt idx="1162">
                  <c:v>0.16722300000000001</c:v>
                </c:pt>
                <c:pt idx="1163">
                  <c:v>0.150813</c:v>
                </c:pt>
                <c:pt idx="1164">
                  <c:v>0.15142600000000001</c:v>
                </c:pt>
                <c:pt idx="1165">
                  <c:v>0.143758</c:v>
                </c:pt>
                <c:pt idx="1166">
                  <c:v>0.12014</c:v>
                </c:pt>
                <c:pt idx="1167">
                  <c:v>0.114312</c:v>
                </c:pt>
                <c:pt idx="1168">
                  <c:v>0.10971099999999999</c:v>
                </c:pt>
                <c:pt idx="1169">
                  <c:v>0.10603</c:v>
                </c:pt>
                <c:pt idx="1170">
                  <c:v>0.100202</c:v>
                </c:pt>
                <c:pt idx="1171">
                  <c:v>9.2499999999999999E-2</c:v>
                </c:pt>
                <c:pt idx="1172">
                  <c:v>7.1800000000000003E-2</c:v>
                </c:pt>
                <c:pt idx="1173">
                  <c:v>7.9500000000000001E-2</c:v>
                </c:pt>
                <c:pt idx="1174">
                  <c:v>8.3000000000000004E-2</c:v>
                </c:pt>
                <c:pt idx="1175">
                  <c:v>5.3999999999999999E-2</c:v>
                </c:pt>
                <c:pt idx="1176">
                  <c:v>4.5100000000000001E-2</c:v>
                </c:pt>
                <c:pt idx="1177">
                  <c:v>3.3300000000000003E-2</c:v>
                </c:pt>
                <c:pt idx="1178">
                  <c:v>5.11E-2</c:v>
                </c:pt>
                <c:pt idx="1179">
                  <c:v>6.4999999999999997E-3</c:v>
                </c:pt>
                <c:pt idx="1180">
                  <c:v>1.55E-2</c:v>
                </c:pt>
                <c:pt idx="1181">
                  <c:v>2.1500000000000002E-2</c:v>
                </c:pt>
                <c:pt idx="1182">
                  <c:v>8.0299999999999989E-3</c:v>
                </c:pt>
                <c:pt idx="1183">
                  <c:v>1.1299999999999999E-3</c:v>
                </c:pt>
                <c:pt idx="1184">
                  <c:v>-2.1399999999999999E-2</c:v>
                </c:pt>
                <c:pt idx="1185">
                  <c:v>-3.15E-2</c:v>
                </c:pt>
                <c:pt idx="1186">
                  <c:v>-1.67E-2</c:v>
                </c:pt>
                <c:pt idx="1187">
                  <c:v>-3.1099999999999996E-2</c:v>
                </c:pt>
                <c:pt idx="1188">
                  <c:v>-5.21E-2</c:v>
                </c:pt>
                <c:pt idx="1189">
                  <c:v>-6.0499999999999998E-2</c:v>
                </c:pt>
                <c:pt idx="1190">
                  <c:v>-6.88E-2</c:v>
                </c:pt>
                <c:pt idx="1191">
                  <c:v>-5.3800000000000001E-2</c:v>
                </c:pt>
                <c:pt idx="1192">
                  <c:v>-8.5699999999999998E-2</c:v>
                </c:pt>
                <c:pt idx="1193">
                  <c:v>-9.459999999999999E-2</c:v>
                </c:pt>
                <c:pt idx="1194">
                  <c:v>-9.5500000000000002E-2</c:v>
                </c:pt>
                <c:pt idx="1195">
                  <c:v>-9.2299999999999993E-2</c:v>
                </c:pt>
                <c:pt idx="1196">
                  <c:v>-0.108528</c:v>
                </c:pt>
                <c:pt idx="1197">
                  <c:v>-0.131686</c:v>
                </c:pt>
                <c:pt idx="1198">
                  <c:v>-0.12785199999999999</c:v>
                </c:pt>
                <c:pt idx="1199">
                  <c:v>-0.12785199999999999</c:v>
                </c:pt>
                <c:pt idx="1200">
                  <c:v>-0.157912</c:v>
                </c:pt>
                <c:pt idx="1201">
                  <c:v>-0.156224</c:v>
                </c:pt>
                <c:pt idx="1202">
                  <c:v>-0.16511999999999999</c:v>
                </c:pt>
                <c:pt idx="1203">
                  <c:v>-0.160519</c:v>
                </c:pt>
                <c:pt idx="1204">
                  <c:v>-0.17861600000000002</c:v>
                </c:pt>
                <c:pt idx="1205">
                  <c:v>-0.20008699999999999</c:v>
                </c:pt>
                <c:pt idx="1206">
                  <c:v>-0.215117</c:v>
                </c:pt>
                <c:pt idx="1207">
                  <c:v>-0.185671</c:v>
                </c:pt>
                <c:pt idx="1208">
                  <c:v>-0.220331</c:v>
                </c:pt>
                <c:pt idx="1209">
                  <c:v>-0.224165</c:v>
                </c:pt>
                <c:pt idx="1210">
                  <c:v>-0.22401199999999999</c:v>
                </c:pt>
                <c:pt idx="1211">
                  <c:v>-0.226772</c:v>
                </c:pt>
                <c:pt idx="1212">
                  <c:v>-0.23198700000000003</c:v>
                </c:pt>
                <c:pt idx="1213">
                  <c:v>-0.27538899999999999</c:v>
                </c:pt>
                <c:pt idx="1214">
                  <c:v>-0.26603399999999999</c:v>
                </c:pt>
                <c:pt idx="1215">
                  <c:v>-0.27247500000000002</c:v>
                </c:pt>
                <c:pt idx="1216">
                  <c:v>-0.256525</c:v>
                </c:pt>
                <c:pt idx="1217">
                  <c:v>-0.296707</c:v>
                </c:pt>
                <c:pt idx="1218">
                  <c:v>-0.317718</c:v>
                </c:pt>
                <c:pt idx="1219">
                  <c:v>-0.29179899999999998</c:v>
                </c:pt>
                <c:pt idx="1220">
                  <c:v>-0.29547999999999996</c:v>
                </c:pt>
                <c:pt idx="1221">
                  <c:v>-0.33704200000000001</c:v>
                </c:pt>
                <c:pt idx="1222">
                  <c:v>-0.33918900000000002</c:v>
                </c:pt>
                <c:pt idx="1223">
                  <c:v>-0.32554</c:v>
                </c:pt>
                <c:pt idx="1224">
                  <c:v>-0.31189</c:v>
                </c:pt>
                <c:pt idx="1225">
                  <c:v>-0.35253200000000001</c:v>
                </c:pt>
                <c:pt idx="1226">
                  <c:v>-0.35636600000000002</c:v>
                </c:pt>
                <c:pt idx="1227">
                  <c:v>-0.36096700000000004</c:v>
                </c:pt>
                <c:pt idx="1228">
                  <c:v>-0.35698000000000002</c:v>
                </c:pt>
                <c:pt idx="1229">
                  <c:v>-0.407744</c:v>
                </c:pt>
                <c:pt idx="1230">
                  <c:v>-0.399615</c:v>
                </c:pt>
                <c:pt idx="1231">
                  <c:v>-0.394094</c:v>
                </c:pt>
                <c:pt idx="1232">
                  <c:v>-0.38596600000000003</c:v>
                </c:pt>
                <c:pt idx="1233">
                  <c:v>-0.40467600000000004</c:v>
                </c:pt>
                <c:pt idx="1234">
                  <c:v>-0.417099</c:v>
                </c:pt>
                <c:pt idx="1235">
                  <c:v>-0.42231299999999999</c:v>
                </c:pt>
                <c:pt idx="1236">
                  <c:v>-0.42124</c:v>
                </c:pt>
                <c:pt idx="1237">
                  <c:v>-0.418632</c:v>
                </c:pt>
                <c:pt idx="1238">
                  <c:v>-0.45482699999999998</c:v>
                </c:pt>
                <c:pt idx="1239">
                  <c:v>-0.45544000000000001</c:v>
                </c:pt>
                <c:pt idx="1240">
                  <c:v>-0.44301799999999997</c:v>
                </c:pt>
                <c:pt idx="1241">
                  <c:v>-0.44577799999999995</c:v>
                </c:pt>
                <c:pt idx="1242">
                  <c:v>-0.48411899999999997</c:v>
                </c:pt>
                <c:pt idx="1243">
                  <c:v>-0.48411899999999997</c:v>
                </c:pt>
                <c:pt idx="1244">
                  <c:v>-0.49378099999999997</c:v>
                </c:pt>
                <c:pt idx="1245">
                  <c:v>-0.47936499999999999</c:v>
                </c:pt>
                <c:pt idx="1246">
                  <c:v>-0.49378099999999997</c:v>
                </c:pt>
                <c:pt idx="1247">
                  <c:v>-0.49270800000000003</c:v>
                </c:pt>
                <c:pt idx="1248">
                  <c:v>-0.50528400000000007</c:v>
                </c:pt>
                <c:pt idx="1249">
                  <c:v>-0.49776900000000002</c:v>
                </c:pt>
                <c:pt idx="1250">
                  <c:v>-0.54377900000000001</c:v>
                </c:pt>
                <c:pt idx="1251">
                  <c:v>-0.53365600000000002</c:v>
                </c:pt>
                <c:pt idx="1252">
                  <c:v>-0.52123399999999998</c:v>
                </c:pt>
                <c:pt idx="1253">
                  <c:v>-0.53135599999999994</c:v>
                </c:pt>
                <c:pt idx="1254">
                  <c:v>-0.53718399999999999</c:v>
                </c:pt>
                <c:pt idx="1255">
                  <c:v>-0.55221399999999998</c:v>
                </c:pt>
                <c:pt idx="1256">
                  <c:v>-0.55083300000000002</c:v>
                </c:pt>
                <c:pt idx="1257">
                  <c:v>-0.52077399999999996</c:v>
                </c:pt>
                <c:pt idx="1258">
                  <c:v>-0.58580100000000002</c:v>
                </c:pt>
                <c:pt idx="1259">
                  <c:v>-0.57521800000000001</c:v>
                </c:pt>
                <c:pt idx="1260">
                  <c:v>-0.57935899999999996</c:v>
                </c:pt>
                <c:pt idx="1261">
                  <c:v>-0.57046399999999997</c:v>
                </c:pt>
                <c:pt idx="1262">
                  <c:v>-0.56923699999999999</c:v>
                </c:pt>
                <c:pt idx="1263">
                  <c:v>-0.5864140000000001</c:v>
                </c:pt>
                <c:pt idx="1264">
                  <c:v>-0.58840800000000004</c:v>
                </c:pt>
                <c:pt idx="1265">
                  <c:v>-0.57613900000000007</c:v>
                </c:pt>
                <c:pt idx="1266">
                  <c:v>-0.57031100000000001</c:v>
                </c:pt>
                <c:pt idx="1267">
                  <c:v>-0.60328400000000004</c:v>
                </c:pt>
                <c:pt idx="1268">
                  <c:v>-0.60987900000000006</c:v>
                </c:pt>
                <c:pt idx="1269">
                  <c:v>-0.59806999999999999</c:v>
                </c:pt>
                <c:pt idx="1270">
                  <c:v>-0.59024799999999999</c:v>
                </c:pt>
                <c:pt idx="1271">
                  <c:v>-0.62859000000000009</c:v>
                </c:pt>
                <c:pt idx="1272">
                  <c:v>-0.62000100000000002</c:v>
                </c:pt>
                <c:pt idx="1273">
                  <c:v>-0.60834500000000002</c:v>
                </c:pt>
                <c:pt idx="1274">
                  <c:v>-0.61770100000000006</c:v>
                </c:pt>
                <c:pt idx="1275">
                  <c:v>-0.63886500000000002</c:v>
                </c:pt>
                <c:pt idx="1276">
                  <c:v>-0.64806699999999995</c:v>
                </c:pt>
                <c:pt idx="1277">
                  <c:v>-0.62490899999999994</c:v>
                </c:pt>
                <c:pt idx="1278">
                  <c:v>-0.61494000000000004</c:v>
                </c:pt>
                <c:pt idx="1279">
                  <c:v>-0.64454</c:v>
                </c:pt>
                <c:pt idx="1280">
                  <c:v>-0.64009199999999999</c:v>
                </c:pt>
                <c:pt idx="1281">
                  <c:v>-0.62061500000000003</c:v>
                </c:pt>
                <c:pt idx="1282">
                  <c:v>-0.66371000000000002</c:v>
                </c:pt>
                <c:pt idx="1283">
                  <c:v>-0.66447699999999998</c:v>
                </c:pt>
                <c:pt idx="1284">
                  <c:v>-0.6528210000000001</c:v>
                </c:pt>
                <c:pt idx="1285">
                  <c:v>-0.65450800000000009</c:v>
                </c:pt>
                <c:pt idx="1286">
                  <c:v>-0.64637999999999995</c:v>
                </c:pt>
                <c:pt idx="1287">
                  <c:v>-0.67981400000000003</c:v>
                </c:pt>
                <c:pt idx="1288">
                  <c:v>-0.67858700000000005</c:v>
                </c:pt>
                <c:pt idx="1289">
                  <c:v>-0.65910899999999994</c:v>
                </c:pt>
                <c:pt idx="1290">
                  <c:v>-0.66386400000000001</c:v>
                </c:pt>
                <c:pt idx="1291">
                  <c:v>-0.69300299999999992</c:v>
                </c:pt>
                <c:pt idx="1292">
                  <c:v>-0.68533500000000003</c:v>
                </c:pt>
                <c:pt idx="1293">
                  <c:v>-0.682728</c:v>
                </c:pt>
                <c:pt idx="1294">
                  <c:v>-0.67505899999999996</c:v>
                </c:pt>
                <c:pt idx="1295">
                  <c:v>-0.68686800000000003</c:v>
                </c:pt>
                <c:pt idx="1296">
                  <c:v>-0.71125300000000002</c:v>
                </c:pt>
                <c:pt idx="1297">
                  <c:v>-0.68242100000000006</c:v>
                </c:pt>
                <c:pt idx="1298">
                  <c:v>-0.67643900000000001</c:v>
                </c:pt>
                <c:pt idx="1299">
                  <c:v>-0.70159099999999996</c:v>
                </c:pt>
                <c:pt idx="1300">
                  <c:v>-0.71769499999999997</c:v>
                </c:pt>
                <c:pt idx="1301">
                  <c:v>-0.706959</c:v>
                </c:pt>
                <c:pt idx="1302">
                  <c:v>-0.69284999999999997</c:v>
                </c:pt>
                <c:pt idx="1303">
                  <c:v>-0.70803299999999991</c:v>
                </c:pt>
                <c:pt idx="1304">
                  <c:v>-0.71708099999999997</c:v>
                </c:pt>
                <c:pt idx="1305">
                  <c:v>-0.71217399999999997</c:v>
                </c:pt>
                <c:pt idx="1306">
                  <c:v>-0.69606999999999997</c:v>
                </c:pt>
                <c:pt idx="1307">
                  <c:v>-0.72183600000000003</c:v>
                </c:pt>
                <c:pt idx="1308">
                  <c:v>-0.73977899999999996</c:v>
                </c:pt>
                <c:pt idx="1309">
                  <c:v>-0.718615</c:v>
                </c:pt>
                <c:pt idx="1310">
                  <c:v>-0.71248</c:v>
                </c:pt>
                <c:pt idx="1311">
                  <c:v>-0.71524100000000002</c:v>
                </c:pt>
                <c:pt idx="1312">
                  <c:v>-0.74146599999999996</c:v>
                </c:pt>
                <c:pt idx="1313">
                  <c:v>-0.72367599999999999</c:v>
                </c:pt>
                <c:pt idx="1314">
                  <c:v>-0.72260200000000008</c:v>
                </c:pt>
                <c:pt idx="1315">
                  <c:v>-0.72122200000000003</c:v>
                </c:pt>
                <c:pt idx="1316">
                  <c:v>-0.75327599999999995</c:v>
                </c:pt>
                <c:pt idx="1317">
                  <c:v>-0.73839900000000003</c:v>
                </c:pt>
                <c:pt idx="1318">
                  <c:v>-0.73839900000000003</c:v>
                </c:pt>
                <c:pt idx="1319">
                  <c:v>-0.72797000000000001</c:v>
                </c:pt>
                <c:pt idx="1320">
                  <c:v>-0.75818299999999994</c:v>
                </c:pt>
                <c:pt idx="1321">
                  <c:v>-0.76186399999999999</c:v>
                </c:pt>
                <c:pt idx="1322">
                  <c:v>-0.75450200000000001</c:v>
                </c:pt>
                <c:pt idx="1323">
                  <c:v>-0.73701899999999998</c:v>
                </c:pt>
                <c:pt idx="1324">
                  <c:v>-0.750668</c:v>
                </c:pt>
                <c:pt idx="1325">
                  <c:v>-0.75802999999999998</c:v>
                </c:pt>
                <c:pt idx="1326">
                  <c:v>-0.74898100000000001</c:v>
                </c:pt>
                <c:pt idx="1327">
                  <c:v>-0.75542299999999996</c:v>
                </c:pt>
                <c:pt idx="1328">
                  <c:v>-0.76247699999999996</c:v>
                </c:pt>
                <c:pt idx="1329">
                  <c:v>-0.77643399999999996</c:v>
                </c:pt>
                <c:pt idx="1330">
                  <c:v>-0.75864300000000007</c:v>
                </c:pt>
                <c:pt idx="1331">
                  <c:v>-0.75741599999999998</c:v>
                </c:pt>
                <c:pt idx="1332">
                  <c:v>-0.74790800000000002</c:v>
                </c:pt>
                <c:pt idx="1333">
                  <c:v>-0.78026799999999996</c:v>
                </c:pt>
                <c:pt idx="1334">
                  <c:v>-0.78088099999999994</c:v>
                </c:pt>
                <c:pt idx="1335">
                  <c:v>-0.76109699999999991</c:v>
                </c:pt>
                <c:pt idx="1336">
                  <c:v>-0.75787599999999999</c:v>
                </c:pt>
                <c:pt idx="1337">
                  <c:v>-0.78655600000000003</c:v>
                </c:pt>
                <c:pt idx="1338">
                  <c:v>-0.78379500000000002</c:v>
                </c:pt>
                <c:pt idx="1339">
                  <c:v>-0.76508500000000002</c:v>
                </c:pt>
                <c:pt idx="1340">
                  <c:v>-0.78226200000000001</c:v>
                </c:pt>
                <c:pt idx="1341">
                  <c:v>-0.78394900000000001</c:v>
                </c:pt>
                <c:pt idx="1342">
                  <c:v>-0.78410199999999997</c:v>
                </c:pt>
                <c:pt idx="1343">
                  <c:v>-0.78609600000000002</c:v>
                </c:pt>
                <c:pt idx="1344">
                  <c:v>-0.77873400000000004</c:v>
                </c:pt>
                <c:pt idx="1345">
                  <c:v>-0.79698499999999994</c:v>
                </c:pt>
                <c:pt idx="1346">
                  <c:v>-0.81201400000000001</c:v>
                </c:pt>
                <c:pt idx="1347">
                  <c:v>-0.79161700000000002</c:v>
                </c:pt>
                <c:pt idx="1348">
                  <c:v>-0.78149500000000005</c:v>
                </c:pt>
                <c:pt idx="1349">
                  <c:v>-0.806647</c:v>
                </c:pt>
                <c:pt idx="1350">
                  <c:v>-0.809867</c:v>
                </c:pt>
                <c:pt idx="1351">
                  <c:v>-0.79851800000000006</c:v>
                </c:pt>
                <c:pt idx="1352">
                  <c:v>-0.79131000000000007</c:v>
                </c:pt>
                <c:pt idx="1353">
                  <c:v>-0.78302799999999995</c:v>
                </c:pt>
                <c:pt idx="1354">
                  <c:v>-0.79913200000000006</c:v>
                </c:pt>
                <c:pt idx="1355">
                  <c:v>-0.82229000000000008</c:v>
                </c:pt>
                <c:pt idx="1356">
                  <c:v>-0.79330400000000001</c:v>
                </c:pt>
                <c:pt idx="1357">
                  <c:v>-0.82229000000000008</c:v>
                </c:pt>
                <c:pt idx="1358">
                  <c:v>-0.80879400000000001</c:v>
                </c:pt>
                <c:pt idx="1359">
                  <c:v>-0.81906899999999994</c:v>
                </c:pt>
                <c:pt idx="1360">
                  <c:v>-0.81569499999999995</c:v>
                </c:pt>
                <c:pt idx="1361">
                  <c:v>-0.81278100000000009</c:v>
                </c:pt>
                <c:pt idx="1362">
                  <c:v>-0.83563299999999996</c:v>
                </c:pt>
                <c:pt idx="1363">
                  <c:v>-0.81799599999999995</c:v>
                </c:pt>
                <c:pt idx="1364">
                  <c:v>-0.82581699999999991</c:v>
                </c:pt>
                <c:pt idx="1365">
                  <c:v>-0.79897799999999997</c:v>
                </c:pt>
                <c:pt idx="1366">
                  <c:v>-0.82796400000000003</c:v>
                </c:pt>
                <c:pt idx="1367">
                  <c:v>-0.81247500000000006</c:v>
                </c:pt>
                <c:pt idx="1368">
                  <c:v>-0.81431500000000001</c:v>
                </c:pt>
                <c:pt idx="1369">
                  <c:v>-0.82351699999999994</c:v>
                </c:pt>
                <c:pt idx="1370">
                  <c:v>-0.83011200000000007</c:v>
                </c:pt>
                <c:pt idx="1371">
                  <c:v>-0.81630899999999995</c:v>
                </c:pt>
                <c:pt idx="1372">
                  <c:v>-0.81922300000000003</c:v>
                </c:pt>
                <c:pt idx="1373">
                  <c:v>-0.80756700000000003</c:v>
                </c:pt>
                <c:pt idx="1374">
                  <c:v>-0.83839299999999994</c:v>
                </c:pt>
                <c:pt idx="1375">
                  <c:v>-0.840387</c:v>
                </c:pt>
                <c:pt idx="1376">
                  <c:v>-0.82811800000000002</c:v>
                </c:pt>
                <c:pt idx="1377">
                  <c:v>-0.83363899999999991</c:v>
                </c:pt>
                <c:pt idx="1378">
                  <c:v>-0.84299400000000002</c:v>
                </c:pt>
                <c:pt idx="1379">
                  <c:v>-0.84222699999999995</c:v>
                </c:pt>
                <c:pt idx="1380">
                  <c:v>-0.84238100000000005</c:v>
                </c:pt>
                <c:pt idx="1381">
                  <c:v>-0.83133800000000002</c:v>
                </c:pt>
                <c:pt idx="1382">
                  <c:v>-0.84744200000000003</c:v>
                </c:pt>
                <c:pt idx="1383">
                  <c:v>-0.86553900000000006</c:v>
                </c:pt>
                <c:pt idx="1384">
                  <c:v>-0.84007999999999994</c:v>
                </c:pt>
                <c:pt idx="1385">
                  <c:v>-0.84698200000000001</c:v>
                </c:pt>
                <c:pt idx="1386">
                  <c:v>-0.82305699999999993</c:v>
                </c:pt>
                <c:pt idx="1387">
                  <c:v>-0.86293199999999992</c:v>
                </c:pt>
                <c:pt idx="1388">
                  <c:v>-0.84836199999999995</c:v>
                </c:pt>
                <c:pt idx="1389">
                  <c:v>-0.8498960000000001</c:v>
                </c:pt>
                <c:pt idx="1390">
                  <c:v>-0.85327000000000008</c:v>
                </c:pt>
                <c:pt idx="1391">
                  <c:v>-0.85664400000000007</c:v>
                </c:pt>
                <c:pt idx="1392">
                  <c:v>-0.85879099999999997</c:v>
                </c:pt>
                <c:pt idx="1393">
                  <c:v>-0.86599899999999996</c:v>
                </c:pt>
                <c:pt idx="1394">
                  <c:v>-0.83839299999999994</c:v>
                </c:pt>
                <c:pt idx="1395">
                  <c:v>-0.85664400000000007</c:v>
                </c:pt>
                <c:pt idx="1396">
                  <c:v>-0.85894400000000004</c:v>
                </c:pt>
                <c:pt idx="1397">
                  <c:v>-0.84560099999999994</c:v>
                </c:pt>
                <c:pt idx="1398">
                  <c:v>-0.83455900000000005</c:v>
                </c:pt>
                <c:pt idx="1399">
                  <c:v>-0.87105999999999995</c:v>
                </c:pt>
                <c:pt idx="1400">
                  <c:v>-0.86507900000000004</c:v>
                </c:pt>
                <c:pt idx="1401">
                  <c:v>-0.85986399999999996</c:v>
                </c:pt>
                <c:pt idx="1402">
                  <c:v>-0.85234899999999991</c:v>
                </c:pt>
                <c:pt idx="1403">
                  <c:v>-0.86722600000000005</c:v>
                </c:pt>
                <c:pt idx="1404">
                  <c:v>-0.87550799999999995</c:v>
                </c:pt>
                <c:pt idx="1405">
                  <c:v>-0.873054</c:v>
                </c:pt>
                <c:pt idx="1406">
                  <c:v>-0.86415900000000001</c:v>
                </c:pt>
                <c:pt idx="1407">
                  <c:v>-0.88424900000000006</c:v>
                </c:pt>
                <c:pt idx="1408">
                  <c:v>-0.870753</c:v>
                </c:pt>
                <c:pt idx="1409">
                  <c:v>-0.88455600000000001</c:v>
                </c:pt>
                <c:pt idx="1410">
                  <c:v>-0.86921999999999999</c:v>
                </c:pt>
                <c:pt idx="1411">
                  <c:v>-0.86293199999999992</c:v>
                </c:pt>
                <c:pt idx="1412">
                  <c:v>-0.87320699999999996</c:v>
                </c:pt>
                <c:pt idx="1413">
                  <c:v>-0.87489399999999995</c:v>
                </c:pt>
                <c:pt idx="1414">
                  <c:v>-0.87443400000000004</c:v>
                </c:pt>
                <c:pt idx="1415">
                  <c:v>-0.876888</c:v>
                </c:pt>
                <c:pt idx="1416">
                  <c:v>-0.87826799999999994</c:v>
                </c:pt>
                <c:pt idx="1417">
                  <c:v>-0.89145800000000008</c:v>
                </c:pt>
                <c:pt idx="1418">
                  <c:v>-0.87596799999999997</c:v>
                </c:pt>
                <c:pt idx="1419">
                  <c:v>-0.87719499999999995</c:v>
                </c:pt>
                <c:pt idx="1420">
                  <c:v>-0.89130399999999999</c:v>
                </c:pt>
                <c:pt idx="1421">
                  <c:v>-0.87765499999999996</c:v>
                </c:pt>
                <c:pt idx="1422">
                  <c:v>-0.876274</c:v>
                </c:pt>
                <c:pt idx="1423">
                  <c:v>-0.88931000000000004</c:v>
                </c:pt>
                <c:pt idx="1424">
                  <c:v>-0.89130399999999999</c:v>
                </c:pt>
                <c:pt idx="1425">
                  <c:v>-0.89053699999999991</c:v>
                </c:pt>
                <c:pt idx="1426">
                  <c:v>-0.89314500000000008</c:v>
                </c:pt>
                <c:pt idx="1427">
                  <c:v>-0.880722</c:v>
                </c:pt>
                <c:pt idx="1428">
                  <c:v>-0.91246899999999997</c:v>
                </c:pt>
                <c:pt idx="1429">
                  <c:v>-0.905721</c:v>
                </c:pt>
                <c:pt idx="1430">
                  <c:v>-0.89851199999999998</c:v>
                </c:pt>
                <c:pt idx="1431">
                  <c:v>-0.892378</c:v>
                </c:pt>
                <c:pt idx="1432">
                  <c:v>-0.90311299999999994</c:v>
                </c:pt>
                <c:pt idx="1433">
                  <c:v>-0.90848100000000009</c:v>
                </c:pt>
                <c:pt idx="1434">
                  <c:v>-0.91078199999999998</c:v>
                </c:pt>
                <c:pt idx="1435">
                  <c:v>-0.905721</c:v>
                </c:pt>
                <c:pt idx="1436">
                  <c:v>-0.90004600000000001</c:v>
                </c:pt>
                <c:pt idx="1437">
                  <c:v>-0.91001500000000002</c:v>
                </c:pt>
                <c:pt idx="1438">
                  <c:v>-0.90541400000000005</c:v>
                </c:pt>
                <c:pt idx="1439">
                  <c:v>-0.91016800000000009</c:v>
                </c:pt>
                <c:pt idx="1440">
                  <c:v>-0.91384900000000002</c:v>
                </c:pt>
                <c:pt idx="1441">
                  <c:v>-0.929952</c:v>
                </c:pt>
                <c:pt idx="1442">
                  <c:v>-0.90863499999999997</c:v>
                </c:pt>
                <c:pt idx="1443">
                  <c:v>-0.92504500000000001</c:v>
                </c:pt>
                <c:pt idx="1444">
                  <c:v>-0.915076</c:v>
                </c:pt>
                <c:pt idx="1445">
                  <c:v>-0.90786800000000001</c:v>
                </c:pt>
                <c:pt idx="1446">
                  <c:v>-0.92320399999999991</c:v>
                </c:pt>
                <c:pt idx="1447">
                  <c:v>-0.91614899999999999</c:v>
                </c:pt>
                <c:pt idx="1448">
                  <c:v>-0.91844999999999999</c:v>
                </c:pt>
                <c:pt idx="1449">
                  <c:v>-0.93470699999999995</c:v>
                </c:pt>
                <c:pt idx="1450">
                  <c:v>-0.92749800000000004</c:v>
                </c:pt>
                <c:pt idx="1451">
                  <c:v>-0.92841899999999999</c:v>
                </c:pt>
                <c:pt idx="1452">
                  <c:v>-0.920597</c:v>
                </c:pt>
                <c:pt idx="1453">
                  <c:v>-0.91737599999999997</c:v>
                </c:pt>
                <c:pt idx="1454">
                  <c:v>-0.933786</c:v>
                </c:pt>
                <c:pt idx="1455">
                  <c:v>-0.94559599999999999</c:v>
                </c:pt>
                <c:pt idx="1456">
                  <c:v>-0.93593400000000004</c:v>
                </c:pt>
                <c:pt idx="1457">
                  <c:v>-0.94620900000000008</c:v>
                </c:pt>
                <c:pt idx="1458">
                  <c:v>-0.94835599999999998</c:v>
                </c:pt>
                <c:pt idx="1459">
                  <c:v>-0.935473</c:v>
                </c:pt>
                <c:pt idx="1460">
                  <c:v>-0.94007400000000008</c:v>
                </c:pt>
                <c:pt idx="1461">
                  <c:v>-0.94682299999999997</c:v>
                </c:pt>
                <c:pt idx="1462">
                  <c:v>-0.95847800000000005</c:v>
                </c:pt>
                <c:pt idx="1463">
                  <c:v>-0.93317300000000003</c:v>
                </c:pt>
                <c:pt idx="1464">
                  <c:v>-0.94943</c:v>
                </c:pt>
                <c:pt idx="1465">
                  <c:v>-0.94574899999999995</c:v>
                </c:pt>
                <c:pt idx="1466">
                  <c:v>-0.94881599999999999</c:v>
                </c:pt>
                <c:pt idx="1467">
                  <c:v>-0.96123900000000007</c:v>
                </c:pt>
                <c:pt idx="1468">
                  <c:v>-0.94958300000000007</c:v>
                </c:pt>
                <c:pt idx="1469">
                  <c:v>-0.958785</c:v>
                </c:pt>
                <c:pt idx="1470">
                  <c:v>-0.96783299999999994</c:v>
                </c:pt>
                <c:pt idx="1471">
                  <c:v>-0.94467499999999993</c:v>
                </c:pt>
                <c:pt idx="1472">
                  <c:v>-0.94697599999999993</c:v>
                </c:pt>
                <c:pt idx="1473">
                  <c:v>-0.94605600000000001</c:v>
                </c:pt>
                <c:pt idx="1474">
                  <c:v>-0.95265</c:v>
                </c:pt>
                <c:pt idx="1475">
                  <c:v>-0.98148299999999999</c:v>
                </c:pt>
                <c:pt idx="1476">
                  <c:v>-0.97504199999999996</c:v>
                </c:pt>
                <c:pt idx="1477">
                  <c:v>-0.95541100000000001</c:v>
                </c:pt>
                <c:pt idx="1478">
                  <c:v>-0.97718900000000009</c:v>
                </c:pt>
                <c:pt idx="1479">
                  <c:v>-0.98040999999999989</c:v>
                </c:pt>
                <c:pt idx="1480">
                  <c:v>-0.98194300000000012</c:v>
                </c:pt>
                <c:pt idx="1481">
                  <c:v>-0.95495099999999999</c:v>
                </c:pt>
                <c:pt idx="1482">
                  <c:v>-0.98838500000000007</c:v>
                </c:pt>
                <c:pt idx="1483">
                  <c:v>-1.0029539999999999</c:v>
                </c:pt>
                <c:pt idx="1484">
                  <c:v>-0.97826199999999996</c:v>
                </c:pt>
                <c:pt idx="1485">
                  <c:v>-0.98838500000000007</c:v>
                </c:pt>
                <c:pt idx="1486">
                  <c:v>-0.97964300000000004</c:v>
                </c:pt>
                <c:pt idx="1487">
                  <c:v>-0.99712600000000007</c:v>
                </c:pt>
                <c:pt idx="1488">
                  <c:v>-0.96721999999999997</c:v>
                </c:pt>
                <c:pt idx="1489">
                  <c:v>-0.97964300000000004</c:v>
                </c:pt>
                <c:pt idx="1490">
                  <c:v>-0.97856900000000013</c:v>
                </c:pt>
                <c:pt idx="1491">
                  <c:v>-1.005255</c:v>
                </c:pt>
                <c:pt idx="1492">
                  <c:v>-0.99237200000000003</c:v>
                </c:pt>
                <c:pt idx="1493">
                  <c:v>-0.98347699999999993</c:v>
                </c:pt>
                <c:pt idx="1494">
                  <c:v>-1.0074019999999999</c:v>
                </c:pt>
                <c:pt idx="1495">
                  <c:v>-0.99789299999999992</c:v>
                </c:pt>
                <c:pt idx="1496">
                  <c:v>-1.006788</c:v>
                </c:pt>
                <c:pt idx="1497">
                  <c:v>-0.99267899999999998</c:v>
                </c:pt>
                <c:pt idx="1498">
                  <c:v>-0.98286300000000004</c:v>
                </c:pt>
                <c:pt idx="1499">
                  <c:v>-1.0090889999999999</c:v>
                </c:pt>
                <c:pt idx="1500">
                  <c:v>-1.004181</c:v>
                </c:pt>
                <c:pt idx="1501">
                  <c:v>-1.0106220000000001</c:v>
                </c:pt>
                <c:pt idx="1502">
                  <c:v>-0.99881300000000006</c:v>
                </c:pt>
                <c:pt idx="1503">
                  <c:v>-0.99927299999999997</c:v>
                </c:pt>
                <c:pt idx="1504">
                  <c:v>-1.0147629999999999</c:v>
                </c:pt>
                <c:pt idx="1505">
                  <c:v>-1.0176769999999999</c:v>
                </c:pt>
                <c:pt idx="1506">
                  <c:v>-1.0006539999999999</c:v>
                </c:pt>
                <c:pt idx="1507">
                  <c:v>-1.0185979999999999</c:v>
                </c:pt>
                <c:pt idx="1508">
                  <c:v>-1.009242</c:v>
                </c:pt>
                <c:pt idx="1509">
                  <c:v>-1.0107759999999999</c:v>
                </c:pt>
                <c:pt idx="1510">
                  <c:v>-1.0190570000000001</c:v>
                </c:pt>
                <c:pt idx="1511">
                  <c:v>-1.0251920000000001</c:v>
                </c:pt>
                <c:pt idx="1512">
                  <c:v>-1.0333199999999998</c:v>
                </c:pt>
                <c:pt idx="1513">
                  <c:v>-1.0276459999999998</c:v>
                </c:pt>
                <c:pt idx="1514">
                  <c:v>-1.0054079999999999</c:v>
                </c:pt>
                <c:pt idx="1515">
                  <c:v>-1.0116960000000002</c:v>
                </c:pt>
                <c:pt idx="1516">
                  <c:v>-1.024732</c:v>
                </c:pt>
                <c:pt idx="1517">
                  <c:v>-1.0287189999999999</c:v>
                </c:pt>
                <c:pt idx="1518">
                  <c:v>-1.021971</c:v>
                </c:pt>
                <c:pt idx="1519">
                  <c:v>-1.023965</c:v>
                </c:pt>
                <c:pt idx="1520">
                  <c:v>-1.0360809999999998</c:v>
                </c:pt>
                <c:pt idx="1521">
                  <c:v>-1.0265719999999998</c:v>
                </c:pt>
                <c:pt idx="1522">
                  <c:v>-1.042829</c:v>
                </c:pt>
                <c:pt idx="1523">
                  <c:v>-1.014303</c:v>
                </c:pt>
                <c:pt idx="1524">
                  <c:v>-1.0491170000000001</c:v>
                </c:pt>
                <c:pt idx="1525">
                  <c:v>-1.037461</c:v>
                </c:pt>
                <c:pt idx="1526">
                  <c:v>-1.0353140000000001</c:v>
                </c:pt>
                <c:pt idx="1527">
                  <c:v>-1.041909</c:v>
                </c:pt>
                <c:pt idx="1528">
                  <c:v>-1.034087</c:v>
                </c:pt>
                <c:pt idx="1529">
                  <c:v>-1.045283</c:v>
                </c:pt>
                <c:pt idx="1530">
                  <c:v>-1.025345</c:v>
                </c:pt>
                <c:pt idx="1531">
                  <c:v>-1.0322469999999999</c:v>
                </c:pt>
                <c:pt idx="1532">
                  <c:v>-1.0646069999999999</c:v>
                </c:pt>
                <c:pt idx="1533">
                  <c:v>-1.0512640000000002</c:v>
                </c:pt>
                <c:pt idx="1534">
                  <c:v>-1.058932</c:v>
                </c:pt>
                <c:pt idx="1535">
                  <c:v>-1.0561719999999999</c:v>
                </c:pt>
                <c:pt idx="1536">
                  <c:v>-1.0557120000000002</c:v>
                </c:pt>
                <c:pt idx="1537">
                  <c:v>-1.071048</c:v>
                </c:pt>
                <c:pt idx="1538">
                  <c:v>-1.0607730000000002</c:v>
                </c:pt>
                <c:pt idx="1539">
                  <c:v>-1.0561719999999999</c:v>
                </c:pt>
                <c:pt idx="1540">
                  <c:v>-1.072122</c:v>
                </c:pt>
                <c:pt idx="1541">
                  <c:v>-1.078257</c:v>
                </c:pt>
                <c:pt idx="1542">
                  <c:v>-1.0681340000000001</c:v>
                </c:pt>
                <c:pt idx="1543">
                  <c:v>-1.0739619999999999</c:v>
                </c:pt>
                <c:pt idx="1544">
                  <c:v>-1.054945</c:v>
                </c:pt>
                <c:pt idx="1545">
                  <c:v>-1.071815</c:v>
                </c:pt>
                <c:pt idx="1546">
                  <c:v>-1.0716619999999999</c:v>
                </c:pt>
                <c:pt idx="1547">
                  <c:v>-1.0561719999999999</c:v>
                </c:pt>
                <c:pt idx="1548">
                  <c:v>-1.0682879999999999</c:v>
                </c:pt>
                <c:pt idx="1549">
                  <c:v>-1.076109</c:v>
                </c:pt>
                <c:pt idx="1550">
                  <c:v>-1.0880720000000002</c:v>
                </c:pt>
                <c:pt idx="1551">
                  <c:v>-1.083164</c:v>
                </c:pt>
                <c:pt idx="1552">
                  <c:v>-1.066907</c:v>
                </c:pt>
                <c:pt idx="1553">
                  <c:v>-1.0682879999999999</c:v>
                </c:pt>
                <c:pt idx="1554">
                  <c:v>-1.0827040000000001</c:v>
                </c:pt>
                <c:pt idx="1555">
                  <c:v>-1.080864</c:v>
                </c:pt>
                <c:pt idx="1556">
                  <c:v>-1.0541780000000001</c:v>
                </c:pt>
                <c:pt idx="1557">
                  <c:v>-1.0981940000000001</c:v>
                </c:pt>
                <c:pt idx="1558">
                  <c:v>-1.088992</c:v>
                </c:pt>
                <c:pt idx="1559">
                  <c:v>-1.07979</c:v>
                </c:pt>
                <c:pt idx="1560">
                  <c:v>-1.0776430000000001</c:v>
                </c:pt>
                <c:pt idx="1561">
                  <c:v>-1.077796</c:v>
                </c:pt>
                <c:pt idx="1562">
                  <c:v>-1.089912</c:v>
                </c:pt>
                <c:pt idx="1563">
                  <c:v>-1.090066</c:v>
                </c:pt>
                <c:pt idx="1564">
                  <c:v>-1.088992</c:v>
                </c:pt>
                <c:pt idx="1565">
                  <c:v>-1.084544</c:v>
                </c:pt>
                <c:pt idx="1566">
                  <c:v>-1.1052489999999999</c:v>
                </c:pt>
                <c:pt idx="1567">
                  <c:v>-1.0914460000000001</c:v>
                </c:pt>
                <c:pt idx="1568">
                  <c:v>-1.0830109999999999</c:v>
                </c:pt>
                <c:pt idx="1569">
                  <c:v>-1.0891449999999998</c:v>
                </c:pt>
                <c:pt idx="1570">
                  <c:v>-1.107243</c:v>
                </c:pt>
                <c:pt idx="1571">
                  <c:v>-1.0978870000000001</c:v>
                </c:pt>
                <c:pt idx="1572">
                  <c:v>-1.0773359999999998</c:v>
                </c:pt>
                <c:pt idx="1573">
                  <c:v>-1.076416</c:v>
                </c:pt>
                <c:pt idx="1574">
                  <c:v>-1.1004940000000001</c:v>
                </c:pt>
                <c:pt idx="1575">
                  <c:v>-1.1119969999999999</c:v>
                </c:pt>
                <c:pt idx="1576">
                  <c:v>-1.0952799999999998</c:v>
                </c:pt>
                <c:pt idx="1577">
                  <c:v>-1.0840839999999998</c:v>
                </c:pt>
                <c:pt idx="1578">
                  <c:v>-1.10893</c:v>
                </c:pt>
                <c:pt idx="1579">
                  <c:v>-1.0971200000000001</c:v>
                </c:pt>
                <c:pt idx="1580">
                  <c:v>-1.0911390000000001</c:v>
                </c:pt>
                <c:pt idx="1581">
                  <c:v>-1.0974269999999999</c:v>
                </c:pt>
                <c:pt idx="1582">
                  <c:v>-1.114911</c:v>
                </c:pt>
                <c:pt idx="1583">
                  <c:v>-1.102795</c:v>
                </c:pt>
                <c:pt idx="1584">
                  <c:v>-1.1083160000000001</c:v>
                </c:pt>
                <c:pt idx="1585">
                  <c:v>-1.1101570000000001</c:v>
                </c:pt>
                <c:pt idx="1586">
                  <c:v>-1.0799430000000001</c:v>
                </c:pt>
                <c:pt idx="1587">
                  <c:v>-1.1026420000000001</c:v>
                </c:pt>
                <c:pt idx="1588">
                  <c:v>-1.0971200000000001</c:v>
                </c:pt>
                <c:pt idx="1589">
                  <c:v>-1.0946669999999998</c:v>
                </c:pt>
                <c:pt idx="1590">
                  <c:v>-1.0986539999999998</c:v>
                </c:pt>
                <c:pt idx="1591">
                  <c:v>-1.1170579999999999</c:v>
                </c:pt>
                <c:pt idx="1592">
                  <c:v>-1.1009550000000001</c:v>
                </c:pt>
                <c:pt idx="1593">
                  <c:v>-1.1014149999999998</c:v>
                </c:pt>
                <c:pt idx="1594">
                  <c:v>-1.102028</c:v>
                </c:pt>
                <c:pt idx="1595">
                  <c:v>-1.091599</c:v>
                </c:pt>
                <c:pt idx="1596">
                  <c:v>-1.1103099999999999</c:v>
                </c:pt>
                <c:pt idx="1597">
                  <c:v>-1.1069359999999999</c:v>
                </c:pt>
                <c:pt idx="1598">
                  <c:v>-1.0837780000000001</c:v>
                </c:pt>
                <c:pt idx="1599">
                  <c:v>-1.12626</c:v>
                </c:pt>
                <c:pt idx="1600">
                  <c:v>-1.1023350000000001</c:v>
                </c:pt>
                <c:pt idx="1601">
                  <c:v>-1.1093900000000001</c:v>
                </c:pt>
                <c:pt idx="1602">
                  <c:v>-1.0871520000000001</c:v>
                </c:pt>
                <c:pt idx="1603">
                  <c:v>-1.0969669999999998</c:v>
                </c:pt>
                <c:pt idx="1604">
                  <c:v>-1.1224259999999999</c:v>
                </c:pt>
                <c:pt idx="1605">
                  <c:v>-1.1119969999999999</c:v>
                </c:pt>
                <c:pt idx="1606">
                  <c:v>-1.0957399999999999</c:v>
                </c:pt>
                <c:pt idx="1607">
                  <c:v>-1.0937460000000001</c:v>
                </c:pt>
                <c:pt idx="1608">
                  <c:v>-1.115524</c:v>
                </c:pt>
                <c:pt idx="1609">
                  <c:v>-1.091599</c:v>
                </c:pt>
                <c:pt idx="1610">
                  <c:v>-1.0891449999999998</c:v>
                </c:pt>
                <c:pt idx="1611">
                  <c:v>-1.0897590000000001</c:v>
                </c:pt>
                <c:pt idx="1612">
                  <c:v>-1.104482</c:v>
                </c:pt>
                <c:pt idx="1613">
                  <c:v>-1.0935929999999998</c:v>
                </c:pt>
                <c:pt idx="1614">
                  <c:v>-1.089912</c:v>
                </c:pt>
                <c:pt idx="1615">
                  <c:v>-1.085618</c:v>
                </c:pt>
                <c:pt idx="1616">
                  <c:v>-1.107243</c:v>
                </c:pt>
                <c:pt idx="1617">
                  <c:v>-1.1009550000000001</c:v>
                </c:pt>
                <c:pt idx="1618">
                  <c:v>-1.0791770000000001</c:v>
                </c:pt>
                <c:pt idx="1619">
                  <c:v>-1.0919059999999998</c:v>
                </c:pt>
                <c:pt idx="1620">
                  <c:v>-1.0935929999999998</c:v>
                </c:pt>
                <c:pt idx="1621">
                  <c:v>-1.0879189999999999</c:v>
                </c:pt>
                <c:pt idx="1622">
                  <c:v>-1.0759560000000001</c:v>
                </c:pt>
                <c:pt idx="1623">
                  <c:v>-1.0791770000000001</c:v>
                </c:pt>
                <c:pt idx="1624">
                  <c:v>-1.1015680000000001</c:v>
                </c:pt>
                <c:pt idx="1625">
                  <c:v>-1.0908319999999998</c:v>
                </c:pt>
                <c:pt idx="1626">
                  <c:v>-1.085005</c:v>
                </c:pt>
                <c:pt idx="1627">
                  <c:v>-1.0800969999999999</c:v>
                </c:pt>
                <c:pt idx="1628">
                  <c:v>-1.0804040000000001</c:v>
                </c:pt>
                <c:pt idx="1629">
                  <c:v>-1.086538</c:v>
                </c:pt>
                <c:pt idx="1630">
                  <c:v>-1.0804040000000001</c:v>
                </c:pt>
                <c:pt idx="1631">
                  <c:v>-1.090679</c:v>
                </c:pt>
                <c:pt idx="1632">
                  <c:v>-1.0952799999999998</c:v>
                </c:pt>
                <c:pt idx="1633">
                  <c:v>-1.0774900000000001</c:v>
                </c:pt>
                <c:pt idx="1634">
                  <c:v>-1.0759560000000001</c:v>
                </c:pt>
                <c:pt idx="1635">
                  <c:v>-1.0649139999999999</c:v>
                </c:pt>
                <c:pt idx="1636">
                  <c:v>-1.067828</c:v>
                </c:pt>
                <c:pt idx="1637">
                  <c:v>-1.0679810000000001</c:v>
                </c:pt>
                <c:pt idx="1638">
                  <c:v>-1.0799430000000001</c:v>
                </c:pt>
                <c:pt idx="1639">
                  <c:v>-1.060926</c:v>
                </c:pt>
                <c:pt idx="1640">
                  <c:v>-1.077796</c:v>
                </c:pt>
                <c:pt idx="1641">
                  <c:v>-1.0793300000000001</c:v>
                </c:pt>
                <c:pt idx="1642">
                  <c:v>-1.074729</c:v>
                </c:pt>
                <c:pt idx="1643">
                  <c:v>-1.0662940000000001</c:v>
                </c:pt>
                <c:pt idx="1644">
                  <c:v>-1.0546380000000002</c:v>
                </c:pt>
                <c:pt idx="1645">
                  <c:v>-1.0643</c:v>
                </c:pt>
                <c:pt idx="1646">
                  <c:v>-1.067674</c:v>
                </c:pt>
                <c:pt idx="1647">
                  <c:v>-1.0586260000000001</c:v>
                </c:pt>
                <c:pt idx="1648">
                  <c:v>-1.0353140000000001</c:v>
                </c:pt>
                <c:pt idx="1649">
                  <c:v>-1.049731</c:v>
                </c:pt>
                <c:pt idx="1650">
                  <c:v>-1.0520309999999999</c:v>
                </c:pt>
                <c:pt idx="1651">
                  <c:v>-1.04881</c:v>
                </c:pt>
                <c:pt idx="1652">
                  <c:v>-1.044516</c:v>
                </c:pt>
                <c:pt idx="1653">
                  <c:v>-1.0474300000000001</c:v>
                </c:pt>
                <c:pt idx="1654">
                  <c:v>-1.043903</c:v>
                </c:pt>
                <c:pt idx="1655">
                  <c:v>-1.0494239999999999</c:v>
                </c:pt>
                <c:pt idx="1656">
                  <c:v>-1.042829</c:v>
                </c:pt>
                <c:pt idx="1657">
                  <c:v>-1.03148</c:v>
                </c:pt>
                <c:pt idx="1658">
                  <c:v>-1.0580120000000002</c:v>
                </c:pt>
                <c:pt idx="1659">
                  <c:v>-1.044516</c:v>
                </c:pt>
                <c:pt idx="1660">
                  <c:v>-1.0343939999999998</c:v>
                </c:pt>
                <c:pt idx="1661">
                  <c:v>-1.0434430000000001</c:v>
                </c:pt>
                <c:pt idx="1662">
                  <c:v>-1.0474300000000001</c:v>
                </c:pt>
                <c:pt idx="1663">
                  <c:v>-1.043903</c:v>
                </c:pt>
                <c:pt idx="1664">
                  <c:v>-1.0245790000000001</c:v>
                </c:pt>
                <c:pt idx="1665">
                  <c:v>-1.020284</c:v>
                </c:pt>
                <c:pt idx="1666">
                  <c:v>-1.0382279999999999</c:v>
                </c:pt>
                <c:pt idx="1667">
                  <c:v>-1.0316329999999998</c:v>
                </c:pt>
                <c:pt idx="1668">
                  <c:v>-1.035928</c:v>
                </c:pt>
                <c:pt idx="1669">
                  <c:v>-1.0192109999999999</c:v>
                </c:pt>
                <c:pt idx="1670">
                  <c:v>-1.030867</c:v>
                </c:pt>
                <c:pt idx="1671">
                  <c:v>-1.023352</c:v>
                </c:pt>
                <c:pt idx="1672">
                  <c:v>-1.0104690000000001</c:v>
                </c:pt>
                <c:pt idx="1673">
                  <c:v>-1.0218180000000001</c:v>
                </c:pt>
                <c:pt idx="1674">
                  <c:v>-1.027339</c:v>
                </c:pt>
                <c:pt idx="1675">
                  <c:v>-1.0201310000000001</c:v>
                </c:pt>
                <c:pt idx="1676">
                  <c:v>-1.018904</c:v>
                </c:pt>
                <c:pt idx="1677">
                  <c:v>-1.023658</c:v>
                </c:pt>
                <c:pt idx="1678">
                  <c:v>-0.99007200000000006</c:v>
                </c:pt>
                <c:pt idx="1679">
                  <c:v>-1.011236</c:v>
                </c:pt>
                <c:pt idx="1680">
                  <c:v>-1.005101</c:v>
                </c:pt>
                <c:pt idx="1681">
                  <c:v>-1.003414</c:v>
                </c:pt>
                <c:pt idx="1682">
                  <c:v>-1.0087819999999998</c:v>
                </c:pt>
                <c:pt idx="1683">
                  <c:v>-1.010316</c:v>
                </c:pt>
                <c:pt idx="1684">
                  <c:v>-0.99835300000000005</c:v>
                </c:pt>
                <c:pt idx="1685">
                  <c:v>-1.007708</c:v>
                </c:pt>
                <c:pt idx="1686">
                  <c:v>-1.005101</c:v>
                </c:pt>
                <c:pt idx="1687">
                  <c:v>-1.006175</c:v>
                </c:pt>
                <c:pt idx="1688">
                  <c:v>-0.99881300000000006</c:v>
                </c:pt>
                <c:pt idx="1689">
                  <c:v>-0.994672</c:v>
                </c:pt>
                <c:pt idx="1690">
                  <c:v>-1.0031079999999999</c:v>
                </c:pt>
                <c:pt idx="1691">
                  <c:v>-0.99298500000000001</c:v>
                </c:pt>
                <c:pt idx="1692">
                  <c:v>-0.98286300000000004</c:v>
                </c:pt>
                <c:pt idx="1693">
                  <c:v>-0.99789299999999992</c:v>
                </c:pt>
                <c:pt idx="1694">
                  <c:v>-0.98485699999999998</c:v>
                </c:pt>
                <c:pt idx="1695">
                  <c:v>-0.99007200000000006</c:v>
                </c:pt>
                <c:pt idx="1696">
                  <c:v>-0.98117600000000005</c:v>
                </c:pt>
                <c:pt idx="1697">
                  <c:v>-0.98393700000000006</c:v>
                </c:pt>
                <c:pt idx="1698">
                  <c:v>-0.98562400000000006</c:v>
                </c:pt>
                <c:pt idx="1699">
                  <c:v>-1.0029539999999999</c:v>
                </c:pt>
                <c:pt idx="1700">
                  <c:v>-0.98807800000000012</c:v>
                </c:pt>
                <c:pt idx="1701">
                  <c:v>-0.96492</c:v>
                </c:pt>
                <c:pt idx="1702">
                  <c:v>-0.974275</c:v>
                </c:pt>
                <c:pt idx="1703">
                  <c:v>-0.98102299999999987</c:v>
                </c:pt>
                <c:pt idx="1704">
                  <c:v>-0.97212799999999999</c:v>
                </c:pt>
                <c:pt idx="1705">
                  <c:v>-0.96246600000000004</c:v>
                </c:pt>
                <c:pt idx="1706">
                  <c:v>-0.96338599999999996</c:v>
                </c:pt>
                <c:pt idx="1707">
                  <c:v>-0.97120799999999996</c:v>
                </c:pt>
                <c:pt idx="1708">
                  <c:v>-0.97918300000000003</c:v>
                </c:pt>
                <c:pt idx="1709">
                  <c:v>-0.95510400000000006</c:v>
                </c:pt>
                <c:pt idx="1710">
                  <c:v>-0.96353900000000003</c:v>
                </c:pt>
                <c:pt idx="1711">
                  <c:v>-0.95556399999999997</c:v>
                </c:pt>
                <c:pt idx="1712">
                  <c:v>-0.9670669999999999</c:v>
                </c:pt>
                <c:pt idx="1713">
                  <c:v>-0.96231199999999995</c:v>
                </c:pt>
                <c:pt idx="1714">
                  <c:v>-0.95602399999999998</c:v>
                </c:pt>
                <c:pt idx="1715">
                  <c:v>-0.94375500000000001</c:v>
                </c:pt>
                <c:pt idx="1716">
                  <c:v>-0.9670669999999999</c:v>
                </c:pt>
                <c:pt idx="1717">
                  <c:v>-0.96553299999999997</c:v>
                </c:pt>
                <c:pt idx="1718">
                  <c:v>-0.95403100000000007</c:v>
                </c:pt>
                <c:pt idx="1719">
                  <c:v>-0.94421500000000003</c:v>
                </c:pt>
                <c:pt idx="1720">
                  <c:v>-0.94605600000000001</c:v>
                </c:pt>
                <c:pt idx="1721">
                  <c:v>-0.94329499999999999</c:v>
                </c:pt>
                <c:pt idx="1722">
                  <c:v>-0.96215899999999999</c:v>
                </c:pt>
                <c:pt idx="1723">
                  <c:v>-0.94912299999999994</c:v>
                </c:pt>
                <c:pt idx="1724">
                  <c:v>-0.95479799999999992</c:v>
                </c:pt>
                <c:pt idx="1725">
                  <c:v>-0.95725099999999996</c:v>
                </c:pt>
                <c:pt idx="1726">
                  <c:v>-0.95234400000000008</c:v>
                </c:pt>
                <c:pt idx="1727">
                  <c:v>-0.94038100000000002</c:v>
                </c:pt>
                <c:pt idx="1728">
                  <c:v>-0.95065700000000009</c:v>
                </c:pt>
                <c:pt idx="1729">
                  <c:v>-0.93685399999999996</c:v>
                </c:pt>
                <c:pt idx="1730">
                  <c:v>-0.93976800000000005</c:v>
                </c:pt>
                <c:pt idx="1731">
                  <c:v>-0.93286599999999997</c:v>
                </c:pt>
                <c:pt idx="1732">
                  <c:v>-0.94820300000000002</c:v>
                </c:pt>
                <c:pt idx="1733">
                  <c:v>-0.94498199999999999</c:v>
                </c:pt>
                <c:pt idx="1734">
                  <c:v>-0.92765199999999992</c:v>
                </c:pt>
                <c:pt idx="1735">
                  <c:v>-0.93623999999999996</c:v>
                </c:pt>
                <c:pt idx="1736">
                  <c:v>-0.94252800000000003</c:v>
                </c:pt>
                <c:pt idx="1737">
                  <c:v>-0.93102600000000002</c:v>
                </c:pt>
                <c:pt idx="1738">
                  <c:v>-0.93623999999999996</c:v>
                </c:pt>
                <c:pt idx="1739">
                  <c:v>-0.91706999999999994</c:v>
                </c:pt>
                <c:pt idx="1740">
                  <c:v>-0.953264</c:v>
                </c:pt>
                <c:pt idx="1741">
                  <c:v>-0.93762100000000004</c:v>
                </c:pt>
                <c:pt idx="1742">
                  <c:v>-0.94298799999999994</c:v>
                </c:pt>
                <c:pt idx="1743">
                  <c:v>-0.92458499999999999</c:v>
                </c:pt>
                <c:pt idx="1744">
                  <c:v>-0.91369599999999995</c:v>
                </c:pt>
                <c:pt idx="1745">
                  <c:v>-0.91553600000000002</c:v>
                </c:pt>
                <c:pt idx="1746">
                  <c:v>-0.93317300000000003</c:v>
                </c:pt>
                <c:pt idx="1747">
                  <c:v>-0.92749800000000004</c:v>
                </c:pt>
                <c:pt idx="1748">
                  <c:v>-0.92381799999999992</c:v>
                </c:pt>
                <c:pt idx="1749">
                  <c:v>-0.92857200000000006</c:v>
                </c:pt>
                <c:pt idx="1750">
                  <c:v>-0.91522900000000007</c:v>
                </c:pt>
                <c:pt idx="1751">
                  <c:v>-0.90878800000000004</c:v>
                </c:pt>
                <c:pt idx="1752">
                  <c:v>-0.9067940000000001</c:v>
                </c:pt>
                <c:pt idx="1753">
                  <c:v>-0.91216200000000003</c:v>
                </c:pt>
                <c:pt idx="1754">
                  <c:v>-0.91752999999999996</c:v>
                </c:pt>
                <c:pt idx="1755">
                  <c:v>-0.90464699999999998</c:v>
                </c:pt>
                <c:pt idx="1756">
                  <c:v>-0.90633399999999997</c:v>
                </c:pt>
                <c:pt idx="1757">
                  <c:v>-0.91323600000000005</c:v>
                </c:pt>
                <c:pt idx="1758">
                  <c:v>-0.91998400000000002</c:v>
                </c:pt>
                <c:pt idx="1759">
                  <c:v>-0.91078199999999998</c:v>
                </c:pt>
                <c:pt idx="1760">
                  <c:v>-0.90525999999999995</c:v>
                </c:pt>
                <c:pt idx="1761">
                  <c:v>-0.90878800000000004</c:v>
                </c:pt>
                <c:pt idx="1762">
                  <c:v>-0.91062799999999999</c:v>
                </c:pt>
                <c:pt idx="1763">
                  <c:v>-0.90648699999999993</c:v>
                </c:pt>
                <c:pt idx="1764">
                  <c:v>-0.89513799999999999</c:v>
                </c:pt>
                <c:pt idx="1765">
                  <c:v>-0.90848100000000009</c:v>
                </c:pt>
                <c:pt idx="1766">
                  <c:v>-0.90924799999999995</c:v>
                </c:pt>
                <c:pt idx="1767">
                  <c:v>-0.90740799999999999</c:v>
                </c:pt>
                <c:pt idx="1768">
                  <c:v>-0.90219300000000002</c:v>
                </c:pt>
                <c:pt idx="1769">
                  <c:v>-0.88471</c:v>
                </c:pt>
                <c:pt idx="1770">
                  <c:v>-0.91001500000000002</c:v>
                </c:pt>
                <c:pt idx="1771">
                  <c:v>-0.891764</c:v>
                </c:pt>
                <c:pt idx="1772">
                  <c:v>-0.89421799999999996</c:v>
                </c:pt>
                <c:pt idx="1773">
                  <c:v>-0.89498500000000003</c:v>
                </c:pt>
                <c:pt idx="1774">
                  <c:v>-0.90740799999999999</c:v>
                </c:pt>
                <c:pt idx="1775">
                  <c:v>-0.894065</c:v>
                </c:pt>
                <c:pt idx="1776">
                  <c:v>-0.90188599999999997</c:v>
                </c:pt>
                <c:pt idx="1777">
                  <c:v>-0.89636499999999997</c:v>
                </c:pt>
                <c:pt idx="1778">
                  <c:v>-0.88286900000000001</c:v>
                </c:pt>
                <c:pt idx="1779">
                  <c:v>-0.892378</c:v>
                </c:pt>
                <c:pt idx="1780">
                  <c:v>-0.88639699999999999</c:v>
                </c:pt>
                <c:pt idx="1781">
                  <c:v>-0.88808399999999998</c:v>
                </c:pt>
                <c:pt idx="1782">
                  <c:v>-0.89421799999999996</c:v>
                </c:pt>
                <c:pt idx="1783">
                  <c:v>-0.90004600000000001</c:v>
                </c:pt>
                <c:pt idx="1784">
                  <c:v>-0.90035299999999996</c:v>
                </c:pt>
                <c:pt idx="1785">
                  <c:v>-0.90970799999999996</c:v>
                </c:pt>
                <c:pt idx="1786">
                  <c:v>-0.89299099999999998</c:v>
                </c:pt>
                <c:pt idx="1787">
                  <c:v>-0.89682499999999998</c:v>
                </c:pt>
                <c:pt idx="1788">
                  <c:v>-0.89299099999999998</c:v>
                </c:pt>
                <c:pt idx="1789">
                  <c:v>-0.89161100000000004</c:v>
                </c:pt>
                <c:pt idx="1790">
                  <c:v>-0.89437200000000006</c:v>
                </c:pt>
                <c:pt idx="1791">
                  <c:v>-0.88179600000000002</c:v>
                </c:pt>
                <c:pt idx="1792">
                  <c:v>-0.88961699999999999</c:v>
                </c:pt>
                <c:pt idx="1793">
                  <c:v>-0.87842200000000004</c:v>
                </c:pt>
                <c:pt idx="1794">
                  <c:v>-0.886243</c:v>
                </c:pt>
                <c:pt idx="1795">
                  <c:v>-0.88409599999999999</c:v>
                </c:pt>
                <c:pt idx="1796">
                  <c:v>-0.88486299999999996</c:v>
                </c:pt>
                <c:pt idx="1797">
                  <c:v>-0.89038400000000006</c:v>
                </c:pt>
                <c:pt idx="1798">
                  <c:v>-0.88915699999999998</c:v>
                </c:pt>
                <c:pt idx="1799">
                  <c:v>-0.89360499999999998</c:v>
                </c:pt>
                <c:pt idx="1800">
                  <c:v>-0.894065</c:v>
                </c:pt>
                <c:pt idx="1801">
                  <c:v>-0.87520100000000001</c:v>
                </c:pt>
                <c:pt idx="1802">
                  <c:v>-0.87182700000000002</c:v>
                </c:pt>
                <c:pt idx="1803">
                  <c:v>-0.88256200000000007</c:v>
                </c:pt>
                <c:pt idx="1804">
                  <c:v>-0.87918800000000008</c:v>
                </c:pt>
                <c:pt idx="1805">
                  <c:v>-0.87857499999999999</c:v>
                </c:pt>
                <c:pt idx="1806">
                  <c:v>-0.88639699999999999</c:v>
                </c:pt>
                <c:pt idx="1807">
                  <c:v>-0.87151999999999996</c:v>
                </c:pt>
                <c:pt idx="1808">
                  <c:v>-0.88332899999999992</c:v>
                </c:pt>
                <c:pt idx="1809">
                  <c:v>-0.87428099999999997</c:v>
                </c:pt>
                <c:pt idx="1810">
                  <c:v>-0.86891300000000005</c:v>
                </c:pt>
                <c:pt idx="1811">
                  <c:v>-0.867533</c:v>
                </c:pt>
                <c:pt idx="1812">
                  <c:v>-0.88501600000000002</c:v>
                </c:pt>
                <c:pt idx="1813">
                  <c:v>-0.87857499999999999</c:v>
                </c:pt>
                <c:pt idx="1814">
                  <c:v>-0.88501600000000002</c:v>
                </c:pt>
                <c:pt idx="1815">
                  <c:v>-0.89559899999999992</c:v>
                </c:pt>
                <c:pt idx="1816">
                  <c:v>-0.891764</c:v>
                </c:pt>
                <c:pt idx="1817">
                  <c:v>-0.87351400000000001</c:v>
                </c:pt>
                <c:pt idx="1818">
                  <c:v>-0.88486299999999996</c:v>
                </c:pt>
                <c:pt idx="1819">
                  <c:v>-0.86507900000000004</c:v>
                </c:pt>
                <c:pt idx="1820">
                  <c:v>-0.88118200000000002</c:v>
                </c:pt>
                <c:pt idx="1821">
                  <c:v>-0.88148899999999997</c:v>
                </c:pt>
                <c:pt idx="1822">
                  <c:v>-0.86676600000000004</c:v>
                </c:pt>
                <c:pt idx="1823">
                  <c:v>-0.87060000000000004</c:v>
                </c:pt>
                <c:pt idx="1824">
                  <c:v>-0.88532300000000008</c:v>
                </c:pt>
                <c:pt idx="1825">
                  <c:v>-0.88777699999999993</c:v>
                </c:pt>
                <c:pt idx="1826">
                  <c:v>-0.87765499999999996</c:v>
                </c:pt>
                <c:pt idx="1827">
                  <c:v>-0.85863699999999998</c:v>
                </c:pt>
                <c:pt idx="1828">
                  <c:v>-0.86814599999999997</c:v>
                </c:pt>
                <c:pt idx="1829">
                  <c:v>-0.88286900000000001</c:v>
                </c:pt>
                <c:pt idx="1830">
                  <c:v>-0.87443400000000004</c:v>
                </c:pt>
                <c:pt idx="1831">
                  <c:v>-0.87520100000000001</c:v>
                </c:pt>
                <c:pt idx="1832">
                  <c:v>-0.89452500000000001</c:v>
                </c:pt>
                <c:pt idx="1833">
                  <c:v>-0.87213399999999996</c:v>
                </c:pt>
                <c:pt idx="1834">
                  <c:v>-0.86983299999999997</c:v>
                </c:pt>
                <c:pt idx="1835">
                  <c:v>-0.86599899999999996</c:v>
                </c:pt>
                <c:pt idx="1836">
                  <c:v>-0.86185800000000001</c:v>
                </c:pt>
                <c:pt idx="1837">
                  <c:v>-0.86860599999999999</c:v>
                </c:pt>
                <c:pt idx="1838">
                  <c:v>-0.87351400000000001</c:v>
                </c:pt>
                <c:pt idx="1839">
                  <c:v>-0.85863699999999998</c:v>
                </c:pt>
                <c:pt idx="1840">
                  <c:v>-0.86323799999999995</c:v>
                </c:pt>
                <c:pt idx="1841">
                  <c:v>-0.86277800000000004</c:v>
                </c:pt>
                <c:pt idx="1842">
                  <c:v>-0.86983299999999997</c:v>
                </c:pt>
                <c:pt idx="1843">
                  <c:v>-0.87581400000000009</c:v>
                </c:pt>
                <c:pt idx="1844">
                  <c:v>-0.85265600000000008</c:v>
                </c:pt>
                <c:pt idx="1845">
                  <c:v>-0.85756399999999999</c:v>
                </c:pt>
                <c:pt idx="1846">
                  <c:v>-0.87412699999999999</c:v>
                </c:pt>
                <c:pt idx="1847">
                  <c:v>-0.86293199999999992</c:v>
                </c:pt>
                <c:pt idx="1848">
                  <c:v>-0.86001800000000006</c:v>
                </c:pt>
                <c:pt idx="1849">
                  <c:v>-0.88440299999999994</c:v>
                </c:pt>
                <c:pt idx="1850">
                  <c:v>-0.87412699999999999</c:v>
                </c:pt>
                <c:pt idx="1851">
                  <c:v>-0.866919</c:v>
                </c:pt>
                <c:pt idx="1852">
                  <c:v>-0.87259399999999998</c:v>
                </c:pt>
                <c:pt idx="1853">
                  <c:v>-0.865846</c:v>
                </c:pt>
                <c:pt idx="1854">
                  <c:v>-0.85127600000000003</c:v>
                </c:pt>
                <c:pt idx="1855">
                  <c:v>-0.85050900000000007</c:v>
                </c:pt>
                <c:pt idx="1856">
                  <c:v>-0.86109100000000005</c:v>
                </c:pt>
                <c:pt idx="1857">
                  <c:v>-0.85863699999999998</c:v>
                </c:pt>
                <c:pt idx="1858">
                  <c:v>-0.87121300000000002</c:v>
                </c:pt>
                <c:pt idx="1859">
                  <c:v>-0.85863699999999998</c:v>
                </c:pt>
                <c:pt idx="1860">
                  <c:v>-0.85694999999999999</c:v>
                </c:pt>
                <c:pt idx="1861">
                  <c:v>-0.83732000000000006</c:v>
                </c:pt>
                <c:pt idx="1862">
                  <c:v>-0.86017099999999991</c:v>
                </c:pt>
                <c:pt idx="1863">
                  <c:v>-0.85940400000000006</c:v>
                </c:pt>
                <c:pt idx="1864">
                  <c:v>-0.86078500000000002</c:v>
                </c:pt>
                <c:pt idx="1865">
                  <c:v>-0.862012</c:v>
                </c:pt>
                <c:pt idx="1866">
                  <c:v>-0.86737900000000001</c:v>
                </c:pt>
                <c:pt idx="1867">
                  <c:v>-0.85219600000000006</c:v>
                </c:pt>
                <c:pt idx="1868">
                  <c:v>-0.85342299999999993</c:v>
                </c:pt>
                <c:pt idx="1869">
                  <c:v>-0.85802400000000001</c:v>
                </c:pt>
                <c:pt idx="1870">
                  <c:v>-0.84514100000000003</c:v>
                </c:pt>
                <c:pt idx="1871">
                  <c:v>-0.84391399999999994</c:v>
                </c:pt>
                <c:pt idx="1872">
                  <c:v>-0.84468100000000002</c:v>
                </c:pt>
                <c:pt idx="1873">
                  <c:v>-0.855263</c:v>
                </c:pt>
                <c:pt idx="1874">
                  <c:v>-0.85879099999999997</c:v>
                </c:pt>
                <c:pt idx="1875">
                  <c:v>-0.85020200000000001</c:v>
                </c:pt>
                <c:pt idx="1876">
                  <c:v>-0.83946699999999996</c:v>
                </c:pt>
                <c:pt idx="1877">
                  <c:v>-0.850356</c:v>
                </c:pt>
                <c:pt idx="1878">
                  <c:v>-0.84636800000000001</c:v>
                </c:pt>
                <c:pt idx="1879">
                  <c:v>-0.86047800000000008</c:v>
                </c:pt>
                <c:pt idx="1880">
                  <c:v>-0.84928199999999998</c:v>
                </c:pt>
                <c:pt idx="1881">
                  <c:v>-0.84115399999999996</c:v>
                </c:pt>
                <c:pt idx="1882">
                  <c:v>-0.85004899999999994</c:v>
                </c:pt>
                <c:pt idx="1883">
                  <c:v>-0.84928199999999998</c:v>
                </c:pt>
                <c:pt idx="1884">
                  <c:v>-0.83946699999999996</c:v>
                </c:pt>
                <c:pt idx="1885">
                  <c:v>-0.84115399999999996</c:v>
                </c:pt>
                <c:pt idx="1886">
                  <c:v>-0.84330099999999997</c:v>
                </c:pt>
                <c:pt idx="1887">
                  <c:v>-0.83471200000000001</c:v>
                </c:pt>
                <c:pt idx="1888">
                  <c:v>-0.84115399999999996</c:v>
                </c:pt>
                <c:pt idx="1889">
                  <c:v>-0.86814599999999997</c:v>
                </c:pt>
                <c:pt idx="1890">
                  <c:v>-0.83655299999999999</c:v>
                </c:pt>
                <c:pt idx="1891">
                  <c:v>-0.86155099999999996</c:v>
                </c:pt>
                <c:pt idx="1892">
                  <c:v>-0.83854700000000004</c:v>
                </c:pt>
                <c:pt idx="1893">
                  <c:v>-0.85280999999999996</c:v>
                </c:pt>
                <c:pt idx="1894">
                  <c:v>-0.846522</c:v>
                </c:pt>
                <c:pt idx="1895">
                  <c:v>-0.84115399999999996</c:v>
                </c:pt>
                <c:pt idx="1896">
                  <c:v>-0.83977399999999991</c:v>
                </c:pt>
                <c:pt idx="1897">
                  <c:v>-0.84207399999999999</c:v>
                </c:pt>
                <c:pt idx="1898">
                  <c:v>-0.85188900000000001</c:v>
                </c:pt>
                <c:pt idx="1899">
                  <c:v>-0.84713500000000008</c:v>
                </c:pt>
                <c:pt idx="1900">
                  <c:v>-0.83609299999999998</c:v>
                </c:pt>
                <c:pt idx="1901">
                  <c:v>-0.84299400000000002</c:v>
                </c:pt>
                <c:pt idx="1902">
                  <c:v>-0.84314800000000001</c:v>
                </c:pt>
                <c:pt idx="1903">
                  <c:v>-0.83946699999999996</c:v>
                </c:pt>
                <c:pt idx="1904">
                  <c:v>-0.86001800000000006</c:v>
                </c:pt>
                <c:pt idx="1905">
                  <c:v>-0.84790199999999993</c:v>
                </c:pt>
                <c:pt idx="1906">
                  <c:v>-0.846522</c:v>
                </c:pt>
                <c:pt idx="1907">
                  <c:v>-0.83455900000000005</c:v>
                </c:pt>
                <c:pt idx="1908">
                  <c:v>-0.85940400000000006</c:v>
                </c:pt>
                <c:pt idx="1909">
                  <c:v>-0.84636800000000001</c:v>
                </c:pt>
                <c:pt idx="1910">
                  <c:v>-0.8370129999999999</c:v>
                </c:pt>
                <c:pt idx="1911">
                  <c:v>-0.84498799999999996</c:v>
                </c:pt>
                <c:pt idx="1912">
                  <c:v>-0.84498799999999996</c:v>
                </c:pt>
                <c:pt idx="1913">
                  <c:v>-0.83624600000000004</c:v>
                </c:pt>
                <c:pt idx="1914">
                  <c:v>-0.82919100000000001</c:v>
                </c:pt>
                <c:pt idx="1915">
                  <c:v>-0.84115399999999996</c:v>
                </c:pt>
                <c:pt idx="1916">
                  <c:v>-0.84161399999999997</c:v>
                </c:pt>
                <c:pt idx="1917">
                  <c:v>-0.8482090000000001</c:v>
                </c:pt>
                <c:pt idx="1918">
                  <c:v>-0.84728799999999993</c:v>
                </c:pt>
                <c:pt idx="1919">
                  <c:v>-0.83179900000000007</c:v>
                </c:pt>
                <c:pt idx="1920">
                  <c:v>-0.83087800000000001</c:v>
                </c:pt>
                <c:pt idx="1921">
                  <c:v>-0.834866</c:v>
                </c:pt>
                <c:pt idx="1922">
                  <c:v>-0.83241200000000004</c:v>
                </c:pt>
                <c:pt idx="1923">
                  <c:v>-0.83363899999999991</c:v>
                </c:pt>
                <c:pt idx="1924">
                  <c:v>-0.84238100000000005</c:v>
                </c:pt>
                <c:pt idx="1925">
                  <c:v>-0.83517300000000005</c:v>
                </c:pt>
                <c:pt idx="1926">
                  <c:v>-0.85096900000000009</c:v>
                </c:pt>
                <c:pt idx="1927">
                  <c:v>-0.83333199999999996</c:v>
                </c:pt>
                <c:pt idx="1928">
                  <c:v>-0.83686000000000005</c:v>
                </c:pt>
                <c:pt idx="1929">
                  <c:v>-0.82443699999999998</c:v>
                </c:pt>
                <c:pt idx="1930">
                  <c:v>-0.82551099999999999</c:v>
                </c:pt>
                <c:pt idx="1931">
                  <c:v>-0.83103199999999999</c:v>
                </c:pt>
                <c:pt idx="1932">
                  <c:v>-0.84176700000000004</c:v>
                </c:pt>
                <c:pt idx="1933">
                  <c:v>-0.84161399999999997</c:v>
                </c:pt>
                <c:pt idx="1934">
                  <c:v>-0.82520399999999994</c:v>
                </c:pt>
                <c:pt idx="1935">
                  <c:v>-0.83287200000000006</c:v>
                </c:pt>
                <c:pt idx="1936">
                  <c:v>-0.82673700000000006</c:v>
                </c:pt>
                <c:pt idx="1937">
                  <c:v>-0.82259700000000002</c:v>
                </c:pt>
                <c:pt idx="1938">
                  <c:v>-0.84007999999999994</c:v>
                </c:pt>
                <c:pt idx="1939">
                  <c:v>-0.82781100000000007</c:v>
                </c:pt>
                <c:pt idx="1940">
                  <c:v>-0.82842500000000008</c:v>
                </c:pt>
                <c:pt idx="1941">
                  <c:v>-0.83670599999999995</c:v>
                </c:pt>
                <c:pt idx="1942">
                  <c:v>-0.81738199999999994</c:v>
                </c:pt>
                <c:pt idx="1943">
                  <c:v>-0.83900700000000006</c:v>
                </c:pt>
                <c:pt idx="1944">
                  <c:v>-0.82428400000000002</c:v>
                </c:pt>
                <c:pt idx="1945">
                  <c:v>-0.84007999999999994</c:v>
                </c:pt>
                <c:pt idx="1946">
                  <c:v>-0.84115399999999996</c:v>
                </c:pt>
                <c:pt idx="1947">
                  <c:v>-0.82781100000000007</c:v>
                </c:pt>
                <c:pt idx="1948">
                  <c:v>-0.82045000000000001</c:v>
                </c:pt>
                <c:pt idx="1949">
                  <c:v>-0.85280999999999996</c:v>
                </c:pt>
                <c:pt idx="1950">
                  <c:v>-0.82397700000000007</c:v>
                </c:pt>
                <c:pt idx="1951">
                  <c:v>-0.82244299999999992</c:v>
                </c:pt>
                <c:pt idx="1952">
                  <c:v>-0.84176700000000004</c:v>
                </c:pt>
                <c:pt idx="1953">
                  <c:v>-0.82995799999999997</c:v>
                </c:pt>
                <c:pt idx="1954">
                  <c:v>-0.82643100000000003</c:v>
                </c:pt>
                <c:pt idx="1955">
                  <c:v>-0.83072500000000005</c:v>
                </c:pt>
                <c:pt idx="1956">
                  <c:v>-0.81615500000000007</c:v>
                </c:pt>
                <c:pt idx="1957">
                  <c:v>-0.82443699999999998</c:v>
                </c:pt>
                <c:pt idx="1958">
                  <c:v>-0.82949800000000007</c:v>
                </c:pt>
                <c:pt idx="1959">
                  <c:v>-0.83854700000000004</c:v>
                </c:pt>
                <c:pt idx="1960">
                  <c:v>-0.83333199999999996</c:v>
                </c:pt>
                <c:pt idx="1961">
                  <c:v>-0.828731</c:v>
                </c:pt>
                <c:pt idx="1962">
                  <c:v>-0.82121600000000006</c:v>
                </c:pt>
                <c:pt idx="1963">
                  <c:v>-0.82965100000000003</c:v>
                </c:pt>
                <c:pt idx="1964">
                  <c:v>-0.81845599999999996</c:v>
                </c:pt>
                <c:pt idx="1965">
                  <c:v>-0.81937599999999999</c:v>
                </c:pt>
                <c:pt idx="1966">
                  <c:v>-0.83302500000000002</c:v>
                </c:pt>
                <c:pt idx="1967">
                  <c:v>-0.83655299999999999</c:v>
                </c:pt>
                <c:pt idx="1968">
                  <c:v>-0.83287200000000006</c:v>
                </c:pt>
                <c:pt idx="1969">
                  <c:v>-0.81370100000000001</c:v>
                </c:pt>
                <c:pt idx="1970">
                  <c:v>-0.834866</c:v>
                </c:pt>
                <c:pt idx="1971">
                  <c:v>-0.81814900000000002</c:v>
                </c:pt>
                <c:pt idx="1972">
                  <c:v>-0.81906899999999994</c:v>
                </c:pt>
                <c:pt idx="1973">
                  <c:v>-0.81308800000000003</c:v>
                </c:pt>
                <c:pt idx="1974">
                  <c:v>-0.82827099999999998</c:v>
                </c:pt>
                <c:pt idx="1975">
                  <c:v>-0.81201400000000001</c:v>
                </c:pt>
                <c:pt idx="1976">
                  <c:v>-0.81753600000000004</c:v>
                </c:pt>
                <c:pt idx="1977">
                  <c:v>-0.82198300000000002</c:v>
                </c:pt>
                <c:pt idx="1978">
                  <c:v>-0.83348600000000006</c:v>
                </c:pt>
                <c:pt idx="1979">
                  <c:v>-0.80526600000000004</c:v>
                </c:pt>
                <c:pt idx="1980">
                  <c:v>-0.82428400000000002</c:v>
                </c:pt>
                <c:pt idx="1981">
                  <c:v>-0.79805800000000005</c:v>
                </c:pt>
                <c:pt idx="1982">
                  <c:v>-0.82428400000000002</c:v>
                </c:pt>
                <c:pt idx="1983">
                  <c:v>-0.81324099999999999</c:v>
                </c:pt>
                <c:pt idx="1984">
                  <c:v>-0.80725999999999998</c:v>
                </c:pt>
                <c:pt idx="1985">
                  <c:v>-0.81922300000000003</c:v>
                </c:pt>
                <c:pt idx="1986">
                  <c:v>-0.81170799999999999</c:v>
                </c:pt>
                <c:pt idx="1987">
                  <c:v>-0.82505100000000009</c:v>
                </c:pt>
                <c:pt idx="1988">
                  <c:v>-0.82106299999999999</c:v>
                </c:pt>
                <c:pt idx="1989">
                  <c:v>-0.80818000000000001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B2-4EF4-B62D-A5A708613F55}"/>
            </c:ext>
          </c:extLst>
        </c:ser>
        <c:ser>
          <c:idx val="0"/>
          <c:order val="0"/>
          <c:tx>
            <c:strRef>
              <c:f>'2; Cycle 2'!$N$3</c:f>
              <c:strCache>
                <c:ptCount val="1"/>
                <c:pt idx="0">
                  <c:v>50 mV/s</c:v>
                </c:pt>
              </c:strCache>
            </c:strRef>
          </c:tx>
          <c:marker>
            <c:symbol val="none"/>
          </c:marker>
          <c:xVal>
            <c:numRef>
              <c:f>'2; Cycle 2'!$L$5:$L$2000</c:f>
              <c:numCache>
                <c:formatCode>General</c:formatCode>
                <c:ptCount val="1996"/>
                <c:pt idx="0">
                  <c:v>-1.496956</c:v>
                </c:pt>
                <c:pt idx="1">
                  <c:v>-1.4963280000000001</c:v>
                </c:pt>
                <c:pt idx="2">
                  <c:v>-1.491296</c:v>
                </c:pt>
                <c:pt idx="3">
                  <c:v>-1.486108</c:v>
                </c:pt>
                <c:pt idx="4">
                  <c:v>-1.481077</c:v>
                </c:pt>
                <c:pt idx="5">
                  <c:v>-1.4763599999999999</c:v>
                </c:pt>
                <c:pt idx="6">
                  <c:v>-1.471171</c:v>
                </c:pt>
                <c:pt idx="7">
                  <c:v>-1.46614</c:v>
                </c:pt>
                <c:pt idx="8">
                  <c:v>-1.461266</c:v>
                </c:pt>
                <c:pt idx="9">
                  <c:v>-1.4563919999999999</c:v>
                </c:pt>
                <c:pt idx="10">
                  <c:v>-1.4515180000000001</c:v>
                </c:pt>
                <c:pt idx="11">
                  <c:v>-1.4464870000000001</c:v>
                </c:pt>
                <c:pt idx="12">
                  <c:v>-1.441613</c:v>
                </c:pt>
                <c:pt idx="13">
                  <c:v>-1.4365810000000001</c:v>
                </c:pt>
                <c:pt idx="14">
                  <c:v>-1.4315500000000001</c:v>
                </c:pt>
                <c:pt idx="15">
                  <c:v>-1.4265190000000001</c:v>
                </c:pt>
                <c:pt idx="16">
                  <c:v>-1.4214880000000001</c:v>
                </c:pt>
                <c:pt idx="17">
                  <c:v>-1.4164559999999999</c:v>
                </c:pt>
                <c:pt idx="18">
                  <c:v>-1.4109529999999999</c:v>
                </c:pt>
                <c:pt idx="19">
                  <c:v>-1.4052929999999999</c:v>
                </c:pt>
                <c:pt idx="20">
                  <c:v>-1.4004190000000001</c:v>
                </c:pt>
                <c:pt idx="21">
                  <c:v>-1.3953880000000001</c:v>
                </c:pt>
                <c:pt idx="22">
                  <c:v>-1.390514</c:v>
                </c:pt>
                <c:pt idx="23">
                  <c:v>-1.38564</c:v>
                </c:pt>
                <c:pt idx="24">
                  <c:v>-1.380609</c:v>
                </c:pt>
                <c:pt idx="25">
                  <c:v>-1.3757349999999999</c:v>
                </c:pt>
                <c:pt idx="26">
                  <c:v>-1.370703</c:v>
                </c:pt>
                <c:pt idx="27">
                  <c:v>-1.365672</c:v>
                </c:pt>
                <c:pt idx="28">
                  <c:v>-1.360641</c:v>
                </c:pt>
                <c:pt idx="29">
                  <c:v>-1.3557669999999999</c:v>
                </c:pt>
                <c:pt idx="30">
                  <c:v>-1.3507359999999999</c:v>
                </c:pt>
                <c:pt idx="31">
                  <c:v>-1.345704</c:v>
                </c:pt>
                <c:pt idx="32">
                  <c:v>-1.34083</c:v>
                </c:pt>
                <c:pt idx="33">
                  <c:v>-1.335799</c:v>
                </c:pt>
                <c:pt idx="34">
                  <c:v>-1.330768</c:v>
                </c:pt>
                <c:pt idx="35">
                  <c:v>-1.3257369999999999</c:v>
                </c:pt>
                <c:pt idx="36">
                  <c:v>-1.320862</c:v>
                </c:pt>
                <c:pt idx="37">
                  <c:v>-1.3159879999999999</c:v>
                </c:pt>
                <c:pt idx="38">
                  <c:v>-1.3109569999999999</c:v>
                </c:pt>
                <c:pt idx="39">
                  <c:v>-1.3059259999999999</c:v>
                </c:pt>
                <c:pt idx="40">
                  <c:v>-1.3008949999999999</c:v>
                </c:pt>
                <c:pt idx="41">
                  <c:v>-1.2960210000000001</c:v>
                </c:pt>
                <c:pt idx="42">
                  <c:v>-1.2909889999999999</c:v>
                </c:pt>
                <c:pt idx="43">
                  <c:v>-1.2859579999999999</c:v>
                </c:pt>
                <c:pt idx="44">
                  <c:v>-1.2809269999999999</c:v>
                </c:pt>
                <c:pt idx="45">
                  <c:v>-1.2760530000000001</c:v>
                </c:pt>
                <c:pt idx="46">
                  <c:v>-1.2710220000000001</c:v>
                </c:pt>
                <c:pt idx="47">
                  <c:v>-1.2661480000000001</c:v>
                </c:pt>
                <c:pt idx="48">
                  <c:v>-1.2611159999999999</c:v>
                </c:pt>
                <c:pt idx="49">
                  <c:v>-1.2562420000000001</c:v>
                </c:pt>
                <c:pt idx="50">
                  <c:v>-1.251368</c:v>
                </c:pt>
                <c:pt idx="51">
                  <c:v>-1.246494</c:v>
                </c:pt>
                <c:pt idx="52">
                  <c:v>-1.241463</c:v>
                </c:pt>
                <c:pt idx="53">
                  <c:v>-1.236432</c:v>
                </c:pt>
                <c:pt idx="54">
                  <c:v>-1.2314000000000001</c:v>
                </c:pt>
                <c:pt idx="55">
                  <c:v>-1.2262120000000001</c:v>
                </c:pt>
                <c:pt idx="56">
                  <c:v>-1.221338</c:v>
                </c:pt>
                <c:pt idx="57">
                  <c:v>-1.216307</c:v>
                </c:pt>
                <c:pt idx="58">
                  <c:v>-1.2112750000000001</c:v>
                </c:pt>
                <c:pt idx="59">
                  <c:v>-1.2060869999999999</c:v>
                </c:pt>
                <c:pt idx="60">
                  <c:v>-1.2012130000000001</c:v>
                </c:pt>
                <c:pt idx="61">
                  <c:v>-1.196339</c:v>
                </c:pt>
                <c:pt idx="62">
                  <c:v>-1.191465</c:v>
                </c:pt>
                <c:pt idx="63">
                  <c:v>-1.186591</c:v>
                </c:pt>
                <c:pt idx="64">
                  <c:v>-1.1814020000000001</c:v>
                </c:pt>
                <c:pt idx="65">
                  <c:v>-1.176528</c:v>
                </c:pt>
                <c:pt idx="66">
                  <c:v>-1.171654</c:v>
                </c:pt>
                <c:pt idx="67">
                  <c:v>-1.166623</c:v>
                </c:pt>
                <c:pt idx="68">
                  <c:v>-1.161592</c:v>
                </c:pt>
                <c:pt idx="69">
                  <c:v>-1.1567179999999999</c:v>
                </c:pt>
                <c:pt idx="70">
                  <c:v>-1.151686</c:v>
                </c:pt>
                <c:pt idx="71">
                  <c:v>-1.146498</c:v>
                </c:pt>
                <c:pt idx="72">
                  <c:v>-1.141624</c:v>
                </c:pt>
                <c:pt idx="73">
                  <c:v>-1.1367499999999999</c:v>
                </c:pt>
                <c:pt idx="74">
                  <c:v>-1.1317189999999999</c:v>
                </c:pt>
                <c:pt idx="75">
                  <c:v>-1.126687</c:v>
                </c:pt>
                <c:pt idx="76">
                  <c:v>-1.1218129999999999</c:v>
                </c:pt>
                <c:pt idx="77">
                  <c:v>-1.1169389999999999</c:v>
                </c:pt>
                <c:pt idx="78">
                  <c:v>-1.1119079999999999</c:v>
                </c:pt>
                <c:pt idx="79">
                  <c:v>-1.1067199999999999</c:v>
                </c:pt>
                <c:pt idx="80">
                  <c:v>-1.101688</c:v>
                </c:pt>
                <c:pt idx="81">
                  <c:v>-1.096657</c:v>
                </c:pt>
                <c:pt idx="82">
                  <c:v>-1.091154</c:v>
                </c:pt>
                <c:pt idx="83">
                  <c:v>-1.0858080000000001</c:v>
                </c:pt>
                <c:pt idx="84">
                  <c:v>-1.0807770000000001</c:v>
                </c:pt>
                <c:pt idx="85">
                  <c:v>-1.0759030000000001</c:v>
                </c:pt>
                <c:pt idx="86">
                  <c:v>-1.070872</c:v>
                </c:pt>
                <c:pt idx="87">
                  <c:v>-1.065841</c:v>
                </c:pt>
                <c:pt idx="88">
                  <c:v>-1.0609660000000001</c:v>
                </c:pt>
                <c:pt idx="89">
                  <c:v>-1.0559350000000001</c:v>
                </c:pt>
                <c:pt idx="90">
                  <c:v>-1.051061</c:v>
                </c:pt>
                <c:pt idx="91">
                  <c:v>-1.04603</c:v>
                </c:pt>
                <c:pt idx="92">
                  <c:v>-1.040999</c:v>
                </c:pt>
                <c:pt idx="93">
                  <c:v>-1.0362819999999999</c:v>
                </c:pt>
                <c:pt idx="94">
                  <c:v>-1.0312509999999999</c:v>
                </c:pt>
                <c:pt idx="95">
                  <c:v>-1.026219</c:v>
                </c:pt>
                <c:pt idx="96">
                  <c:v>-1.0213449999999999</c:v>
                </c:pt>
                <c:pt idx="97">
                  <c:v>-1.016157</c:v>
                </c:pt>
                <c:pt idx="98">
                  <c:v>-1.011126</c:v>
                </c:pt>
                <c:pt idx="99">
                  <c:v>-1.0059370000000001</c:v>
                </c:pt>
                <c:pt idx="100">
                  <c:v>-1.0009060000000001</c:v>
                </c:pt>
                <c:pt idx="101">
                  <c:v>-0.99603189999999997</c:v>
                </c:pt>
                <c:pt idx="102">
                  <c:v>-0.99115779999999998</c:v>
                </c:pt>
                <c:pt idx="103">
                  <c:v>-0.9859694</c:v>
                </c:pt>
                <c:pt idx="104">
                  <c:v>-0.9810953</c:v>
                </c:pt>
                <c:pt idx="105">
                  <c:v>-0.97622129999999996</c:v>
                </c:pt>
                <c:pt idx="106">
                  <c:v>-0.97119</c:v>
                </c:pt>
                <c:pt idx="107">
                  <c:v>-0.96631599999999995</c:v>
                </c:pt>
                <c:pt idx="108">
                  <c:v>-0.96128480000000005</c:v>
                </c:pt>
                <c:pt idx="109">
                  <c:v>-0.95625349999999998</c:v>
                </c:pt>
                <c:pt idx="110">
                  <c:v>-0.95137950000000004</c:v>
                </c:pt>
                <c:pt idx="111">
                  <c:v>-0.946191</c:v>
                </c:pt>
                <c:pt idx="112">
                  <c:v>-0.94115970000000004</c:v>
                </c:pt>
                <c:pt idx="113">
                  <c:v>-0.9362857</c:v>
                </c:pt>
                <c:pt idx="114">
                  <c:v>-0.93125440000000004</c:v>
                </c:pt>
                <c:pt idx="115">
                  <c:v>-0.92622320000000002</c:v>
                </c:pt>
                <c:pt idx="116">
                  <c:v>-0.92119189999999995</c:v>
                </c:pt>
                <c:pt idx="117">
                  <c:v>-0.91631790000000002</c:v>
                </c:pt>
                <c:pt idx="118">
                  <c:v>-0.91144380000000003</c:v>
                </c:pt>
                <c:pt idx="119">
                  <c:v>-0.90641260000000001</c:v>
                </c:pt>
                <c:pt idx="120">
                  <c:v>-0.90138130000000005</c:v>
                </c:pt>
                <c:pt idx="121">
                  <c:v>-0.89650730000000001</c:v>
                </c:pt>
                <c:pt idx="122">
                  <c:v>-0.89147600000000005</c:v>
                </c:pt>
                <c:pt idx="123">
                  <c:v>-0.88644480000000003</c:v>
                </c:pt>
                <c:pt idx="124">
                  <c:v>-0.88157079999999999</c:v>
                </c:pt>
                <c:pt idx="125">
                  <c:v>-0.87653950000000003</c:v>
                </c:pt>
                <c:pt idx="126">
                  <c:v>-0.87150819999999996</c:v>
                </c:pt>
                <c:pt idx="127">
                  <c:v>-0.86647700000000005</c:v>
                </c:pt>
                <c:pt idx="128">
                  <c:v>-0.86160300000000001</c:v>
                </c:pt>
                <c:pt idx="129">
                  <c:v>-0.85657170000000005</c:v>
                </c:pt>
                <c:pt idx="130">
                  <c:v>-0.85185489999999997</c:v>
                </c:pt>
                <c:pt idx="131">
                  <c:v>-0.84666640000000004</c:v>
                </c:pt>
                <c:pt idx="132">
                  <c:v>-0.8417924</c:v>
                </c:pt>
                <c:pt idx="133">
                  <c:v>-0.83676110000000004</c:v>
                </c:pt>
                <c:pt idx="134">
                  <c:v>-0.83188709999999999</c:v>
                </c:pt>
                <c:pt idx="135">
                  <c:v>-0.82669859999999995</c:v>
                </c:pt>
                <c:pt idx="136">
                  <c:v>-0.82166729999999999</c:v>
                </c:pt>
                <c:pt idx="137">
                  <c:v>-0.81663609999999998</c:v>
                </c:pt>
                <c:pt idx="138">
                  <c:v>-0.81176199999999998</c:v>
                </c:pt>
                <c:pt idx="139">
                  <c:v>-0.8065736</c:v>
                </c:pt>
                <c:pt idx="140">
                  <c:v>-0.80154230000000004</c:v>
                </c:pt>
                <c:pt idx="141">
                  <c:v>-0.79651110000000003</c:v>
                </c:pt>
                <c:pt idx="142">
                  <c:v>-0.79163709999999998</c:v>
                </c:pt>
                <c:pt idx="143">
                  <c:v>-0.78660569999999996</c:v>
                </c:pt>
                <c:pt idx="144">
                  <c:v>-0.78157449999999995</c:v>
                </c:pt>
                <c:pt idx="145">
                  <c:v>-0.77607150000000003</c:v>
                </c:pt>
                <c:pt idx="146">
                  <c:v>-0.77072580000000002</c:v>
                </c:pt>
                <c:pt idx="147">
                  <c:v>-0.7656946</c:v>
                </c:pt>
                <c:pt idx="148">
                  <c:v>-0.76066330000000004</c:v>
                </c:pt>
                <c:pt idx="149">
                  <c:v>-0.75563199999999997</c:v>
                </c:pt>
                <c:pt idx="150">
                  <c:v>-0.75044359999999999</c:v>
                </c:pt>
                <c:pt idx="151">
                  <c:v>-0.7455695</c:v>
                </c:pt>
                <c:pt idx="152">
                  <c:v>-0.74053829999999998</c:v>
                </c:pt>
                <c:pt idx="153">
                  <c:v>-0.73566419999999999</c:v>
                </c:pt>
                <c:pt idx="154">
                  <c:v>-0.7307903</c:v>
                </c:pt>
                <c:pt idx="155">
                  <c:v>-0.72575900000000004</c:v>
                </c:pt>
                <c:pt idx="156">
                  <c:v>-0.720885</c:v>
                </c:pt>
                <c:pt idx="157">
                  <c:v>-0.71585370000000004</c:v>
                </c:pt>
                <c:pt idx="158">
                  <c:v>-0.71113689999999996</c:v>
                </c:pt>
                <c:pt idx="159">
                  <c:v>-0.7061056</c:v>
                </c:pt>
                <c:pt idx="160">
                  <c:v>-0.70091720000000002</c:v>
                </c:pt>
                <c:pt idx="161">
                  <c:v>-0.69604310000000003</c:v>
                </c:pt>
                <c:pt idx="162">
                  <c:v>-0.69085459999999999</c:v>
                </c:pt>
                <c:pt idx="163">
                  <c:v>-0.68598060000000005</c:v>
                </c:pt>
                <c:pt idx="164">
                  <c:v>-0.68094929999999998</c:v>
                </c:pt>
                <c:pt idx="165">
                  <c:v>-0.67591800000000002</c:v>
                </c:pt>
                <c:pt idx="166">
                  <c:v>-0.67104410000000003</c:v>
                </c:pt>
                <c:pt idx="167">
                  <c:v>-0.66601279999999996</c:v>
                </c:pt>
                <c:pt idx="168">
                  <c:v>-0.6609815</c:v>
                </c:pt>
                <c:pt idx="169">
                  <c:v>-0.65595020000000004</c:v>
                </c:pt>
                <c:pt idx="170">
                  <c:v>-0.65107630000000005</c:v>
                </c:pt>
                <c:pt idx="171">
                  <c:v>-0.64604499999999998</c:v>
                </c:pt>
                <c:pt idx="172">
                  <c:v>-0.64117100000000005</c:v>
                </c:pt>
                <c:pt idx="173">
                  <c:v>-0.63629690000000005</c:v>
                </c:pt>
                <c:pt idx="174">
                  <c:v>-0.63126570000000004</c:v>
                </c:pt>
                <c:pt idx="175">
                  <c:v>-0.62639160000000005</c:v>
                </c:pt>
                <c:pt idx="176">
                  <c:v>-0.62136040000000003</c:v>
                </c:pt>
                <c:pt idx="177">
                  <c:v>-0.61632909999999996</c:v>
                </c:pt>
                <c:pt idx="178">
                  <c:v>-0.6112978</c:v>
                </c:pt>
                <c:pt idx="179">
                  <c:v>-0.60626659999999999</c:v>
                </c:pt>
                <c:pt idx="180">
                  <c:v>-0.60123530000000003</c:v>
                </c:pt>
                <c:pt idx="181">
                  <c:v>-0.59620410000000001</c:v>
                </c:pt>
                <c:pt idx="182">
                  <c:v>-0.59117280000000005</c:v>
                </c:pt>
                <c:pt idx="183">
                  <c:v>-0.58629880000000001</c:v>
                </c:pt>
                <c:pt idx="184">
                  <c:v>-0.58142479999999996</c:v>
                </c:pt>
                <c:pt idx="185">
                  <c:v>-0.5763935</c:v>
                </c:pt>
                <c:pt idx="186">
                  <c:v>-0.57151949999999996</c:v>
                </c:pt>
                <c:pt idx="187">
                  <c:v>-0.5664882</c:v>
                </c:pt>
                <c:pt idx="188">
                  <c:v>-0.56145699999999998</c:v>
                </c:pt>
                <c:pt idx="189">
                  <c:v>-0.55658289999999999</c:v>
                </c:pt>
                <c:pt idx="190">
                  <c:v>-0.55155169999999998</c:v>
                </c:pt>
                <c:pt idx="191">
                  <c:v>-0.54652040000000002</c:v>
                </c:pt>
                <c:pt idx="192">
                  <c:v>-0.54148909999999995</c:v>
                </c:pt>
                <c:pt idx="193">
                  <c:v>-0.53645790000000004</c:v>
                </c:pt>
                <c:pt idx="194">
                  <c:v>-0.53158380000000005</c:v>
                </c:pt>
                <c:pt idx="195">
                  <c:v>-0.52670980000000001</c:v>
                </c:pt>
                <c:pt idx="196">
                  <c:v>-0.52167859999999999</c:v>
                </c:pt>
                <c:pt idx="197">
                  <c:v>-0.51664730000000003</c:v>
                </c:pt>
                <c:pt idx="198">
                  <c:v>-0.51177329999999999</c:v>
                </c:pt>
                <c:pt idx="199">
                  <c:v>-0.50689919999999999</c:v>
                </c:pt>
                <c:pt idx="200">
                  <c:v>-0.50171080000000001</c:v>
                </c:pt>
                <c:pt idx="201">
                  <c:v>-0.49683680000000002</c:v>
                </c:pt>
                <c:pt idx="202">
                  <c:v>-0.49180550000000001</c:v>
                </c:pt>
                <c:pt idx="203">
                  <c:v>-0.48677419999999999</c:v>
                </c:pt>
                <c:pt idx="204">
                  <c:v>-0.4819002</c:v>
                </c:pt>
                <c:pt idx="205">
                  <c:v>-0.47686889999999998</c:v>
                </c:pt>
                <c:pt idx="206">
                  <c:v>-0.47183770000000003</c:v>
                </c:pt>
                <c:pt idx="207">
                  <c:v>-0.46680640000000001</c:v>
                </c:pt>
                <c:pt idx="208">
                  <c:v>-0.46130349999999998</c:v>
                </c:pt>
                <c:pt idx="209">
                  <c:v>-0.45595780000000002</c:v>
                </c:pt>
                <c:pt idx="210">
                  <c:v>-0.45108369999999998</c:v>
                </c:pt>
                <c:pt idx="211">
                  <c:v>-0.44605250000000002</c:v>
                </c:pt>
                <c:pt idx="212">
                  <c:v>-0.44117849999999997</c:v>
                </c:pt>
                <c:pt idx="213">
                  <c:v>-0.43614720000000001</c:v>
                </c:pt>
                <c:pt idx="214">
                  <c:v>-0.4311159</c:v>
                </c:pt>
                <c:pt idx="215">
                  <c:v>-0.42639909999999998</c:v>
                </c:pt>
                <c:pt idx="216">
                  <c:v>-0.42121059999999999</c:v>
                </c:pt>
                <c:pt idx="217">
                  <c:v>-0.41617939999999998</c:v>
                </c:pt>
                <c:pt idx="218">
                  <c:v>-0.41130539999999999</c:v>
                </c:pt>
                <c:pt idx="219">
                  <c:v>-0.40627410000000003</c:v>
                </c:pt>
                <c:pt idx="220">
                  <c:v>-0.40124290000000001</c:v>
                </c:pt>
                <c:pt idx="221">
                  <c:v>-0.39636880000000002</c:v>
                </c:pt>
                <c:pt idx="222">
                  <c:v>-0.39133760000000001</c:v>
                </c:pt>
                <c:pt idx="223">
                  <c:v>-0.38646360000000002</c:v>
                </c:pt>
                <c:pt idx="224">
                  <c:v>-0.3814323</c:v>
                </c:pt>
                <c:pt idx="225">
                  <c:v>-0.37640099999999999</c:v>
                </c:pt>
                <c:pt idx="226">
                  <c:v>-0.37168420000000002</c:v>
                </c:pt>
                <c:pt idx="227">
                  <c:v>-0.3666529</c:v>
                </c:pt>
                <c:pt idx="228">
                  <c:v>-0.36162169999999999</c:v>
                </c:pt>
                <c:pt idx="229">
                  <c:v>-0.35659039999999997</c:v>
                </c:pt>
                <c:pt idx="230">
                  <c:v>-0.35155920000000002</c:v>
                </c:pt>
                <c:pt idx="231">
                  <c:v>-0.34668510000000002</c:v>
                </c:pt>
                <c:pt idx="232">
                  <c:v>-0.34165390000000001</c:v>
                </c:pt>
                <c:pt idx="233">
                  <c:v>-0.33662259999999999</c:v>
                </c:pt>
                <c:pt idx="234">
                  <c:v>-0.3317486</c:v>
                </c:pt>
                <c:pt idx="235">
                  <c:v>-0.32687460000000002</c:v>
                </c:pt>
                <c:pt idx="236">
                  <c:v>-0.31979940000000001</c:v>
                </c:pt>
                <c:pt idx="237">
                  <c:v>-0.31696930000000001</c:v>
                </c:pt>
                <c:pt idx="238">
                  <c:v>-0.31193799999999999</c:v>
                </c:pt>
                <c:pt idx="239">
                  <c:v>-0.30690679999999998</c:v>
                </c:pt>
                <c:pt idx="240">
                  <c:v>-0.30187550000000002</c:v>
                </c:pt>
                <c:pt idx="241">
                  <c:v>-0.2968442</c:v>
                </c:pt>
                <c:pt idx="242">
                  <c:v>-0.29181299999999999</c:v>
                </c:pt>
                <c:pt idx="243">
                  <c:v>-0.28678169999999997</c:v>
                </c:pt>
                <c:pt idx="244">
                  <c:v>-0.28190769999999998</c:v>
                </c:pt>
                <c:pt idx="245">
                  <c:v>-0.27703369999999999</c:v>
                </c:pt>
                <c:pt idx="246">
                  <c:v>-0.27200239999999998</c:v>
                </c:pt>
                <c:pt idx="247">
                  <c:v>-0.26712839999999999</c:v>
                </c:pt>
                <c:pt idx="248">
                  <c:v>-0.26209710000000003</c:v>
                </c:pt>
                <c:pt idx="249">
                  <c:v>-0.25706580000000001</c:v>
                </c:pt>
                <c:pt idx="250">
                  <c:v>-0.25234899999999999</c:v>
                </c:pt>
                <c:pt idx="251">
                  <c:v>-0.2473178</c:v>
                </c:pt>
                <c:pt idx="252">
                  <c:v>-0.24244370000000001</c:v>
                </c:pt>
                <c:pt idx="253">
                  <c:v>-0.2353305</c:v>
                </c:pt>
                <c:pt idx="254">
                  <c:v>-0.2304003</c:v>
                </c:pt>
                <c:pt idx="255">
                  <c:v>-0.2254545</c:v>
                </c:pt>
                <c:pt idx="256">
                  <c:v>-0.22049289999999999</c:v>
                </c:pt>
                <c:pt idx="257">
                  <c:v>-0.2155157</c:v>
                </c:pt>
                <c:pt idx="258">
                  <c:v>-0.21042849999999999</c:v>
                </c:pt>
                <c:pt idx="259">
                  <c:v>-0.20530999999999999</c:v>
                </c:pt>
                <c:pt idx="260">
                  <c:v>-0.2002071</c:v>
                </c:pt>
                <c:pt idx="261">
                  <c:v>-0.1951513</c:v>
                </c:pt>
                <c:pt idx="262">
                  <c:v>-0.1900328</c:v>
                </c:pt>
                <c:pt idx="263">
                  <c:v>-0.1850241</c:v>
                </c:pt>
                <c:pt idx="264">
                  <c:v>-0.1800783</c:v>
                </c:pt>
                <c:pt idx="265">
                  <c:v>-0.1750853</c:v>
                </c:pt>
                <c:pt idx="266">
                  <c:v>-0.17006099999999999</c:v>
                </c:pt>
                <c:pt idx="267">
                  <c:v>-0.16511509999999999</c:v>
                </c:pt>
                <c:pt idx="268">
                  <c:v>-0.16015360000000001</c:v>
                </c:pt>
                <c:pt idx="269">
                  <c:v>-0.15517629999999999</c:v>
                </c:pt>
                <c:pt idx="270">
                  <c:v>-0.1501991</c:v>
                </c:pt>
                <c:pt idx="271">
                  <c:v>-0.14522180000000001</c:v>
                </c:pt>
                <c:pt idx="272">
                  <c:v>-0.14015040000000001</c:v>
                </c:pt>
                <c:pt idx="273">
                  <c:v>-0.13515740000000001</c:v>
                </c:pt>
                <c:pt idx="274">
                  <c:v>-0.1301802</c:v>
                </c:pt>
                <c:pt idx="275">
                  <c:v>-0.1251872</c:v>
                </c:pt>
                <c:pt idx="276">
                  <c:v>-0.12020989999999999</c:v>
                </c:pt>
                <c:pt idx="277">
                  <c:v>-0.1152484</c:v>
                </c:pt>
                <c:pt idx="278">
                  <c:v>-0.1102397</c:v>
                </c:pt>
                <c:pt idx="279">
                  <c:v>-0.10519969999999999</c:v>
                </c:pt>
                <c:pt idx="280">
                  <c:v>-0.1002067</c:v>
                </c:pt>
                <c:pt idx="281">
                  <c:v>-9.5213779999999998E-2</c:v>
                </c:pt>
                <c:pt idx="282">
                  <c:v>-9.0220819999999993E-2</c:v>
                </c:pt>
                <c:pt idx="283">
                  <c:v>-8.5227869999999997E-2</c:v>
                </c:pt>
                <c:pt idx="284">
                  <c:v>-8.0250619999999995E-2</c:v>
                </c:pt>
                <c:pt idx="285">
                  <c:v>-7.5163450000000007E-2</c:v>
                </c:pt>
                <c:pt idx="286">
                  <c:v>-7.0170510000000005E-2</c:v>
                </c:pt>
                <c:pt idx="287">
                  <c:v>-6.5161849999999993E-2</c:v>
                </c:pt>
                <c:pt idx="288">
                  <c:v>-6.0168899999999997E-2</c:v>
                </c:pt>
                <c:pt idx="289">
                  <c:v>-5.5207350000000002E-2</c:v>
                </c:pt>
                <c:pt idx="290">
                  <c:v>-5.02458E-2</c:v>
                </c:pt>
                <c:pt idx="291">
                  <c:v>-4.5237140000000002E-2</c:v>
                </c:pt>
                <c:pt idx="292">
                  <c:v>-4.0228489999999999E-2</c:v>
                </c:pt>
                <c:pt idx="293">
                  <c:v>-3.5298339999999997E-2</c:v>
                </c:pt>
                <c:pt idx="294">
                  <c:v>-3.0336789999999999E-2</c:v>
                </c:pt>
                <c:pt idx="295">
                  <c:v>-2.3251109999999998E-2</c:v>
                </c:pt>
                <c:pt idx="296">
                  <c:v>-2.0270710000000001E-2</c:v>
                </c:pt>
                <c:pt idx="297">
                  <c:v>-1.526652E-2</c:v>
                </c:pt>
                <c:pt idx="298">
                  <c:v>-1.0249869999999999E-2</c:v>
                </c:pt>
                <c:pt idx="299">
                  <c:v>-5.2067270000000004E-3</c:v>
                </c:pt>
                <c:pt idx="300">
                  <c:v>-1.7605E-4</c:v>
                </c:pt>
                <c:pt idx="301">
                  <c:v>4.8889019999999997E-3</c:v>
                </c:pt>
                <c:pt idx="302">
                  <c:v>9.9756649999999999E-3</c:v>
                </c:pt>
                <c:pt idx="303">
                  <c:v>1.5054639999999999E-2</c:v>
                </c:pt>
                <c:pt idx="304">
                  <c:v>2.0021440000000001E-2</c:v>
                </c:pt>
                <c:pt idx="305">
                  <c:v>2.4988239999999998E-2</c:v>
                </c:pt>
                <c:pt idx="306">
                  <c:v>3.1886709999999999E-2</c:v>
                </c:pt>
                <c:pt idx="307">
                  <c:v>3.4791420000000003E-2</c:v>
                </c:pt>
                <c:pt idx="308">
                  <c:v>3.9752969999999999E-2</c:v>
                </c:pt>
                <c:pt idx="309">
                  <c:v>4.469882E-2</c:v>
                </c:pt>
                <c:pt idx="310">
                  <c:v>4.9723179999999999E-2</c:v>
                </c:pt>
                <c:pt idx="311">
                  <c:v>5.4731830000000002E-2</c:v>
                </c:pt>
                <c:pt idx="312">
                  <c:v>5.9709079999999998E-2</c:v>
                </c:pt>
                <c:pt idx="313">
                  <c:v>6.4702029999999994E-2</c:v>
                </c:pt>
                <c:pt idx="314">
                  <c:v>6.9647890000000004E-2</c:v>
                </c:pt>
                <c:pt idx="315">
                  <c:v>7.464084E-2</c:v>
                </c:pt>
                <c:pt idx="316">
                  <c:v>7.9633789999999996E-2</c:v>
                </c:pt>
                <c:pt idx="317">
                  <c:v>8.4705249999999996E-2</c:v>
                </c:pt>
                <c:pt idx="318">
                  <c:v>8.9682499999999998E-2</c:v>
                </c:pt>
                <c:pt idx="319">
                  <c:v>9.4659750000000001E-2</c:v>
                </c:pt>
                <c:pt idx="320">
                  <c:v>9.9637000000000003E-2</c:v>
                </c:pt>
                <c:pt idx="321">
                  <c:v>0.10463</c:v>
                </c:pt>
                <c:pt idx="322">
                  <c:v>0.1096072</c:v>
                </c:pt>
                <c:pt idx="323">
                  <c:v>0.1146944</c:v>
                </c:pt>
                <c:pt idx="324">
                  <c:v>0.1197187</c:v>
                </c:pt>
                <c:pt idx="325">
                  <c:v>0.12471169999999999</c:v>
                </c:pt>
                <c:pt idx="326">
                  <c:v>0.1296889</c:v>
                </c:pt>
                <c:pt idx="327">
                  <c:v>0.13471330000000001</c:v>
                </c:pt>
                <c:pt idx="328">
                  <c:v>0.1397062</c:v>
                </c:pt>
                <c:pt idx="329">
                  <c:v>0.1446992</c:v>
                </c:pt>
                <c:pt idx="330">
                  <c:v>0.14973929999999999</c:v>
                </c:pt>
                <c:pt idx="331">
                  <c:v>0.1547008</c:v>
                </c:pt>
                <c:pt idx="332">
                  <c:v>0.1596466</c:v>
                </c:pt>
                <c:pt idx="333">
                  <c:v>0.16460820000000001</c:v>
                </c:pt>
                <c:pt idx="334">
                  <c:v>0.16955410000000001</c:v>
                </c:pt>
                <c:pt idx="335">
                  <c:v>0.17451559999999999</c:v>
                </c:pt>
                <c:pt idx="336">
                  <c:v>0.17957139999999999</c:v>
                </c:pt>
                <c:pt idx="337">
                  <c:v>0.18454860000000001</c:v>
                </c:pt>
                <c:pt idx="338">
                  <c:v>0.1895416</c:v>
                </c:pt>
                <c:pt idx="339">
                  <c:v>0.19455020000000001</c:v>
                </c:pt>
                <c:pt idx="340">
                  <c:v>0.1995903</c:v>
                </c:pt>
                <c:pt idx="341">
                  <c:v>0.2045989</c:v>
                </c:pt>
                <c:pt idx="342">
                  <c:v>0.20968609999999999</c:v>
                </c:pt>
                <c:pt idx="343">
                  <c:v>0.21480460000000001</c:v>
                </c:pt>
                <c:pt idx="344">
                  <c:v>0.21986040000000001</c:v>
                </c:pt>
                <c:pt idx="345">
                  <c:v>0.22480629999999999</c:v>
                </c:pt>
                <c:pt idx="346">
                  <c:v>0.22975209999999999</c:v>
                </c:pt>
                <c:pt idx="347">
                  <c:v>0.23469799999999999</c:v>
                </c:pt>
                <c:pt idx="348">
                  <c:v>0.2397223</c:v>
                </c:pt>
                <c:pt idx="349">
                  <c:v>0.24474670000000001</c:v>
                </c:pt>
                <c:pt idx="350">
                  <c:v>0.24969250000000001</c:v>
                </c:pt>
                <c:pt idx="351">
                  <c:v>0.25465399999999999</c:v>
                </c:pt>
                <c:pt idx="352">
                  <c:v>0.25963130000000001</c:v>
                </c:pt>
                <c:pt idx="353">
                  <c:v>0.26463999999999999</c:v>
                </c:pt>
                <c:pt idx="354">
                  <c:v>0.2696172</c:v>
                </c:pt>
                <c:pt idx="355">
                  <c:v>0.27465729999999999</c:v>
                </c:pt>
                <c:pt idx="356">
                  <c:v>0.27966590000000002</c:v>
                </c:pt>
                <c:pt idx="357">
                  <c:v>0.28464319999999999</c:v>
                </c:pt>
                <c:pt idx="358">
                  <c:v>0.2896048</c:v>
                </c:pt>
                <c:pt idx="359">
                  <c:v>0.29459770000000002</c:v>
                </c:pt>
                <c:pt idx="360">
                  <c:v>0.29955929999999997</c:v>
                </c:pt>
                <c:pt idx="361">
                  <c:v>0.30459930000000002</c:v>
                </c:pt>
                <c:pt idx="362">
                  <c:v>0.30965510000000002</c:v>
                </c:pt>
                <c:pt idx="363">
                  <c:v>0.31461090000000003</c:v>
                </c:pt>
                <c:pt idx="364">
                  <c:v>0.31806980000000001</c:v>
                </c:pt>
                <c:pt idx="365">
                  <c:v>0.32294390000000001</c:v>
                </c:pt>
                <c:pt idx="366">
                  <c:v>0.32813239999999999</c:v>
                </c:pt>
                <c:pt idx="367">
                  <c:v>0.33284920000000001</c:v>
                </c:pt>
                <c:pt idx="368">
                  <c:v>0.33788040000000003</c:v>
                </c:pt>
                <c:pt idx="369">
                  <c:v>0.34306890000000001</c:v>
                </c:pt>
                <c:pt idx="370">
                  <c:v>0.3479429</c:v>
                </c:pt>
                <c:pt idx="371">
                  <c:v>0.35281699999999999</c:v>
                </c:pt>
                <c:pt idx="372">
                  <c:v>0.35784830000000001</c:v>
                </c:pt>
                <c:pt idx="373">
                  <c:v>0.3627223</c:v>
                </c:pt>
                <c:pt idx="374">
                  <c:v>0.36775350000000001</c:v>
                </c:pt>
                <c:pt idx="375">
                  <c:v>0.37278480000000003</c:v>
                </c:pt>
                <c:pt idx="376">
                  <c:v>0.37765880000000002</c:v>
                </c:pt>
                <c:pt idx="377">
                  <c:v>0.38269009999999998</c:v>
                </c:pt>
                <c:pt idx="378">
                  <c:v>0.38756410000000002</c:v>
                </c:pt>
                <c:pt idx="379">
                  <c:v>0.39259539999999998</c:v>
                </c:pt>
                <c:pt idx="380">
                  <c:v>0.3976266</c:v>
                </c:pt>
                <c:pt idx="381">
                  <c:v>0.40265790000000001</c:v>
                </c:pt>
                <c:pt idx="382">
                  <c:v>0.4075319</c:v>
                </c:pt>
                <c:pt idx="383">
                  <c:v>0.41272039999999999</c:v>
                </c:pt>
                <c:pt idx="384">
                  <c:v>0.4177516</c:v>
                </c:pt>
                <c:pt idx="385">
                  <c:v>0.42278290000000002</c:v>
                </c:pt>
                <c:pt idx="386">
                  <c:v>0.42781419999999998</c:v>
                </c:pt>
                <c:pt idx="387">
                  <c:v>0.43268820000000002</c:v>
                </c:pt>
                <c:pt idx="388">
                  <c:v>0.43756220000000001</c:v>
                </c:pt>
                <c:pt idx="389">
                  <c:v>0.44259349999999997</c:v>
                </c:pt>
                <c:pt idx="390">
                  <c:v>0.44746750000000002</c:v>
                </c:pt>
                <c:pt idx="391">
                  <c:v>0.45249879999999998</c:v>
                </c:pt>
                <c:pt idx="392">
                  <c:v>0.45752999999999999</c:v>
                </c:pt>
                <c:pt idx="393">
                  <c:v>0.46256130000000001</c:v>
                </c:pt>
                <c:pt idx="394">
                  <c:v>0.4674353</c:v>
                </c:pt>
                <c:pt idx="395">
                  <c:v>0.47246660000000001</c:v>
                </c:pt>
                <c:pt idx="396">
                  <c:v>0.4773406</c:v>
                </c:pt>
                <c:pt idx="397">
                  <c:v>0.48237190000000002</c:v>
                </c:pt>
                <c:pt idx="398">
                  <c:v>0.48724590000000001</c:v>
                </c:pt>
                <c:pt idx="399">
                  <c:v>0.49227710000000002</c:v>
                </c:pt>
                <c:pt idx="400">
                  <c:v>0.49730839999999998</c:v>
                </c:pt>
                <c:pt idx="401">
                  <c:v>0.50281140000000002</c:v>
                </c:pt>
                <c:pt idx="402">
                  <c:v>0.5083143</c:v>
                </c:pt>
                <c:pt idx="403">
                  <c:v>0.51318839999999999</c:v>
                </c:pt>
                <c:pt idx="404">
                  <c:v>0.5182196</c:v>
                </c:pt>
                <c:pt idx="405">
                  <c:v>0.52325089999999996</c:v>
                </c:pt>
                <c:pt idx="406">
                  <c:v>0.52812490000000001</c:v>
                </c:pt>
                <c:pt idx="407">
                  <c:v>0.53315619999999997</c:v>
                </c:pt>
                <c:pt idx="408">
                  <c:v>0.53818739999999998</c:v>
                </c:pt>
                <c:pt idx="409">
                  <c:v>0.54321870000000005</c:v>
                </c:pt>
                <c:pt idx="410">
                  <c:v>0.54824989999999996</c:v>
                </c:pt>
                <c:pt idx="411">
                  <c:v>0.55312399999999995</c:v>
                </c:pt>
                <c:pt idx="412">
                  <c:v>0.55815519999999996</c:v>
                </c:pt>
                <c:pt idx="413">
                  <c:v>0.56302920000000001</c:v>
                </c:pt>
                <c:pt idx="414">
                  <c:v>0.5679033</c:v>
                </c:pt>
                <c:pt idx="415">
                  <c:v>0.57293450000000001</c:v>
                </c:pt>
                <c:pt idx="416">
                  <c:v>0.57796590000000003</c:v>
                </c:pt>
                <c:pt idx="417">
                  <c:v>0.58362599999999998</c:v>
                </c:pt>
                <c:pt idx="418">
                  <c:v>0.58787109999999998</c:v>
                </c:pt>
                <c:pt idx="419">
                  <c:v>0.59274519999999997</c:v>
                </c:pt>
                <c:pt idx="420">
                  <c:v>0.59777639999999999</c:v>
                </c:pt>
                <c:pt idx="421">
                  <c:v>0.60296490000000003</c:v>
                </c:pt>
                <c:pt idx="422">
                  <c:v>0.60783889999999996</c:v>
                </c:pt>
                <c:pt idx="423">
                  <c:v>0.6130274</c:v>
                </c:pt>
                <c:pt idx="424">
                  <c:v>0.61805860000000001</c:v>
                </c:pt>
                <c:pt idx="425">
                  <c:v>0.62324710000000005</c:v>
                </c:pt>
                <c:pt idx="426">
                  <c:v>0.62812109999999999</c:v>
                </c:pt>
                <c:pt idx="427">
                  <c:v>0.63330969999999998</c:v>
                </c:pt>
                <c:pt idx="428">
                  <c:v>0.63802650000000005</c:v>
                </c:pt>
                <c:pt idx="429">
                  <c:v>0.64321490000000003</c:v>
                </c:pt>
                <c:pt idx="430">
                  <c:v>0.64824619999999999</c:v>
                </c:pt>
                <c:pt idx="431">
                  <c:v>0.65312020000000004</c:v>
                </c:pt>
                <c:pt idx="432">
                  <c:v>0.65799430000000003</c:v>
                </c:pt>
                <c:pt idx="433">
                  <c:v>0.66286829999999997</c:v>
                </c:pt>
                <c:pt idx="434">
                  <c:v>0.66789949999999998</c:v>
                </c:pt>
                <c:pt idx="435">
                  <c:v>0.67293080000000005</c:v>
                </c:pt>
                <c:pt idx="436">
                  <c:v>0.67780479999999999</c:v>
                </c:pt>
                <c:pt idx="437">
                  <c:v>0.68283609999999995</c:v>
                </c:pt>
                <c:pt idx="438">
                  <c:v>0.68771009999999999</c:v>
                </c:pt>
                <c:pt idx="439">
                  <c:v>0.69274139999999995</c:v>
                </c:pt>
                <c:pt idx="440">
                  <c:v>0.6976154</c:v>
                </c:pt>
                <c:pt idx="441">
                  <c:v>0.70264669999999996</c:v>
                </c:pt>
                <c:pt idx="442">
                  <c:v>0.70767789999999997</c:v>
                </c:pt>
                <c:pt idx="443">
                  <c:v>0.71255199999999996</c:v>
                </c:pt>
                <c:pt idx="444">
                  <c:v>0.7177405</c:v>
                </c:pt>
                <c:pt idx="445">
                  <c:v>0.72292889999999999</c:v>
                </c:pt>
                <c:pt idx="446">
                  <c:v>0.72780299999999998</c:v>
                </c:pt>
                <c:pt idx="447">
                  <c:v>0.73267700000000002</c:v>
                </c:pt>
                <c:pt idx="448">
                  <c:v>0.73770829999999998</c:v>
                </c:pt>
                <c:pt idx="449">
                  <c:v>0.7427395</c:v>
                </c:pt>
                <c:pt idx="450">
                  <c:v>0.74761350000000004</c:v>
                </c:pt>
                <c:pt idx="451">
                  <c:v>0.7526448</c:v>
                </c:pt>
                <c:pt idx="452">
                  <c:v>0.75751880000000005</c:v>
                </c:pt>
                <c:pt idx="453">
                  <c:v>0.76255010000000001</c:v>
                </c:pt>
                <c:pt idx="454">
                  <c:v>0.76758130000000002</c:v>
                </c:pt>
                <c:pt idx="455">
                  <c:v>0.77229820000000005</c:v>
                </c:pt>
                <c:pt idx="456">
                  <c:v>0.77748660000000003</c:v>
                </c:pt>
                <c:pt idx="457">
                  <c:v>0.78236070000000002</c:v>
                </c:pt>
                <c:pt idx="458">
                  <c:v>0.78723469999999995</c:v>
                </c:pt>
                <c:pt idx="459">
                  <c:v>0.7921087</c:v>
                </c:pt>
                <c:pt idx="460">
                  <c:v>0.79713990000000001</c:v>
                </c:pt>
                <c:pt idx="461">
                  <c:v>0.80217130000000003</c:v>
                </c:pt>
                <c:pt idx="462">
                  <c:v>0.80735979999999996</c:v>
                </c:pt>
                <c:pt idx="463">
                  <c:v>0.81239099999999997</c:v>
                </c:pt>
                <c:pt idx="464">
                  <c:v>0.81742230000000005</c:v>
                </c:pt>
                <c:pt idx="465">
                  <c:v>0.82323970000000002</c:v>
                </c:pt>
                <c:pt idx="466">
                  <c:v>0.82858529999999997</c:v>
                </c:pt>
                <c:pt idx="467">
                  <c:v>0.83345939999999996</c:v>
                </c:pt>
                <c:pt idx="468">
                  <c:v>0.83833340000000001</c:v>
                </c:pt>
                <c:pt idx="469">
                  <c:v>0.8432075</c:v>
                </c:pt>
                <c:pt idx="470">
                  <c:v>0.84823870000000001</c:v>
                </c:pt>
                <c:pt idx="471">
                  <c:v>0.85326990000000003</c:v>
                </c:pt>
                <c:pt idx="472">
                  <c:v>0.85814400000000002</c:v>
                </c:pt>
                <c:pt idx="473">
                  <c:v>0.86317520000000003</c:v>
                </c:pt>
                <c:pt idx="474">
                  <c:v>0.86820649999999999</c:v>
                </c:pt>
                <c:pt idx="475">
                  <c:v>0.87308059999999998</c:v>
                </c:pt>
                <c:pt idx="476">
                  <c:v>0.8781118</c:v>
                </c:pt>
                <c:pt idx="477">
                  <c:v>0.88298589999999999</c:v>
                </c:pt>
                <c:pt idx="478">
                  <c:v>0.8880171</c:v>
                </c:pt>
                <c:pt idx="479">
                  <c:v>0.89304830000000002</c:v>
                </c:pt>
                <c:pt idx="480">
                  <c:v>0.89792240000000001</c:v>
                </c:pt>
                <c:pt idx="481">
                  <c:v>0.90295369999999997</c:v>
                </c:pt>
                <c:pt idx="482">
                  <c:v>0.90814209999999995</c:v>
                </c:pt>
                <c:pt idx="483">
                  <c:v>0.9130161</c:v>
                </c:pt>
                <c:pt idx="484">
                  <c:v>0.91789019999999999</c:v>
                </c:pt>
                <c:pt idx="485">
                  <c:v>0.92276420000000003</c:v>
                </c:pt>
                <c:pt idx="486">
                  <c:v>0.92795269999999996</c:v>
                </c:pt>
                <c:pt idx="487">
                  <c:v>0.93298389999999998</c:v>
                </c:pt>
                <c:pt idx="488">
                  <c:v>0.93801520000000005</c:v>
                </c:pt>
                <c:pt idx="489">
                  <c:v>0.94288919999999998</c:v>
                </c:pt>
                <c:pt idx="490">
                  <c:v>0.9479206</c:v>
                </c:pt>
                <c:pt idx="491">
                  <c:v>0.95295180000000002</c:v>
                </c:pt>
                <c:pt idx="492">
                  <c:v>0.95782579999999995</c:v>
                </c:pt>
                <c:pt idx="493">
                  <c:v>0.96285710000000002</c:v>
                </c:pt>
                <c:pt idx="494">
                  <c:v>0.96773109999999996</c:v>
                </c:pt>
                <c:pt idx="495">
                  <c:v>0.97260519999999995</c:v>
                </c:pt>
                <c:pt idx="496">
                  <c:v>0.97747919999999999</c:v>
                </c:pt>
                <c:pt idx="497">
                  <c:v>0.98251040000000001</c:v>
                </c:pt>
                <c:pt idx="498">
                  <c:v>0.98754169999999997</c:v>
                </c:pt>
                <c:pt idx="499">
                  <c:v>0.99257289999999998</c:v>
                </c:pt>
                <c:pt idx="500">
                  <c:v>0.99744699999999997</c:v>
                </c:pt>
                <c:pt idx="501">
                  <c:v>1.002478</c:v>
                </c:pt>
                <c:pt idx="502">
                  <c:v>1.007509</c:v>
                </c:pt>
                <c:pt idx="503">
                  <c:v>1.012384</c:v>
                </c:pt>
                <c:pt idx="504">
                  <c:v>1.017415</c:v>
                </c:pt>
                <c:pt idx="505">
                  <c:v>1.022446</c:v>
                </c:pt>
                <c:pt idx="506">
                  <c:v>1.027477</c:v>
                </c:pt>
                <c:pt idx="507">
                  <c:v>1.032508</c:v>
                </c:pt>
                <c:pt idx="508">
                  <c:v>1.0373829999999999</c:v>
                </c:pt>
                <c:pt idx="509">
                  <c:v>1.0439860000000001</c:v>
                </c:pt>
                <c:pt idx="510">
                  <c:v>1.047131</c:v>
                </c:pt>
                <c:pt idx="511">
                  <c:v>1.052162</c:v>
                </c:pt>
                <c:pt idx="512">
                  <c:v>1.057193</c:v>
                </c:pt>
                <c:pt idx="513">
                  <c:v>1.0620670000000001</c:v>
                </c:pt>
                <c:pt idx="514">
                  <c:v>1.0670980000000001</c:v>
                </c:pt>
                <c:pt idx="515">
                  <c:v>1.07213</c:v>
                </c:pt>
                <c:pt idx="516">
                  <c:v>1.0770040000000001</c:v>
                </c:pt>
                <c:pt idx="517">
                  <c:v>1.0820350000000001</c:v>
                </c:pt>
                <c:pt idx="518">
                  <c:v>1.0870660000000001</c:v>
                </c:pt>
                <c:pt idx="519">
                  <c:v>1.0919399999999999</c:v>
                </c:pt>
                <c:pt idx="520">
                  <c:v>1.0969720000000001</c:v>
                </c:pt>
                <c:pt idx="521">
                  <c:v>1.1018460000000001</c:v>
                </c:pt>
                <c:pt idx="522">
                  <c:v>1.1068770000000001</c:v>
                </c:pt>
                <c:pt idx="523">
                  <c:v>1.1119079999999999</c:v>
                </c:pt>
                <c:pt idx="524">
                  <c:v>1.1169389999999999</c:v>
                </c:pt>
                <c:pt idx="525">
                  <c:v>1.1218129999999999</c:v>
                </c:pt>
                <c:pt idx="526">
                  <c:v>1.1268450000000001</c:v>
                </c:pt>
                <c:pt idx="527">
                  <c:v>1.1317189999999999</c:v>
                </c:pt>
                <c:pt idx="528">
                  <c:v>1.1376930000000001</c:v>
                </c:pt>
                <c:pt idx="529">
                  <c:v>1.1430389999999999</c:v>
                </c:pt>
                <c:pt idx="530">
                  <c:v>1.1480699999999999</c:v>
                </c:pt>
                <c:pt idx="531">
                  <c:v>1.1531020000000001</c:v>
                </c:pt>
                <c:pt idx="532">
                  <c:v>1.1579759999999999</c:v>
                </c:pt>
                <c:pt idx="533">
                  <c:v>1.1630069999999999</c:v>
                </c:pt>
                <c:pt idx="534">
                  <c:v>1.1680379999999999</c:v>
                </c:pt>
                <c:pt idx="535">
                  <c:v>1.172912</c:v>
                </c:pt>
                <c:pt idx="536">
                  <c:v>1.177786</c:v>
                </c:pt>
                <c:pt idx="537">
                  <c:v>1.182817</c:v>
                </c:pt>
                <c:pt idx="538">
                  <c:v>1.1878489999999999</c:v>
                </c:pt>
                <c:pt idx="539">
                  <c:v>1.1930369999999999</c:v>
                </c:pt>
                <c:pt idx="540">
                  <c:v>1.1980679999999999</c:v>
                </c:pt>
                <c:pt idx="541">
                  <c:v>1.202942</c:v>
                </c:pt>
                <c:pt idx="542">
                  <c:v>1.2079740000000001</c:v>
                </c:pt>
                <c:pt idx="543">
                  <c:v>1.2128479999999999</c:v>
                </c:pt>
                <c:pt idx="544">
                  <c:v>1.2180359999999999</c:v>
                </c:pt>
                <c:pt idx="545">
                  <c:v>1.2229099999999999</c:v>
                </c:pt>
                <c:pt idx="546">
                  <c:v>1.2279420000000001</c:v>
                </c:pt>
                <c:pt idx="547">
                  <c:v>1.2329730000000001</c:v>
                </c:pt>
                <c:pt idx="548">
                  <c:v>1.2380040000000001</c:v>
                </c:pt>
                <c:pt idx="549">
                  <c:v>1.2428779999999999</c:v>
                </c:pt>
                <c:pt idx="550">
                  <c:v>1.2480659999999999</c:v>
                </c:pt>
                <c:pt idx="551">
                  <c:v>1.2529410000000001</c:v>
                </c:pt>
                <c:pt idx="552">
                  <c:v>1.2578149999999999</c:v>
                </c:pt>
                <c:pt idx="553">
                  <c:v>1.262689</c:v>
                </c:pt>
                <c:pt idx="554">
                  <c:v>1.26772</c:v>
                </c:pt>
                <c:pt idx="555">
                  <c:v>1.272751</c:v>
                </c:pt>
                <c:pt idx="556">
                  <c:v>1.277625</c:v>
                </c:pt>
                <c:pt idx="557">
                  <c:v>1.282656</c:v>
                </c:pt>
                <c:pt idx="558">
                  <c:v>1.2876879999999999</c:v>
                </c:pt>
                <c:pt idx="559">
                  <c:v>1.292562</c:v>
                </c:pt>
                <c:pt idx="560">
                  <c:v>1.297436</c:v>
                </c:pt>
                <c:pt idx="561">
                  <c:v>1.302467</c:v>
                </c:pt>
                <c:pt idx="562">
                  <c:v>1.307498</c:v>
                </c:pt>
                <c:pt idx="563">
                  <c:v>1.31253</c:v>
                </c:pt>
                <c:pt idx="564">
                  <c:v>1.317561</c:v>
                </c:pt>
                <c:pt idx="565">
                  <c:v>1.322435</c:v>
                </c:pt>
                <c:pt idx="566">
                  <c:v>1.327466</c:v>
                </c:pt>
                <c:pt idx="567">
                  <c:v>1.332497</c:v>
                </c:pt>
                <c:pt idx="568">
                  <c:v>1.3373710000000001</c:v>
                </c:pt>
                <c:pt idx="569">
                  <c:v>1.342403</c:v>
                </c:pt>
                <c:pt idx="570">
                  <c:v>1.3491629999999999</c:v>
                </c:pt>
                <c:pt idx="571">
                  <c:v>1.3523080000000001</c:v>
                </c:pt>
                <c:pt idx="572">
                  <c:v>1.3573390000000001</c:v>
                </c:pt>
                <c:pt idx="573">
                  <c:v>1.3623700000000001</c:v>
                </c:pt>
                <c:pt idx="574">
                  <c:v>1.367402</c:v>
                </c:pt>
                <c:pt idx="575">
                  <c:v>1.3722760000000001</c:v>
                </c:pt>
                <c:pt idx="576">
                  <c:v>1.3771500000000001</c:v>
                </c:pt>
                <c:pt idx="577">
                  <c:v>1.3820239999999999</c:v>
                </c:pt>
                <c:pt idx="578">
                  <c:v>1.3872119999999999</c:v>
                </c:pt>
                <c:pt idx="579">
                  <c:v>1.3920859999999999</c:v>
                </c:pt>
                <c:pt idx="580">
                  <c:v>1.3971169999999999</c:v>
                </c:pt>
                <c:pt idx="581">
                  <c:v>1.4019919999999999</c:v>
                </c:pt>
                <c:pt idx="582">
                  <c:v>1.4070229999999999</c:v>
                </c:pt>
                <c:pt idx="583">
                  <c:v>1.4120539999999999</c:v>
                </c:pt>
                <c:pt idx="584">
                  <c:v>1.4170849999999999</c:v>
                </c:pt>
                <c:pt idx="585">
                  <c:v>1.4221170000000001</c:v>
                </c:pt>
                <c:pt idx="586">
                  <c:v>1.427305</c:v>
                </c:pt>
                <c:pt idx="587">
                  <c:v>1.4323360000000001</c:v>
                </c:pt>
                <c:pt idx="588">
                  <c:v>1.4375249999999999</c:v>
                </c:pt>
                <c:pt idx="589">
                  <c:v>1.442399</c:v>
                </c:pt>
                <c:pt idx="590">
                  <c:v>1.44743</c:v>
                </c:pt>
                <c:pt idx="591">
                  <c:v>1.452304</c:v>
                </c:pt>
                <c:pt idx="592">
                  <c:v>1.457335</c:v>
                </c:pt>
                <c:pt idx="593">
                  <c:v>1.4625239999999999</c:v>
                </c:pt>
                <c:pt idx="594">
                  <c:v>1.4681839999999999</c:v>
                </c:pt>
                <c:pt idx="595">
                  <c:v>1.4732149999999999</c:v>
                </c:pt>
                <c:pt idx="596">
                  <c:v>1.4782470000000001</c:v>
                </c:pt>
                <c:pt idx="597">
                  <c:v>1.4832780000000001</c:v>
                </c:pt>
                <c:pt idx="598">
                  <c:v>1.4881519999999999</c:v>
                </c:pt>
                <c:pt idx="599">
                  <c:v>1.4931829999999999</c:v>
                </c:pt>
                <c:pt idx="600">
                  <c:v>1.498057</c:v>
                </c:pt>
                <c:pt idx="601">
                  <c:v>1.497428</c:v>
                </c:pt>
                <c:pt idx="602">
                  <c:v>1.49224</c:v>
                </c:pt>
                <c:pt idx="603">
                  <c:v>1.487366</c:v>
                </c:pt>
                <c:pt idx="604">
                  <c:v>1.482334</c:v>
                </c:pt>
                <c:pt idx="605">
                  <c:v>1.477303</c:v>
                </c:pt>
                <c:pt idx="606">
                  <c:v>1.472272</c:v>
                </c:pt>
                <c:pt idx="607">
                  <c:v>1.467241</c:v>
                </c:pt>
                <c:pt idx="608">
                  <c:v>1.4614229999999999</c:v>
                </c:pt>
                <c:pt idx="609">
                  <c:v>1.4565490000000001</c:v>
                </c:pt>
                <c:pt idx="610">
                  <c:v>1.451675</c:v>
                </c:pt>
                <c:pt idx="611">
                  <c:v>1.446801</c:v>
                </c:pt>
                <c:pt idx="612">
                  <c:v>1.44177</c:v>
                </c:pt>
                <c:pt idx="613">
                  <c:v>1.436739</c:v>
                </c:pt>
                <c:pt idx="614">
                  <c:v>1.4315500000000001</c:v>
                </c:pt>
                <c:pt idx="615">
                  <c:v>1.4265190000000001</c:v>
                </c:pt>
                <c:pt idx="616">
                  <c:v>1.4214880000000001</c:v>
                </c:pt>
                <c:pt idx="617">
                  <c:v>1.4164559999999999</c:v>
                </c:pt>
                <c:pt idx="618">
                  <c:v>1.4114249999999999</c:v>
                </c:pt>
                <c:pt idx="619">
                  <c:v>1.4063939999999999</c:v>
                </c:pt>
                <c:pt idx="620">
                  <c:v>1.4013629999999999</c:v>
                </c:pt>
                <c:pt idx="621">
                  <c:v>1.396331</c:v>
                </c:pt>
                <c:pt idx="622">
                  <c:v>1.3914569999999999</c:v>
                </c:pt>
                <c:pt idx="623">
                  <c:v>1.3864259999999999</c:v>
                </c:pt>
                <c:pt idx="624">
                  <c:v>1.3815519999999999</c:v>
                </c:pt>
                <c:pt idx="625">
                  <c:v>1.3765210000000001</c:v>
                </c:pt>
                <c:pt idx="626">
                  <c:v>1.3716470000000001</c:v>
                </c:pt>
                <c:pt idx="627">
                  <c:v>1.3666160000000001</c:v>
                </c:pt>
                <c:pt idx="628">
                  <c:v>1.3615839999999999</c:v>
                </c:pt>
                <c:pt idx="629">
                  <c:v>1.3565529999999999</c:v>
                </c:pt>
                <c:pt idx="630">
                  <c:v>1.3516790000000001</c:v>
                </c:pt>
                <c:pt idx="631">
                  <c:v>1.3466480000000001</c:v>
                </c:pt>
                <c:pt idx="632">
                  <c:v>1.3416159999999999</c:v>
                </c:pt>
                <c:pt idx="633">
                  <c:v>1.3365849999999999</c:v>
                </c:pt>
                <c:pt idx="634">
                  <c:v>1.3317110000000001</c:v>
                </c:pt>
                <c:pt idx="635">
                  <c:v>1.3266800000000001</c:v>
                </c:pt>
                <c:pt idx="636">
                  <c:v>1.3216490000000001</c:v>
                </c:pt>
                <c:pt idx="637">
                  <c:v>1.316775</c:v>
                </c:pt>
                <c:pt idx="638">
                  <c:v>1.3117430000000001</c:v>
                </c:pt>
                <c:pt idx="639">
                  <c:v>1.3065549999999999</c:v>
                </c:pt>
                <c:pt idx="640">
                  <c:v>1.3015239999999999</c:v>
                </c:pt>
                <c:pt idx="641">
                  <c:v>1.296807</c:v>
                </c:pt>
                <c:pt idx="642">
                  <c:v>1.291776</c:v>
                </c:pt>
                <c:pt idx="643">
                  <c:v>1.2869010000000001</c:v>
                </c:pt>
                <c:pt idx="644">
                  <c:v>1.2818700000000001</c:v>
                </c:pt>
                <c:pt idx="645">
                  <c:v>1.2766820000000001</c:v>
                </c:pt>
                <c:pt idx="646">
                  <c:v>1.271808</c:v>
                </c:pt>
                <c:pt idx="647">
                  <c:v>1.266777</c:v>
                </c:pt>
                <c:pt idx="648">
                  <c:v>1.2617449999999999</c:v>
                </c:pt>
                <c:pt idx="649">
                  <c:v>1.257028</c:v>
                </c:pt>
                <c:pt idx="650">
                  <c:v>1.251997</c:v>
                </c:pt>
                <c:pt idx="651">
                  <c:v>1.247123</c:v>
                </c:pt>
                <c:pt idx="652">
                  <c:v>1.242092</c:v>
                </c:pt>
                <c:pt idx="653">
                  <c:v>1.237061</c:v>
                </c:pt>
                <c:pt idx="654">
                  <c:v>1.2321869999999999</c:v>
                </c:pt>
                <c:pt idx="655">
                  <c:v>1.227155</c:v>
                </c:pt>
                <c:pt idx="656">
                  <c:v>1.221967</c:v>
                </c:pt>
                <c:pt idx="657">
                  <c:v>1.216936</c:v>
                </c:pt>
                <c:pt idx="658">
                  <c:v>1.212062</c:v>
                </c:pt>
                <c:pt idx="659">
                  <c:v>1.2068730000000001</c:v>
                </c:pt>
                <c:pt idx="660">
                  <c:v>1.201999</c:v>
                </c:pt>
                <c:pt idx="661">
                  <c:v>1.197125</c:v>
                </c:pt>
                <c:pt idx="662">
                  <c:v>1.192094</c:v>
                </c:pt>
                <c:pt idx="663">
                  <c:v>1.1873769999999999</c:v>
                </c:pt>
                <c:pt idx="664">
                  <c:v>1.1823459999999999</c:v>
                </c:pt>
                <c:pt idx="665">
                  <c:v>1.177314</c:v>
                </c:pt>
                <c:pt idx="666">
                  <c:v>1.1724399999999999</c:v>
                </c:pt>
                <c:pt idx="667">
                  <c:v>1.1674089999999999</c:v>
                </c:pt>
                <c:pt idx="668">
                  <c:v>1.1623779999999999</c:v>
                </c:pt>
                <c:pt idx="669">
                  <c:v>1.1575040000000001</c:v>
                </c:pt>
                <c:pt idx="670">
                  <c:v>1.152315</c:v>
                </c:pt>
                <c:pt idx="671">
                  <c:v>1.1474409999999999</c:v>
                </c:pt>
                <c:pt idx="672">
                  <c:v>1.142253</c:v>
                </c:pt>
                <c:pt idx="673">
                  <c:v>1.1367499999999999</c:v>
                </c:pt>
                <c:pt idx="674">
                  <c:v>1.1310899999999999</c:v>
                </c:pt>
                <c:pt idx="675">
                  <c:v>1.126058</c:v>
                </c:pt>
                <c:pt idx="676">
                  <c:v>1.1211850000000001</c:v>
                </c:pt>
                <c:pt idx="677">
                  <c:v>1.116153</c:v>
                </c:pt>
                <c:pt idx="678">
                  <c:v>1.1111219999999999</c:v>
                </c:pt>
                <c:pt idx="679">
                  <c:v>1.1062479999999999</c:v>
                </c:pt>
                <c:pt idx="680">
                  <c:v>1.1012169999999999</c:v>
                </c:pt>
                <c:pt idx="681">
                  <c:v>1.096185</c:v>
                </c:pt>
                <c:pt idx="682">
                  <c:v>1.0913109999999999</c:v>
                </c:pt>
                <c:pt idx="683">
                  <c:v>1.0862799999999999</c:v>
                </c:pt>
                <c:pt idx="684">
                  <c:v>1.0812489999999999</c:v>
                </c:pt>
                <c:pt idx="685">
                  <c:v>1.0763750000000001</c:v>
                </c:pt>
                <c:pt idx="686">
                  <c:v>1.0713440000000001</c:v>
                </c:pt>
                <c:pt idx="687">
                  <c:v>1.06647</c:v>
                </c:pt>
                <c:pt idx="688">
                  <c:v>1.0614380000000001</c:v>
                </c:pt>
                <c:pt idx="689">
                  <c:v>1.0564070000000001</c:v>
                </c:pt>
                <c:pt idx="690">
                  <c:v>1.0515330000000001</c:v>
                </c:pt>
                <c:pt idx="691">
                  <c:v>1.046502</c:v>
                </c:pt>
                <c:pt idx="692">
                  <c:v>1.041471</c:v>
                </c:pt>
                <c:pt idx="693">
                  <c:v>1.0365960000000001</c:v>
                </c:pt>
                <c:pt idx="694">
                  <c:v>1.0315650000000001</c:v>
                </c:pt>
                <c:pt idx="695">
                  <c:v>1.026691</c:v>
                </c:pt>
                <c:pt idx="696">
                  <c:v>1.02166</c:v>
                </c:pt>
                <c:pt idx="697">
                  <c:v>1.016629</c:v>
                </c:pt>
                <c:pt idx="698">
                  <c:v>1.011755</c:v>
                </c:pt>
                <c:pt idx="699">
                  <c:v>1.0065660000000001</c:v>
                </c:pt>
                <c:pt idx="700">
                  <c:v>1.001692</c:v>
                </c:pt>
                <c:pt idx="701">
                  <c:v>0.99650360000000004</c:v>
                </c:pt>
                <c:pt idx="702">
                  <c:v>0.99162950000000005</c:v>
                </c:pt>
                <c:pt idx="703">
                  <c:v>0.98675550000000001</c:v>
                </c:pt>
                <c:pt idx="704">
                  <c:v>0.98156699999999997</c:v>
                </c:pt>
                <c:pt idx="705">
                  <c:v>0.97669300000000003</c:v>
                </c:pt>
                <c:pt idx="706">
                  <c:v>0.97181899999999999</c:v>
                </c:pt>
                <c:pt idx="707">
                  <c:v>0.9669449</c:v>
                </c:pt>
                <c:pt idx="708">
                  <c:v>0.96191369999999998</c:v>
                </c:pt>
                <c:pt idx="709">
                  <c:v>0.95703970000000005</c:v>
                </c:pt>
                <c:pt idx="710">
                  <c:v>0.9521657</c:v>
                </c:pt>
                <c:pt idx="711">
                  <c:v>0.94713440000000004</c:v>
                </c:pt>
                <c:pt idx="712">
                  <c:v>0.94210309999999997</c:v>
                </c:pt>
                <c:pt idx="713">
                  <c:v>0.93707189999999996</c:v>
                </c:pt>
                <c:pt idx="714">
                  <c:v>0.93235500000000004</c:v>
                </c:pt>
                <c:pt idx="715">
                  <c:v>0.92716659999999995</c:v>
                </c:pt>
                <c:pt idx="716">
                  <c:v>0.92213540000000005</c:v>
                </c:pt>
                <c:pt idx="717">
                  <c:v>0.91726129999999995</c:v>
                </c:pt>
                <c:pt idx="718">
                  <c:v>0.91222999999999999</c:v>
                </c:pt>
                <c:pt idx="719">
                  <c:v>0.90719870000000002</c:v>
                </c:pt>
                <c:pt idx="720">
                  <c:v>0.90216750000000001</c:v>
                </c:pt>
                <c:pt idx="721">
                  <c:v>0.89729340000000002</c:v>
                </c:pt>
                <c:pt idx="722">
                  <c:v>0.89226220000000001</c:v>
                </c:pt>
                <c:pt idx="723">
                  <c:v>0.88723099999999999</c:v>
                </c:pt>
                <c:pt idx="724">
                  <c:v>0.8823569</c:v>
                </c:pt>
                <c:pt idx="725">
                  <c:v>0.87732569999999999</c:v>
                </c:pt>
                <c:pt idx="726">
                  <c:v>0.87245170000000005</c:v>
                </c:pt>
                <c:pt idx="727">
                  <c:v>0.86742039999999998</c:v>
                </c:pt>
                <c:pt idx="728">
                  <c:v>0.86238910000000002</c:v>
                </c:pt>
                <c:pt idx="729">
                  <c:v>0.85751509999999997</c:v>
                </c:pt>
                <c:pt idx="730">
                  <c:v>0.85248389999999996</c:v>
                </c:pt>
                <c:pt idx="731">
                  <c:v>0.8474526</c:v>
                </c:pt>
                <c:pt idx="732">
                  <c:v>0.84257859999999996</c:v>
                </c:pt>
                <c:pt idx="733">
                  <c:v>0.83534620000000004</c:v>
                </c:pt>
                <c:pt idx="734">
                  <c:v>0.83251600000000003</c:v>
                </c:pt>
                <c:pt idx="735">
                  <c:v>0.82764199999999999</c:v>
                </c:pt>
                <c:pt idx="736">
                  <c:v>0.82229629999999998</c:v>
                </c:pt>
                <c:pt idx="737">
                  <c:v>0.81663609999999998</c:v>
                </c:pt>
                <c:pt idx="738">
                  <c:v>0.81144760000000005</c:v>
                </c:pt>
                <c:pt idx="739">
                  <c:v>0.80641640000000003</c:v>
                </c:pt>
                <c:pt idx="740">
                  <c:v>0.80138509999999996</c:v>
                </c:pt>
                <c:pt idx="741">
                  <c:v>0.79635389999999995</c:v>
                </c:pt>
                <c:pt idx="742">
                  <c:v>0.79147979999999996</c:v>
                </c:pt>
                <c:pt idx="743">
                  <c:v>0.78644860000000005</c:v>
                </c:pt>
                <c:pt idx="744">
                  <c:v>0.78157449999999995</c:v>
                </c:pt>
                <c:pt idx="745">
                  <c:v>0.77670050000000002</c:v>
                </c:pt>
                <c:pt idx="746">
                  <c:v>0.7716693</c:v>
                </c:pt>
                <c:pt idx="747">
                  <c:v>0.76679520000000001</c:v>
                </c:pt>
                <c:pt idx="748">
                  <c:v>0.761764</c:v>
                </c:pt>
                <c:pt idx="749">
                  <c:v>0.75673270000000004</c:v>
                </c:pt>
                <c:pt idx="750">
                  <c:v>0.75185869999999999</c:v>
                </c:pt>
                <c:pt idx="751">
                  <c:v>0.74682740000000003</c:v>
                </c:pt>
                <c:pt idx="752">
                  <c:v>0.74179609999999996</c:v>
                </c:pt>
                <c:pt idx="753">
                  <c:v>0.73676489999999994</c:v>
                </c:pt>
                <c:pt idx="754">
                  <c:v>0.73173359999999998</c:v>
                </c:pt>
                <c:pt idx="755">
                  <c:v>0.72670239999999997</c:v>
                </c:pt>
                <c:pt idx="756">
                  <c:v>0.72167110000000001</c:v>
                </c:pt>
                <c:pt idx="757">
                  <c:v>0.71129410000000004</c:v>
                </c:pt>
                <c:pt idx="758">
                  <c:v>0.70673459999999999</c:v>
                </c:pt>
                <c:pt idx="759">
                  <c:v>0.7018605</c:v>
                </c:pt>
                <c:pt idx="760">
                  <c:v>0.69667199999999996</c:v>
                </c:pt>
                <c:pt idx="761">
                  <c:v>0.69195530000000005</c:v>
                </c:pt>
                <c:pt idx="762">
                  <c:v>0.68692399999999998</c:v>
                </c:pt>
                <c:pt idx="763">
                  <c:v>0.68205000000000005</c:v>
                </c:pt>
                <c:pt idx="764">
                  <c:v>0.67701869999999997</c:v>
                </c:pt>
                <c:pt idx="765">
                  <c:v>0.67198740000000001</c:v>
                </c:pt>
                <c:pt idx="766">
                  <c:v>0.66711339999999997</c:v>
                </c:pt>
                <c:pt idx="767">
                  <c:v>0.66208210000000001</c:v>
                </c:pt>
                <c:pt idx="768">
                  <c:v>0.65705089999999999</c:v>
                </c:pt>
                <c:pt idx="769">
                  <c:v>0.65217689999999995</c:v>
                </c:pt>
                <c:pt idx="770">
                  <c:v>0.64714559999999999</c:v>
                </c:pt>
                <c:pt idx="771">
                  <c:v>0.64227160000000005</c:v>
                </c:pt>
                <c:pt idx="772">
                  <c:v>0.63708310000000001</c:v>
                </c:pt>
                <c:pt idx="773">
                  <c:v>0.63220909999999997</c:v>
                </c:pt>
                <c:pt idx="774">
                  <c:v>0.62733510000000003</c:v>
                </c:pt>
                <c:pt idx="775">
                  <c:v>0.62246100000000004</c:v>
                </c:pt>
                <c:pt idx="776">
                  <c:v>0.61742969999999997</c:v>
                </c:pt>
                <c:pt idx="777">
                  <c:v>0.61239849999999996</c:v>
                </c:pt>
                <c:pt idx="778">
                  <c:v>0.60736730000000005</c:v>
                </c:pt>
                <c:pt idx="779">
                  <c:v>0.60217880000000001</c:v>
                </c:pt>
                <c:pt idx="780">
                  <c:v>0.59714750000000005</c:v>
                </c:pt>
                <c:pt idx="781">
                  <c:v>0.59211619999999998</c:v>
                </c:pt>
                <c:pt idx="782">
                  <c:v>0.58708490000000002</c:v>
                </c:pt>
                <c:pt idx="783">
                  <c:v>0.58205370000000001</c:v>
                </c:pt>
                <c:pt idx="784">
                  <c:v>0.57702249999999999</c:v>
                </c:pt>
                <c:pt idx="785">
                  <c:v>0.5721484</c:v>
                </c:pt>
                <c:pt idx="786">
                  <c:v>0.56711719999999999</c:v>
                </c:pt>
                <c:pt idx="787">
                  <c:v>0.56208590000000003</c:v>
                </c:pt>
                <c:pt idx="788">
                  <c:v>0.55721189999999998</c:v>
                </c:pt>
                <c:pt idx="789">
                  <c:v>0.55233790000000005</c:v>
                </c:pt>
                <c:pt idx="790">
                  <c:v>0.54730659999999998</c:v>
                </c:pt>
                <c:pt idx="791">
                  <c:v>0.54227530000000002</c:v>
                </c:pt>
                <c:pt idx="792">
                  <c:v>0.53724400000000005</c:v>
                </c:pt>
                <c:pt idx="793">
                  <c:v>0.53221280000000004</c:v>
                </c:pt>
                <c:pt idx="794">
                  <c:v>0.52718160000000003</c:v>
                </c:pt>
                <c:pt idx="795">
                  <c:v>0.52215029999999996</c:v>
                </c:pt>
                <c:pt idx="796">
                  <c:v>0.51711910000000005</c:v>
                </c:pt>
                <c:pt idx="797">
                  <c:v>0.51208779999999998</c:v>
                </c:pt>
                <c:pt idx="798">
                  <c:v>0.50721369999999999</c:v>
                </c:pt>
                <c:pt idx="799">
                  <c:v>0.50155349999999999</c:v>
                </c:pt>
                <c:pt idx="800">
                  <c:v>0.49620779999999998</c:v>
                </c:pt>
                <c:pt idx="801">
                  <c:v>0.49133379999999999</c:v>
                </c:pt>
                <c:pt idx="802">
                  <c:v>0.48630250000000003</c:v>
                </c:pt>
                <c:pt idx="803">
                  <c:v>0.48142849999999998</c:v>
                </c:pt>
                <c:pt idx="804">
                  <c:v>0.47639720000000002</c:v>
                </c:pt>
                <c:pt idx="805">
                  <c:v>0.47120879999999998</c:v>
                </c:pt>
                <c:pt idx="806">
                  <c:v>0.46633479999999999</c:v>
                </c:pt>
                <c:pt idx="807">
                  <c:v>0.4614607</c:v>
                </c:pt>
                <c:pt idx="808">
                  <c:v>0.45627220000000002</c:v>
                </c:pt>
                <c:pt idx="809">
                  <c:v>0.45139820000000003</c:v>
                </c:pt>
                <c:pt idx="810">
                  <c:v>0.44652409999999998</c:v>
                </c:pt>
                <c:pt idx="811">
                  <c:v>0.44165019999999999</c:v>
                </c:pt>
                <c:pt idx="812">
                  <c:v>0.43661889999999998</c:v>
                </c:pt>
                <c:pt idx="813">
                  <c:v>0.43174479999999998</c:v>
                </c:pt>
                <c:pt idx="814">
                  <c:v>0.42671360000000003</c:v>
                </c:pt>
                <c:pt idx="815">
                  <c:v>0.42183949999999998</c:v>
                </c:pt>
                <c:pt idx="816">
                  <c:v>0.41680830000000002</c:v>
                </c:pt>
                <c:pt idx="817">
                  <c:v>0.411777</c:v>
                </c:pt>
                <c:pt idx="818">
                  <c:v>0.40706019999999998</c:v>
                </c:pt>
                <c:pt idx="819">
                  <c:v>0.40218619999999999</c:v>
                </c:pt>
                <c:pt idx="820">
                  <c:v>0.39699770000000001</c:v>
                </c:pt>
                <c:pt idx="821">
                  <c:v>0.39212370000000002</c:v>
                </c:pt>
                <c:pt idx="822">
                  <c:v>0.38693519999999998</c:v>
                </c:pt>
                <c:pt idx="823">
                  <c:v>0.38206119999999999</c:v>
                </c:pt>
                <c:pt idx="824">
                  <c:v>0.37702989999999997</c:v>
                </c:pt>
                <c:pt idx="825">
                  <c:v>0.37215589999999998</c:v>
                </c:pt>
                <c:pt idx="826">
                  <c:v>0.36712460000000002</c:v>
                </c:pt>
                <c:pt idx="827">
                  <c:v>0.36209340000000001</c:v>
                </c:pt>
                <c:pt idx="828">
                  <c:v>0.35706209999999999</c:v>
                </c:pt>
                <c:pt idx="829">
                  <c:v>0.35203079999999998</c:v>
                </c:pt>
                <c:pt idx="830">
                  <c:v>0.34715679999999999</c:v>
                </c:pt>
                <c:pt idx="831">
                  <c:v>0.3422828</c:v>
                </c:pt>
                <c:pt idx="832">
                  <c:v>0.33725149999999998</c:v>
                </c:pt>
                <c:pt idx="833">
                  <c:v>0.33222030000000002</c:v>
                </c:pt>
                <c:pt idx="834">
                  <c:v>0.32718900000000001</c:v>
                </c:pt>
                <c:pt idx="835">
                  <c:v>0.32215769999999999</c:v>
                </c:pt>
                <c:pt idx="836">
                  <c:v>0.3172837</c:v>
                </c:pt>
                <c:pt idx="837">
                  <c:v>0.31225249999999999</c:v>
                </c:pt>
                <c:pt idx="838">
                  <c:v>0.30722120000000003</c:v>
                </c:pt>
                <c:pt idx="839">
                  <c:v>0.30234719999999998</c:v>
                </c:pt>
                <c:pt idx="840">
                  <c:v>0.29731590000000002</c:v>
                </c:pt>
                <c:pt idx="841">
                  <c:v>0.29228470000000001</c:v>
                </c:pt>
                <c:pt idx="842">
                  <c:v>0.28725339999999999</c:v>
                </c:pt>
                <c:pt idx="843">
                  <c:v>0.2823794</c:v>
                </c:pt>
                <c:pt idx="844">
                  <c:v>0.27734809999999999</c:v>
                </c:pt>
                <c:pt idx="845">
                  <c:v>0.2724741</c:v>
                </c:pt>
                <c:pt idx="846">
                  <c:v>0.2676</c:v>
                </c:pt>
                <c:pt idx="847">
                  <c:v>0.26241160000000002</c:v>
                </c:pt>
                <c:pt idx="848">
                  <c:v>0.25753749999999997</c:v>
                </c:pt>
                <c:pt idx="849">
                  <c:v>0.25234899999999999</c:v>
                </c:pt>
                <c:pt idx="850">
                  <c:v>0.2473178</c:v>
                </c:pt>
                <c:pt idx="851">
                  <c:v>0.2416536</c:v>
                </c:pt>
                <c:pt idx="852">
                  <c:v>0.2388902</c:v>
                </c:pt>
                <c:pt idx="853">
                  <c:v>0.23388149999999999</c:v>
                </c:pt>
                <c:pt idx="854">
                  <c:v>0.22892000000000001</c:v>
                </c:pt>
                <c:pt idx="855">
                  <c:v>0.2239584</c:v>
                </c:pt>
                <c:pt idx="856">
                  <c:v>0.21899689999999999</c:v>
                </c:pt>
                <c:pt idx="857">
                  <c:v>0.2139411</c:v>
                </c:pt>
                <c:pt idx="858">
                  <c:v>0.20882249999999999</c:v>
                </c:pt>
                <c:pt idx="859">
                  <c:v>0.2037668</c:v>
                </c:pt>
                <c:pt idx="860">
                  <c:v>0.19872670000000001</c:v>
                </c:pt>
                <c:pt idx="861">
                  <c:v>0.1937024</c:v>
                </c:pt>
                <c:pt idx="862">
                  <c:v>0.1887094</c:v>
                </c:pt>
                <c:pt idx="863">
                  <c:v>0.1837165</c:v>
                </c:pt>
                <c:pt idx="864">
                  <c:v>0.17872350000000001</c:v>
                </c:pt>
                <c:pt idx="865">
                  <c:v>0.17368339999999999</c:v>
                </c:pt>
                <c:pt idx="866">
                  <c:v>0.16872190000000001</c:v>
                </c:pt>
                <c:pt idx="867">
                  <c:v>0.1637603</c:v>
                </c:pt>
                <c:pt idx="868">
                  <c:v>0.15879879999999999</c:v>
                </c:pt>
                <c:pt idx="869">
                  <c:v>0.15385289999999999</c:v>
                </c:pt>
                <c:pt idx="870">
                  <c:v>0.14890709999999999</c:v>
                </c:pt>
                <c:pt idx="871">
                  <c:v>0.14385129999999999</c:v>
                </c:pt>
                <c:pt idx="872">
                  <c:v>0.13885839999999999</c:v>
                </c:pt>
                <c:pt idx="873">
                  <c:v>0.13384969999999999</c:v>
                </c:pt>
                <c:pt idx="874">
                  <c:v>0.12885679999999999</c:v>
                </c:pt>
                <c:pt idx="875">
                  <c:v>0.1238481</c:v>
                </c:pt>
                <c:pt idx="876">
                  <c:v>0.1188709</c:v>
                </c:pt>
                <c:pt idx="877">
                  <c:v>0.1138151</c:v>
                </c:pt>
                <c:pt idx="878">
                  <c:v>0.1087436</c:v>
                </c:pt>
                <c:pt idx="879">
                  <c:v>0.1037821</c:v>
                </c:pt>
                <c:pt idx="880">
                  <c:v>9.880485E-2</c:v>
                </c:pt>
                <c:pt idx="881">
                  <c:v>9.3811900000000004E-2</c:v>
                </c:pt>
                <c:pt idx="882">
                  <c:v>8.8834640000000006E-2</c:v>
                </c:pt>
                <c:pt idx="883">
                  <c:v>8.3841689999999996E-2</c:v>
                </c:pt>
                <c:pt idx="884">
                  <c:v>7.8770240000000005E-2</c:v>
                </c:pt>
                <c:pt idx="885">
                  <c:v>7.3792979999999994E-2</c:v>
                </c:pt>
                <c:pt idx="886">
                  <c:v>6.8815730000000006E-2</c:v>
                </c:pt>
                <c:pt idx="887">
                  <c:v>6.3838469999999994E-2</c:v>
                </c:pt>
                <c:pt idx="888">
                  <c:v>5.8861219999999999E-2</c:v>
                </c:pt>
                <c:pt idx="889">
                  <c:v>5.3868270000000003E-2</c:v>
                </c:pt>
                <c:pt idx="890">
                  <c:v>4.8843909999999997E-2</c:v>
                </c:pt>
                <c:pt idx="891">
                  <c:v>4.3835260000000001E-2</c:v>
                </c:pt>
                <c:pt idx="892">
                  <c:v>3.8873709999999999E-2</c:v>
                </c:pt>
                <c:pt idx="893">
                  <c:v>3.3927859999999997E-2</c:v>
                </c:pt>
                <c:pt idx="894">
                  <c:v>2.8966309999999999E-2</c:v>
                </c:pt>
                <c:pt idx="895">
                  <c:v>2.2810199999999999E-2</c:v>
                </c:pt>
                <c:pt idx="896">
                  <c:v>1.912405E-2</c:v>
                </c:pt>
                <c:pt idx="897">
                  <c:v>1.414634E-2</c:v>
                </c:pt>
                <c:pt idx="898">
                  <c:v>9.0689289999999999E-3</c:v>
                </c:pt>
                <c:pt idx="899">
                  <c:v>4.0366940000000004E-3</c:v>
                </c:pt>
                <c:pt idx="900">
                  <c:v>-9.9554099999999996E-4</c:v>
                </c:pt>
                <c:pt idx="901">
                  <c:v>-5.990385E-3</c:v>
                </c:pt>
                <c:pt idx="902">
                  <c:v>-1.103197E-2</c:v>
                </c:pt>
                <c:pt idx="903">
                  <c:v>-1.6054849999999999E-2</c:v>
                </c:pt>
                <c:pt idx="904">
                  <c:v>-2.1040349999999999E-2</c:v>
                </c:pt>
                <c:pt idx="905">
                  <c:v>-2.6044540000000001E-2</c:v>
                </c:pt>
                <c:pt idx="906">
                  <c:v>-3.2613450000000002E-2</c:v>
                </c:pt>
                <c:pt idx="907">
                  <c:v>-3.6099100000000002E-2</c:v>
                </c:pt>
                <c:pt idx="908">
                  <c:v>-4.1060649999999997E-2</c:v>
                </c:pt>
                <c:pt idx="909">
                  <c:v>-4.60536E-2</c:v>
                </c:pt>
                <c:pt idx="910">
                  <c:v>-5.1062259999999998E-2</c:v>
                </c:pt>
                <c:pt idx="911">
                  <c:v>-5.6039510000000001E-2</c:v>
                </c:pt>
                <c:pt idx="912">
                  <c:v>-6.1001060000000003E-2</c:v>
                </c:pt>
                <c:pt idx="913">
                  <c:v>-6.599402E-2</c:v>
                </c:pt>
                <c:pt idx="914">
                  <c:v>-7.0986960000000002E-2</c:v>
                </c:pt>
                <c:pt idx="915">
                  <c:v>-7.6011309999999999E-2</c:v>
                </c:pt>
                <c:pt idx="916">
                  <c:v>-8.1098480000000001E-2</c:v>
                </c:pt>
                <c:pt idx="917">
                  <c:v>-8.6060029999999996E-2</c:v>
                </c:pt>
                <c:pt idx="918">
                  <c:v>-9.1068689999999994E-2</c:v>
                </c:pt>
                <c:pt idx="919">
                  <c:v>-9.6045930000000002E-2</c:v>
                </c:pt>
                <c:pt idx="920">
                  <c:v>-0.1010389</c:v>
                </c:pt>
                <c:pt idx="921">
                  <c:v>-0.1060475</c:v>
                </c:pt>
                <c:pt idx="922">
                  <c:v>-0.1111033</c:v>
                </c:pt>
                <c:pt idx="923">
                  <c:v>-0.11611200000000001</c:v>
                </c:pt>
                <c:pt idx="924">
                  <c:v>-0.12105779999999999</c:v>
                </c:pt>
                <c:pt idx="925">
                  <c:v>-0.12603500000000001</c:v>
                </c:pt>
                <c:pt idx="926">
                  <c:v>-0.13102800000000001</c:v>
                </c:pt>
                <c:pt idx="927">
                  <c:v>-0.13598959999999999</c:v>
                </c:pt>
                <c:pt idx="928">
                  <c:v>-0.1410296</c:v>
                </c:pt>
                <c:pt idx="929">
                  <c:v>-0.1460697</c:v>
                </c:pt>
                <c:pt idx="930">
                  <c:v>-0.15104690000000001</c:v>
                </c:pt>
                <c:pt idx="931">
                  <c:v>-0.15600849999999999</c:v>
                </c:pt>
                <c:pt idx="932">
                  <c:v>-0.16098570000000001</c:v>
                </c:pt>
                <c:pt idx="933">
                  <c:v>-0.16594729999999999</c:v>
                </c:pt>
                <c:pt idx="934">
                  <c:v>-0.17089309999999999</c:v>
                </c:pt>
                <c:pt idx="935">
                  <c:v>-0.17594889999999999</c:v>
                </c:pt>
                <c:pt idx="936">
                  <c:v>-0.1809104</c:v>
                </c:pt>
                <c:pt idx="937">
                  <c:v>-0.18588769999999999</c:v>
                </c:pt>
                <c:pt idx="938">
                  <c:v>-0.19092780000000001</c:v>
                </c:pt>
                <c:pt idx="939">
                  <c:v>-0.19601489999999999</c:v>
                </c:pt>
                <c:pt idx="940">
                  <c:v>-0.20107069999999999</c:v>
                </c:pt>
                <c:pt idx="941">
                  <c:v>-0.2061578</c:v>
                </c:pt>
                <c:pt idx="942">
                  <c:v>-0.2112764</c:v>
                </c:pt>
                <c:pt idx="943">
                  <c:v>-0.2163321</c:v>
                </c:pt>
                <c:pt idx="944">
                  <c:v>-0.2213251</c:v>
                </c:pt>
                <c:pt idx="945">
                  <c:v>-0.2262866</c:v>
                </c:pt>
                <c:pt idx="946">
                  <c:v>-0.23124819999999999</c:v>
                </c:pt>
                <c:pt idx="947">
                  <c:v>-0.2362255</c:v>
                </c:pt>
                <c:pt idx="948">
                  <c:v>-0.24126549999999999</c:v>
                </c:pt>
                <c:pt idx="949">
                  <c:v>-0.2462271</c:v>
                </c:pt>
                <c:pt idx="950">
                  <c:v>-0.25117289999999998</c:v>
                </c:pt>
                <c:pt idx="951">
                  <c:v>-0.25613449999999999</c:v>
                </c:pt>
                <c:pt idx="952">
                  <c:v>-0.26109599999999999</c:v>
                </c:pt>
                <c:pt idx="953">
                  <c:v>-0.26607330000000001</c:v>
                </c:pt>
                <c:pt idx="954">
                  <c:v>-0.27117609999999998</c:v>
                </c:pt>
                <c:pt idx="955">
                  <c:v>-0.2761691</c:v>
                </c:pt>
                <c:pt idx="956">
                  <c:v>-0.28116200000000002</c:v>
                </c:pt>
                <c:pt idx="957">
                  <c:v>-0.28615499999999999</c:v>
                </c:pt>
                <c:pt idx="958">
                  <c:v>-0.29113220000000001</c:v>
                </c:pt>
                <c:pt idx="959">
                  <c:v>-0.29614089999999998</c:v>
                </c:pt>
                <c:pt idx="960">
                  <c:v>-0.30118099999999998</c:v>
                </c:pt>
                <c:pt idx="961">
                  <c:v>-0.30620530000000001</c:v>
                </c:pt>
                <c:pt idx="962">
                  <c:v>-0.31119819999999998</c:v>
                </c:pt>
                <c:pt idx="963">
                  <c:v>-0.31854159999999998</c:v>
                </c:pt>
                <c:pt idx="964">
                  <c:v>-0.32294390000000001</c:v>
                </c:pt>
                <c:pt idx="965">
                  <c:v>-0.3278179</c:v>
                </c:pt>
                <c:pt idx="966">
                  <c:v>-0.33269199999999999</c:v>
                </c:pt>
                <c:pt idx="967">
                  <c:v>-0.3377232</c:v>
                </c:pt>
                <c:pt idx="968">
                  <c:v>-0.34259719999999999</c:v>
                </c:pt>
                <c:pt idx="969">
                  <c:v>-0.34762850000000001</c:v>
                </c:pt>
                <c:pt idx="970">
                  <c:v>-0.3525025</c:v>
                </c:pt>
                <c:pt idx="971">
                  <c:v>-0.35753380000000001</c:v>
                </c:pt>
                <c:pt idx="972">
                  <c:v>-0.3624078</c:v>
                </c:pt>
                <c:pt idx="973">
                  <c:v>-0.36743910000000002</c:v>
                </c:pt>
                <c:pt idx="974">
                  <c:v>-0.37231310000000001</c:v>
                </c:pt>
                <c:pt idx="975">
                  <c:v>-0.37734440000000002</c:v>
                </c:pt>
                <c:pt idx="976">
                  <c:v>-0.38237559999999998</c:v>
                </c:pt>
                <c:pt idx="977">
                  <c:v>-0.38724969999999997</c:v>
                </c:pt>
                <c:pt idx="978">
                  <c:v>-0.39228089999999999</c:v>
                </c:pt>
                <c:pt idx="979">
                  <c:v>-0.39715499999999998</c:v>
                </c:pt>
                <c:pt idx="980">
                  <c:v>-0.40218619999999999</c:v>
                </c:pt>
                <c:pt idx="981">
                  <c:v>-0.40737469999999998</c:v>
                </c:pt>
                <c:pt idx="982">
                  <c:v>-0.41224870000000002</c:v>
                </c:pt>
                <c:pt idx="983">
                  <c:v>-0.41712280000000002</c:v>
                </c:pt>
                <c:pt idx="984">
                  <c:v>-0.42215399999999997</c:v>
                </c:pt>
                <c:pt idx="985">
                  <c:v>-0.42718529999999999</c:v>
                </c:pt>
                <c:pt idx="986">
                  <c:v>-0.43205929999999998</c:v>
                </c:pt>
                <c:pt idx="987">
                  <c:v>-0.43709049999999999</c:v>
                </c:pt>
                <c:pt idx="988">
                  <c:v>-0.44196459999999999</c:v>
                </c:pt>
                <c:pt idx="989">
                  <c:v>-0.4469959</c:v>
                </c:pt>
                <c:pt idx="990">
                  <c:v>-0.45202710000000002</c:v>
                </c:pt>
                <c:pt idx="991">
                  <c:v>-0.45690120000000001</c:v>
                </c:pt>
                <c:pt idx="992">
                  <c:v>-0.46256130000000001</c:v>
                </c:pt>
                <c:pt idx="993">
                  <c:v>-0.46759260000000002</c:v>
                </c:pt>
                <c:pt idx="994">
                  <c:v>-0.47230939999999999</c:v>
                </c:pt>
                <c:pt idx="995">
                  <c:v>-0.47718339999999998</c:v>
                </c:pt>
                <c:pt idx="996">
                  <c:v>-0.4822147</c:v>
                </c:pt>
                <c:pt idx="997">
                  <c:v>-0.48740309999999998</c:v>
                </c:pt>
                <c:pt idx="998">
                  <c:v>-0.49243439999999999</c:v>
                </c:pt>
                <c:pt idx="999">
                  <c:v>-0.4977801</c:v>
                </c:pt>
                <c:pt idx="1000">
                  <c:v>-0.50265409999999999</c:v>
                </c:pt>
                <c:pt idx="1001">
                  <c:v>-0.50768539999999995</c:v>
                </c:pt>
                <c:pt idx="1002">
                  <c:v>-0.51287389999999999</c:v>
                </c:pt>
                <c:pt idx="1003">
                  <c:v>-0.51774790000000004</c:v>
                </c:pt>
                <c:pt idx="1004">
                  <c:v>-0.52262189999999997</c:v>
                </c:pt>
                <c:pt idx="1005">
                  <c:v>-0.52765320000000004</c:v>
                </c:pt>
                <c:pt idx="1006">
                  <c:v>-0.53268439999999995</c:v>
                </c:pt>
                <c:pt idx="1007">
                  <c:v>-0.53755839999999999</c:v>
                </c:pt>
                <c:pt idx="1008">
                  <c:v>-0.54258969999999995</c:v>
                </c:pt>
                <c:pt idx="1009">
                  <c:v>-0.54762100000000002</c:v>
                </c:pt>
                <c:pt idx="1010">
                  <c:v>-0.55249499999999996</c:v>
                </c:pt>
                <c:pt idx="1011">
                  <c:v>-0.55752619999999997</c:v>
                </c:pt>
                <c:pt idx="1012">
                  <c:v>-0.56255759999999999</c:v>
                </c:pt>
                <c:pt idx="1013">
                  <c:v>-0.5675888</c:v>
                </c:pt>
                <c:pt idx="1014">
                  <c:v>-0.57262009999999997</c:v>
                </c:pt>
                <c:pt idx="1015">
                  <c:v>-0.57765129999999998</c:v>
                </c:pt>
                <c:pt idx="1016">
                  <c:v>-0.58236810000000006</c:v>
                </c:pt>
                <c:pt idx="1017">
                  <c:v>-0.58755659999999998</c:v>
                </c:pt>
                <c:pt idx="1018">
                  <c:v>-0.59243069999999998</c:v>
                </c:pt>
                <c:pt idx="1019">
                  <c:v>-0.59730459999999996</c:v>
                </c:pt>
                <c:pt idx="1020">
                  <c:v>-0.60233590000000004</c:v>
                </c:pt>
                <c:pt idx="1021">
                  <c:v>-0.6073672</c:v>
                </c:pt>
                <c:pt idx="1022">
                  <c:v>-0.61239840000000001</c:v>
                </c:pt>
                <c:pt idx="1023">
                  <c:v>-0.61742969999999997</c:v>
                </c:pt>
                <c:pt idx="1024">
                  <c:v>-0.62246089999999998</c:v>
                </c:pt>
                <c:pt idx="1025">
                  <c:v>-0.62749220000000006</c:v>
                </c:pt>
                <c:pt idx="1026">
                  <c:v>-0.63236630000000005</c:v>
                </c:pt>
                <c:pt idx="1027">
                  <c:v>-0.63739749999999995</c:v>
                </c:pt>
                <c:pt idx="1028">
                  <c:v>-0.64227160000000005</c:v>
                </c:pt>
                <c:pt idx="1029">
                  <c:v>-0.64714559999999999</c:v>
                </c:pt>
                <c:pt idx="1030">
                  <c:v>-0.65201960000000003</c:v>
                </c:pt>
                <c:pt idx="1031">
                  <c:v>-0.65705080000000005</c:v>
                </c:pt>
                <c:pt idx="1032">
                  <c:v>-0.66192490000000004</c:v>
                </c:pt>
                <c:pt idx="1033">
                  <c:v>-0.66695610000000005</c:v>
                </c:pt>
                <c:pt idx="1034">
                  <c:v>-0.67183020000000004</c:v>
                </c:pt>
                <c:pt idx="1035">
                  <c:v>-0.6768615</c:v>
                </c:pt>
                <c:pt idx="1036">
                  <c:v>-0.68189270000000002</c:v>
                </c:pt>
                <c:pt idx="1037">
                  <c:v>-0.68708119999999995</c:v>
                </c:pt>
                <c:pt idx="1038">
                  <c:v>-0.69195519999999999</c:v>
                </c:pt>
                <c:pt idx="1039">
                  <c:v>-0.69698640000000001</c:v>
                </c:pt>
                <c:pt idx="1040">
                  <c:v>-0.70201769999999997</c:v>
                </c:pt>
                <c:pt idx="1041">
                  <c:v>-0.70704900000000004</c:v>
                </c:pt>
                <c:pt idx="1042">
                  <c:v>-0.71192299999999997</c:v>
                </c:pt>
                <c:pt idx="1043">
                  <c:v>-0.71695430000000004</c:v>
                </c:pt>
                <c:pt idx="1044">
                  <c:v>-0.72182829999999998</c:v>
                </c:pt>
                <c:pt idx="1045">
                  <c:v>-0.72701680000000002</c:v>
                </c:pt>
                <c:pt idx="1046">
                  <c:v>-0.73189090000000001</c:v>
                </c:pt>
                <c:pt idx="1047">
                  <c:v>-0.73692210000000002</c:v>
                </c:pt>
                <c:pt idx="1048">
                  <c:v>-0.74179609999999996</c:v>
                </c:pt>
                <c:pt idx="1049">
                  <c:v>-0.74682740000000003</c:v>
                </c:pt>
                <c:pt idx="1050">
                  <c:v>-0.75185860000000004</c:v>
                </c:pt>
                <c:pt idx="1051">
                  <c:v>-0.75673259999999998</c:v>
                </c:pt>
                <c:pt idx="1052">
                  <c:v>-0.76176390000000005</c:v>
                </c:pt>
                <c:pt idx="1053">
                  <c:v>-0.76663789999999998</c:v>
                </c:pt>
                <c:pt idx="1054">
                  <c:v>-0.77166920000000006</c:v>
                </c:pt>
                <c:pt idx="1055">
                  <c:v>-0.77732939999999995</c:v>
                </c:pt>
                <c:pt idx="1056">
                  <c:v>-0.78267509999999996</c:v>
                </c:pt>
                <c:pt idx="1057">
                  <c:v>-0.78770629999999997</c:v>
                </c:pt>
                <c:pt idx="1058">
                  <c:v>-0.79258039999999996</c:v>
                </c:pt>
                <c:pt idx="1059">
                  <c:v>-0.79761159999999998</c:v>
                </c:pt>
                <c:pt idx="1060">
                  <c:v>-0.80248560000000002</c:v>
                </c:pt>
                <c:pt idx="1061">
                  <c:v>-0.80767420000000001</c:v>
                </c:pt>
                <c:pt idx="1062">
                  <c:v>-0.81254820000000005</c:v>
                </c:pt>
                <c:pt idx="1063">
                  <c:v>-0.81773669999999998</c:v>
                </c:pt>
                <c:pt idx="1064">
                  <c:v>-0.8227679</c:v>
                </c:pt>
                <c:pt idx="1065">
                  <c:v>-0.82779919999999996</c:v>
                </c:pt>
                <c:pt idx="1066">
                  <c:v>-0.8329877</c:v>
                </c:pt>
                <c:pt idx="1067">
                  <c:v>-0.83770449999999996</c:v>
                </c:pt>
                <c:pt idx="1068">
                  <c:v>-0.84273569999999998</c:v>
                </c:pt>
                <c:pt idx="1069">
                  <c:v>-0.84760979999999997</c:v>
                </c:pt>
                <c:pt idx="1070">
                  <c:v>-0.85264099999999998</c:v>
                </c:pt>
                <c:pt idx="1071">
                  <c:v>-0.85751500000000003</c:v>
                </c:pt>
                <c:pt idx="1072">
                  <c:v>-0.86254629999999999</c:v>
                </c:pt>
                <c:pt idx="1073">
                  <c:v>-0.86742030000000003</c:v>
                </c:pt>
                <c:pt idx="1074">
                  <c:v>-0.87245159999999999</c:v>
                </c:pt>
                <c:pt idx="1075">
                  <c:v>-0.87732569999999999</c:v>
                </c:pt>
                <c:pt idx="1076">
                  <c:v>-0.88219959999999997</c:v>
                </c:pt>
                <c:pt idx="1077">
                  <c:v>-0.88738819999999996</c:v>
                </c:pt>
                <c:pt idx="1078">
                  <c:v>-0.89241939999999997</c:v>
                </c:pt>
                <c:pt idx="1079">
                  <c:v>-0.89745070000000005</c:v>
                </c:pt>
                <c:pt idx="1080">
                  <c:v>-0.90232469999999998</c:v>
                </c:pt>
                <c:pt idx="1081">
                  <c:v>-0.90719870000000002</c:v>
                </c:pt>
                <c:pt idx="1082">
                  <c:v>-0.91238719999999995</c:v>
                </c:pt>
                <c:pt idx="1083">
                  <c:v>-0.9172612</c:v>
                </c:pt>
                <c:pt idx="1084">
                  <c:v>-0.92213529999999999</c:v>
                </c:pt>
                <c:pt idx="1085">
                  <c:v>-0.9271665</c:v>
                </c:pt>
                <c:pt idx="1086">
                  <c:v>-0.93219770000000002</c:v>
                </c:pt>
                <c:pt idx="1087">
                  <c:v>-0.93722899999999998</c:v>
                </c:pt>
                <c:pt idx="1088">
                  <c:v>-0.94226030000000005</c:v>
                </c:pt>
                <c:pt idx="1089">
                  <c:v>-0.94713429999999998</c:v>
                </c:pt>
                <c:pt idx="1090">
                  <c:v>-0.95216559999999995</c:v>
                </c:pt>
                <c:pt idx="1091">
                  <c:v>-0.95719690000000002</c:v>
                </c:pt>
                <c:pt idx="1092">
                  <c:v>-0.96207089999999995</c:v>
                </c:pt>
                <c:pt idx="1093">
                  <c:v>-0.96710220000000002</c:v>
                </c:pt>
                <c:pt idx="1094">
                  <c:v>-0.97197619999999996</c:v>
                </c:pt>
                <c:pt idx="1095">
                  <c:v>-0.9768502</c:v>
                </c:pt>
                <c:pt idx="1096">
                  <c:v>-0.98188140000000002</c:v>
                </c:pt>
                <c:pt idx="1097">
                  <c:v>-0.98675550000000001</c:v>
                </c:pt>
                <c:pt idx="1098">
                  <c:v>-0.99162950000000005</c:v>
                </c:pt>
                <c:pt idx="1099">
                  <c:v>-0.99681810000000004</c:v>
                </c:pt>
                <c:pt idx="1100">
                  <c:v>-1.0015350000000001</c:v>
                </c:pt>
                <c:pt idx="1101">
                  <c:v>-1.006723</c:v>
                </c:pt>
                <c:pt idx="1102">
                  <c:v>-1.011755</c:v>
                </c:pt>
                <c:pt idx="1103">
                  <c:v>-1.016786</c:v>
                </c:pt>
                <c:pt idx="1104">
                  <c:v>-1.0219739999999999</c:v>
                </c:pt>
                <c:pt idx="1105">
                  <c:v>-1.027163</c:v>
                </c:pt>
                <c:pt idx="1106">
                  <c:v>-1.0321940000000001</c:v>
                </c:pt>
                <c:pt idx="1107">
                  <c:v>-1.0372250000000001</c:v>
                </c:pt>
                <c:pt idx="1108">
                  <c:v>-1.0419419999999999</c:v>
                </c:pt>
                <c:pt idx="1109">
                  <c:v>-1.0469729999999999</c:v>
                </c:pt>
                <c:pt idx="1110">
                  <c:v>-1.0520050000000001</c:v>
                </c:pt>
                <c:pt idx="1111">
                  <c:v>-1.0568789999999999</c:v>
                </c:pt>
                <c:pt idx="1112">
                  <c:v>-1.0619099999999999</c:v>
                </c:pt>
                <c:pt idx="1113">
                  <c:v>-1.066784</c:v>
                </c:pt>
                <c:pt idx="1114">
                  <c:v>-1.071815</c:v>
                </c:pt>
                <c:pt idx="1115">
                  <c:v>-1.076689</c:v>
                </c:pt>
                <c:pt idx="1116">
                  <c:v>-1.08172</c:v>
                </c:pt>
                <c:pt idx="1117">
                  <c:v>-1.086595</c:v>
                </c:pt>
                <c:pt idx="1118">
                  <c:v>-1.092098</c:v>
                </c:pt>
                <c:pt idx="1119">
                  <c:v>-1.0975999999999999</c:v>
                </c:pt>
                <c:pt idx="1120">
                  <c:v>-1.1026320000000001</c:v>
                </c:pt>
                <c:pt idx="1121">
                  <c:v>-1.1076630000000001</c:v>
                </c:pt>
                <c:pt idx="1122">
                  <c:v>-1.1125370000000001</c:v>
                </c:pt>
                <c:pt idx="1123">
                  <c:v>-1.1174109999999999</c:v>
                </c:pt>
                <c:pt idx="1124">
                  <c:v>-1.122285</c:v>
                </c:pt>
                <c:pt idx="1125">
                  <c:v>-1.127316</c:v>
                </c:pt>
                <c:pt idx="1126">
                  <c:v>-1.132347</c:v>
                </c:pt>
                <c:pt idx="1127">
                  <c:v>-1.1373789999999999</c:v>
                </c:pt>
                <c:pt idx="1128">
                  <c:v>-1.1424099999999999</c:v>
                </c:pt>
                <c:pt idx="1129">
                  <c:v>-1.147284</c:v>
                </c:pt>
                <c:pt idx="1130">
                  <c:v>-1.152315</c:v>
                </c:pt>
                <c:pt idx="1131">
                  <c:v>-1.157189</c:v>
                </c:pt>
                <c:pt idx="1132">
                  <c:v>-1.1620630000000001</c:v>
                </c:pt>
                <c:pt idx="1133">
                  <c:v>-1.167252</c:v>
                </c:pt>
                <c:pt idx="1134">
                  <c:v>-1.172283</c:v>
                </c:pt>
                <c:pt idx="1135">
                  <c:v>-1.177314</c:v>
                </c:pt>
                <c:pt idx="1136">
                  <c:v>-1.1821889999999999</c:v>
                </c:pt>
                <c:pt idx="1137">
                  <c:v>-1.187063</c:v>
                </c:pt>
                <c:pt idx="1138">
                  <c:v>-1.192094</c:v>
                </c:pt>
                <c:pt idx="1139">
                  <c:v>-1.197125</c:v>
                </c:pt>
                <c:pt idx="1140">
                  <c:v>-1.202156</c:v>
                </c:pt>
                <c:pt idx="1141">
                  <c:v>-1.20703</c:v>
                </c:pt>
                <c:pt idx="1142">
                  <c:v>-1.212062</c:v>
                </c:pt>
                <c:pt idx="1143">
                  <c:v>-1.217093</c:v>
                </c:pt>
                <c:pt idx="1144">
                  <c:v>-1.221967</c:v>
                </c:pt>
                <c:pt idx="1145">
                  <c:v>-1.226998</c:v>
                </c:pt>
                <c:pt idx="1146">
                  <c:v>-1.232029</c:v>
                </c:pt>
                <c:pt idx="1147">
                  <c:v>-1.2372179999999999</c:v>
                </c:pt>
                <c:pt idx="1148">
                  <c:v>-1.241935</c:v>
                </c:pt>
                <c:pt idx="1149">
                  <c:v>-1.246966</c:v>
                </c:pt>
                <c:pt idx="1150">
                  <c:v>-1.252154</c:v>
                </c:pt>
                <c:pt idx="1151">
                  <c:v>-1.2571859999999999</c:v>
                </c:pt>
                <c:pt idx="1152">
                  <c:v>-1.26206</c:v>
                </c:pt>
                <c:pt idx="1153">
                  <c:v>-1.266934</c:v>
                </c:pt>
                <c:pt idx="1154">
                  <c:v>-1.271965</c:v>
                </c:pt>
                <c:pt idx="1155">
                  <c:v>-1.2768390000000001</c:v>
                </c:pt>
                <c:pt idx="1156">
                  <c:v>-1.2817130000000001</c:v>
                </c:pt>
                <c:pt idx="1157">
                  <c:v>-1.2867440000000001</c:v>
                </c:pt>
                <c:pt idx="1158">
                  <c:v>-1.2917749999999999</c:v>
                </c:pt>
                <c:pt idx="1159">
                  <c:v>-1.2966489999999999</c:v>
                </c:pt>
                <c:pt idx="1160">
                  <c:v>-1.3016810000000001</c:v>
                </c:pt>
                <c:pt idx="1161">
                  <c:v>-1.3065549999999999</c:v>
                </c:pt>
                <c:pt idx="1162">
                  <c:v>-1.3115859999999999</c:v>
                </c:pt>
                <c:pt idx="1163">
                  <c:v>-1.3166169999999999</c:v>
                </c:pt>
                <c:pt idx="1164">
                  <c:v>-1.321491</c:v>
                </c:pt>
                <c:pt idx="1165">
                  <c:v>-1.3265229999999999</c:v>
                </c:pt>
                <c:pt idx="1166">
                  <c:v>-1.3317110000000001</c:v>
                </c:pt>
                <c:pt idx="1167">
                  <c:v>-1.3367420000000001</c:v>
                </c:pt>
                <c:pt idx="1168">
                  <c:v>-1.341459</c:v>
                </c:pt>
                <c:pt idx="1169">
                  <c:v>-1.3464910000000001</c:v>
                </c:pt>
                <c:pt idx="1170">
                  <c:v>-1.3516790000000001</c:v>
                </c:pt>
                <c:pt idx="1171">
                  <c:v>-1.3565529999999999</c:v>
                </c:pt>
                <c:pt idx="1172">
                  <c:v>-1.3615839999999999</c:v>
                </c:pt>
                <c:pt idx="1173">
                  <c:v>-1.366301</c:v>
                </c:pt>
                <c:pt idx="1174">
                  <c:v>-1.371332</c:v>
                </c:pt>
                <c:pt idx="1175">
                  <c:v>-1.3765210000000001</c:v>
                </c:pt>
                <c:pt idx="1176">
                  <c:v>-1.3813949999999999</c:v>
                </c:pt>
                <c:pt idx="1177">
                  <c:v>-1.3864259999999999</c:v>
                </c:pt>
                <c:pt idx="1178">
                  <c:v>-1.391143</c:v>
                </c:pt>
                <c:pt idx="1179">
                  <c:v>-1.396174</c:v>
                </c:pt>
                <c:pt idx="1180">
                  <c:v>-1.4010480000000001</c:v>
                </c:pt>
                <c:pt idx="1181">
                  <c:v>-1.4060790000000001</c:v>
                </c:pt>
                <c:pt idx="1182">
                  <c:v>-1.4120539999999999</c:v>
                </c:pt>
                <c:pt idx="1183">
                  <c:v>-1.417243</c:v>
                </c:pt>
                <c:pt idx="1184">
                  <c:v>-1.422274</c:v>
                </c:pt>
                <c:pt idx="1185">
                  <c:v>-1.427305</c:v>
                </c:pt>
                <c:pt idx="1186">
                  <c:v>-1.4321790000000001</c:v>
                </c:pt>
                <c:pt idx="1187">
                  <c:v>-1.437368</c:v>
                </c:pt>
                <c:pt idx="1188">
                  <c:v>-1.442242</c:v>
                </c:pt>
                <c:pt idx="1189">
                  <c:v>-1.447273</c:v>
                </c:pt>
                <c:pt idx="1190">
                  <c:v>-1.452461</c:v>
                </c:pt>
                <c:pt idx="1191">
                  <c:v>-1.457335</c:v>
                </c:pt>
                <c:pt idx="1192">
                  <c:v>-1.462367</c:v>
                </c:pt>
                <c:pt idx="1193">
                  <c:v>-1.467241</c:v>
                </c:pt>
                <c:pt idx="1194">
                  <c:v>-1.4721150000000001</c:v>
                </c:pt>
                <c:pt idx="1195">
                  <c:v>-1.4771460000000001</c:v>
                </c:pt>
                <c:pt idx="1196">
                  <c:v>-1.4820199999999999</c:v>
                </c:pt>
                <c:pt idx="1197">
                  <c:v>-1.4870509999999999</c:v>
                </c:pt>
                <c:pt idx="1198">
                  <c:v>-1.4920819999999999</c:v>
                </c:pt>
              </c:numCache>
            </c:numRef>
          </c:xVal>
          <c:yVal>
            <c:numRef>
              <c:f>'2; Cycle 2'!$N$5:$N$2000</c:f>
              <c:numCache>
                <c:formatCode>0.00</c:formatCode>
                <c:ptCount val="1996"/>
                <c:pt idx="0">
                  <c:v>-0.87995499999999993</c:v>
                </c:pt>
                <c:pt idx="1">
                  <c:v>-0.86722600000000005</c:v>
                </c:pt>
                <c:pt idx="2">
                  <c:v>-0.85004899999999994</c:v>
                </c:pt>
                <c:pt idx="3">
                  <c:v>-0.83931299999999998</c:v>
                </c:pt>
                <c:pt idx="4">
                  <c:v>-0.83164499999999997</c:v>
                </c:pt>
                <c:pt idx="5">
                  <c:v>-0.82274999999999998</c:v>
                </c:pt>
                <c:pt idx="6">
                  <c:v>-0.81477500000000003</c:v>
                </c:pt>
                <c:pt idx="7">
                  <c:v>-0.80756700000000003</c:v>
                </c:pt>
                <c:pt idx="8">
                  <c:v>-0.79882500000000001</c:v>
                </c:pt>
                <c:pt idx="9">
                  <c:v>-0.78947000000000001</c:v>
                </c:pt>
                <c:pt idx="10">
                  <c:v>-0.78379500000000002</c:v>
                </c:pt>
                <c:pt idx="11">
                  <c:v>-0.77934800000000004</c:v>
                </c:pt>
                <c:pt idx="12">
                  <c:v>-0.77367300000000006</c:v>
                </c:pt>
                <c:pt idx="13">
                  <c:v>-0.76692499999999997</c:v>
                </c:pt>
                <c:pt idx="14">
                  <c:v>-0.76063700000000001</c:v>
                </c:pt>
                <c:pt idx="15">
                  <c:v>-0.75312199999999996</c:v>
                </c:pt>
                <c:pt idx="16">
                  <c:v>-0.74483999999999995</c:v>
                </c:pt>
                <c:pt idx="17">
                  <c:v>-0.73778600000000005</c:v>
                </c:pt>
                <c:pt idx="18">
                  <c:v>-0.73042400000000007</c:v>
                </c:pt>
                <c:pt idx="19">
                  <c:v>-0.725823</c:v>
                </c:pt>
                <c:pt idx="20">
                  <c:v>-0.72152900000000009</c:v>
                </c:pt>
                <c:pt idx="21">
                  <c:v>-0.71570100000000003</c:v>
                </c:pt>
                <c:pt idx="22">
                  <c:v>-0.70833899999999994</c:v>
                </c:pt>
                <c:pt idx="23">
                  <c:v>-0.70281800000000005</c:v>
                </c:pt>
                <c:pt idx="24">
                  <c:v>-0.69821699999999998</c:v>
                </c:pt>
                <c:pt idx="25">
                  <c:v>-0.69514999999999993</c:v>
                </c:pt>
                <c:pt idx="26">
                  <c:v>-0.69131599999999993</c:v>
                </c:pt>
                <c:pt idx="27">
                  <c:v>-0.68656200000000001</c:v>
                </c:pt>
                <c:pt idx="28">
                  <c:v>-0.68303400000000003</c:v>
                </c:pt>
                <c:pt idx="29">
                  <c:v>-0.67781999999999998</c:v>
                </c:pt>
                <c:pt idx="30">
                  <c:v>-0.67352600000000007</c:v>
                </c:pt>
                <c:pt idx="31">
                  <c:v>-0.67015200000000008</c:v>
                </c:pt>
                <c:pt idx="32">
                  <c:v>-0.66892499999999999</c:v>
                </c:pt>
                <c:pt idx="33">
                  <c:v>-0.66416999999999993</c:v>
                </c:pt>
                <c:pt idx="34">
                  <c:v>-0.65834199999999998</c:v>
                </c:pt>
                <c:pt idx="35">
                  <c:v>-0.65374100000000002</c:v>
                </c:pt>
                <c:pt idx="36">
                  <c:v>-0.649447</c:v>
                </c:pt>
                <c:pt idx="37">
                  <c:v>-0.64576599999999995</c:v>
                </c:pt>
                <c:pt idx="38">
                  <c:v>-0.64070499999999997</c:v>
                </c:pt>
                <c:pt idx="39">
                  <c:v>-0.63671800000000001</c:v>
                </c:pt>
                <c:pt idx="40">
                  <c:v>-0.63334400000000002</c:v>
                </c:pt>
                <c:pt idx="41">
                  <c:v>-0.62997000000000003</c:v>
                </c:pt>
                <c:pt idx="42">
                  <c:v>-0.626749</c:v>
                </c:pt>
                <c:pt idx="43">
                  <c:v>-0.62199499999999996</c:v>
                </c:pt>
                <c:pt idx="44">
                  <c:v>-0.61877400000000005</c:v>
                </c:pt>
                <c:pt idx="45">
                  <c:v>-0.61601400000000006</c:v>
                </c:pt>
                <c:pt idx="46">
                  <c:v>-0.61294599999999999</c:v>
                </c:pt>
                <c:pt idx="47">
                  <c:v>-0.60926599999999997</c:v>
                </c:pt>
                <c:pt idx="48">
                  <c:v>-0.60819200000000007</c:v>
                </c:pt>
                <c:pt idx="49">
                  <c:v>-0.60665800000000003</c:v>
                </c:pt>
                <c:pt idx="50">
                  <c:v>-0.60543100000000005</c:v>
                </c:pt>
                <c:pt idx="51">
                  <c:v>-0.60481800000000008</c:v>
                </c:pt>
                <c:pt idx="52">
                  <c:v>-0.60251699999999997</c:v>
                </c:pt>
                <c:pt idx="53">
                  <c:v>-0.59899000000000002</c:v>
                </c:pt>
                <c:pt idx="54">
                  <c:v>-0.59806999999999999</c:v>
                </c:pt>
                <c:pt idx="55">
                  <c:v>-0.59530899999999998</c:v>
                </c:pt>
                <c:pt idx="56">
                  <c:v>-0.59208899999999998</c:v>
                </c:pt>
                <c:pt idx="57">
                  <c:v>-0.58886799999999995</c:v>
                </c:pt>
                <c:pt idx="58">
                  <c:v>-0.58564700000000003</c:v>
                </c:pt>
                <c:pt idx="59">
                  <c:v>-0.58150599999999997</c:v>
                </c:pt>
                <c:pt idx="60">
                  <c:v>-0.57874599999999998</c:v>
                </c:pt>
                <c:pt idx="61">
                  <c:v>-0.576905</c:v>
                </c:pt>
                <c:pt idx="62">
                  <c:v>-0.57567899999999994</c:v>
                </c:pt>
                <c:pt idx="63">
                  <c:v>-0.57245800000000002</c:v>
                </c:pt>
                <c:pt idx="64">
                  <c:v>-0.57184399999999991</c:v>
                </c:pt>
                <c:pt idx="65">
                  <c:v>-0.57123099999999993</c:v>
                </c:pt>
                <c:pt idx="66">
                  <c:v>-0.56801000000000001</c:v>
                </c:pt>
                <c:pt idx="67">
                  <c:v>-0.56663000000000008</c:v>
                </c:pt>
                <c:pt idx="68">
                  <c:v>-0.56448299999999996</c:v>
                </c:pt>
                <c:pt idx="69">
                  <c:v>-0.56187600000000004</c:v>
                </c:pt>
                <c:pt idx="70">
                  <c:v>-0.55988199999999999</c:v>
                </c:pt>
                <c:pt idx="71">
                  <c:v>-0.55712100000000009</c:v>
                </c:pt>
                <c:pt idx="72">
                  <c:v>-0.55328699999999997</c:v>
                </c:pt>
                <c:pt idx="73">
                  <c:v>-0.54945299999999997</c:v>
                </c:pt>
                <c:pt idx="74">
                  <c:v>-0.54592599999999991</c:v>
                </c:pt>
                <c:pt idx="75">
                  <c:v>-0.54331799999999997</c:v>
                </c:pt>
                <c:pt idx="76">
                  <c:v>-0.54071100000000005</c:v>
                </c:pt>
                <c:pt idx="77">
                  <c:v>-0.53902400000000006</c:v>
                </c:pt>
                <c:pt idx="78">
                  <c:v>-0.53626399999999996</c:v>
                </c:pt>
                <c:pt idx="79">
                  <c:v>-0.53365600000000002</c:v>
                </c:pt>
                <c:pt idx="80">
                  <c:v>-0.53043600000000002</c:v>
                </c:pt>
                <c:pt idx="81">
                  <c:v>-0.52813500000000002</c:v>
                </c:pt>
                <c:pt idx="82">
                  <c:v>-0.52644800000000003</c:v>
                </c:pt>
                <c:pt idx="83">
                  <c:v>-0.52200100000000005</c:v>
                </c:pt>
                <c:pt idx="84">
                  <c:v>-0.51878000000000002</c:v>
                </c:pt>
                <c:pt idx="85">
                  <c:v>-0.51586600000000005</c:v>
                </c:pt>
                <c:pt idx="86">
                  <c:v>-0.51295199999999996</c:v>
                </c:pt>
                <c:pt idx="87">
                  <c:v>-0.51003799999999999</c:v>
                </c:pt>
                <c:pt idx="88">
                  <c:v>-0.50804400000000005</c:v>
                </c:pt>
                <c:pt idx="89">
                  <c:v>-0.506664</c:v>
                </c:pt>
                <c:pt idx="90">
                  <c:v>-0.50359700000000007</c:v>
                </c:pt>
                <c:pt idx="91">
                  <c:v>-0.50160300000000002</c:v>
                </c:pt>
                <c:pt idx="92">
                  <c:v>-0.49868899999999999</c:v>
                </c:pt>
                <c:pt idx="93">
                  <c:v>-0.49608200000000002</c:v>
                </c:pt>
                <c:pt idx="94">
                  <c:v>-0.49362799999999996</c:v>
                </c:pt>
                <c:pt idx="95">
                  <c:v>-0.491481</c:v>
                </c:pt>
                <c:pt idx="96">
                  <c:v>-0.48810700000000001</c:v>
                </c:pt>
                <c:pt idx="97">
                  <c:v>-0.48780000000000001</c:v>
                </c:pt>
                <c:pt idx="98">
                  <c:v>-0.485653</c:v>
                </c:pt>
                <c:pt idx="99">
                  <c:v>-0.48396600000000001</c:v>
                </c:pt>
                <c:pt idx="100">
                  <c:v>-0.48227900000000001</c:v>
                </c:pt>
                <c:pt idx="101">
                  <c:v>-0.47737099999999999</c:v>
                </c:pt>
                <c:pt idx="102">
                  <c:v>-0.47338399999999997</c:v>
                </c:pt>
                <c:pt idx="103">
                  <c:v>-0.470163</c:v>
                </c:pt>
                <c:pt idx="104">
                  <c:v>-0.468169</c:v>
                </c:pt>
                <c:pt idx="105">
                  <c:v>-0.46479500000000001</c:v>
                </c:pt>
                <c:pt idx="106">
                  <c:v>-0.46034800000000003</c:v>
                </c:pt>
                <c:pt idx="107">
                  <c:v>-0.458507</c:v>
                </c:pt>
                <c:pt idx="108">
                  <c:v>-0.455594</c:v>
                </c:pt>
                <c:pt idx="109">
                  <c:v>-0.45206599999999997</c:v>
                </c:pt>
                <c:pt idx="110">
                  <c:v>-0.44823200000000002</c:v>
                </c:pt>
                <c:pt idx="111">
                  <c:v>-0.44639200000000001</c:v>
                </c:pt>
                <c:pt idx="112">
                  <c:v>-0.44409099999999996</c:v>
                </c:pt>
                <c:pt idx="113">
                  <c:v>-0.43918299999999999</c:v>
                </c:pt>
                <c:pt idx="114">
                  <c:v>-0.43550300000000003</c:v>
                </c:pt>
                <c:pt idx="115">
                  <c:v>-0.42967500000000003</c:v>
                </c:pt>
                <c:pt idx="116">
                  <c:v>-0.42584099999999997</c:v>
                </c:pt>
                <c:pt idx="117">
                  <c:v>-0.42154600000000003</c:v>
                </c:pt>
                <c:pt idx="118">
                  <c:v>-0.417099</c:v>
                </c:pt>
                <c:pt idx="119">
                  <c:v>-0.41418500000000003</c:v>
                </c:pt>
                <c:pt idx="120">
                  <c:v>-0.411271</c:v>
                </c:pt>
                <c:pt idx="121">
                  <c:v>-0.40390899999999996</c:v>
                </c:pt>
                <c:pt idx="122">
                  <c:v>-0.40053499999999997</c:v>
                </c:pt>
                <c:pt idx="123">
                  <c:v>-0.39424700000000001</c:v>
                </c:pt>
                <c:pt idx="124">
                  <c:v>-0.39133299999999999</c:v>
                </c:pt>
                <c:pt idx="125">
                  <c:v>-0.38688600000000001</c:v>
                </c:pt>
                <c:pt idx="126">
                  <c:v>-0.38090499999999999</c:v>
                </c:pt>
                <c:pt idx="127">
                  <c:v>-0.37568999999999997</c:v>
                </c:pt>
                <c:pt idx="128">
                  <c:v>-0.37032200000000004</c:v>
                </c:pt>
                <c:pt idx="129">
                  <c:v>-0.36434100000000003</c:v>
                </c:pt>
                <c:pt idx="130">
                  <c:v>-0.36004700000000001</c:v>
                </c:pt>
                <c:pt idx="131">
                  <c:v>-0.35544599999999998</c:v>
                </c:pt>
                <c:pt idx="132">
                  <c:v>-0.34931099999999998</c:v>
                </c:pt>
                <c:pt idx="133">
                  <c:v>-0.34332999999999997</c:v>
                </c:pt>
                <c:pt idx="134">
                  <c:v>-0.33688899999999999</c:v>
                </c:pt>
                <c:pt idx="135">
                  <c:v>-0.33259499999999997</c:v>
                </c:pt>
                <c:pt idx="136">
                  <c:v>-0.32738</c:v>
                </c:pt>
                <c:pt idx="137">
                  <c:v>-0.32277899999999998</c:v>
                </c:pt>
                <c:pt idx="138">
                  <c:v>-0.31817800000000002</c:v>
                </c:pt>
                <c:pt idx="139">
                  <c:v>-0.31434399999999996</c:v>
                </c:pt>
                <c:pt idx="140">
                  <c:v>-0.31051000000000001</c:v>
                </c:pt>
                <c:pt idx="141">
                  <c:v>-0.30790299999999998</c:v>
                </c:pt>
                <c:pt idx="142">
                  <c:v>-0.306062</c:v>
                </c:pt>
                <c:pt idx="143">
                  <c:v>-0.30345499999999997</c:v>
                </c:pt>
                <c:pt idx="144">
                  <c:v>-0.30008099999999999</c:v>
                </c:pt>
                <c:pt idx="145">
                  <c:v>-0.30161499999999997</c:v>
                </c:pt>
                <c:pt idx="146">
                  <c:v>-0.29839399999999999</c:v>
                </c:pt>
                <c:pt idx="147">
                  <c:v>-0.29716699999999996</c:v>
                </c:pt>
                <c:pt idx="148">
                  <c:v>-0.29716699999999996</c:v>
                </c:pt>
                <c:pt idx="149">
                  <c:v>-0.29747400000000002</c:v>
                </c:pt>
                <c:pt idx="150">
                  <c:v>-0.29609400000000002</c:v>
                </c:pt>
                <c:pt idx="151">
                  <c:v>-0.29609400000000002</c:v>
                </c:pt>
                <c:pt idx="152">
                  <c:v>-0.29456000000000004</c:v>
                </c:pt>
                <c:pt idx="153">
                  <c:v>-0.29425300000000004</c:v>
                </c:pt>
                <c:pt idx="154">
                  <c:v>-0.29364000000000001</c:v>
                </c:pt>
                <c:pt idx="155">
                  <c:v>-0.29195300000000002</c:v>
                </c:pt>
                <c:pt idx="156">
                  <c:v>-0.29333300000000001</c:v>
                </c:pt>
                <c:pt idx="157">
                  <c:v>-0.29440699999999997</c:v>
                </c:pt>
                <c:pt idx="158">
                  <c:v>-0.29425300000000004</c:v>
                </c:pt>
                <c:pt idx="159">
                  <c:v>-0.29425300000000004</c:v>
                </c:pt>
                <c:pt idx="160">
                  <c:v>-0.29379299999999997</c:v>
                </c:pt>
                <c:pt idx="161">
                  <c:v>-0.29210599999999998</c:v>
                </c:pt>
                <c:pt idx="162">
                  <c:v>-0.291186</c:v>
                </c:pt>
                <c:pt idx="163">
                  <c:v>-0.29103299999999999</c:v>
                </c:pt>
                <c:pt idx="164">
                  <c:v>-0.29133900000000001</c:v>
                </c:pt>
                <c:pt idx="165">
                  <c:v>-0.291186</c:v>
                </c:pt>
                <c:pt idx="166">
                  <c:v>-0.29026600000000002</c:v>
                </c:pt>
                <c:pt idx="167">
                  <c:v>-0.29072599999999998</c:v>
                </c:pt>
                <c:pt idx="168">
                  <c:v>-0.28980600000000001</c:v>
                </c:pt>
                <c:pt idx="169">
                  <c:v>-0.28857900000000003</c:v>
                </c:pt>
                <c:pt idx="170">
                  <c:v>-0.28873199999999999</c:v>
                </c:pt>
                <c:pt idx="171">
                  <c:v>-0.28842499999999999</c:v>
                </c:pt>
                <c:pt idx="172">
                  <c:v>-0.28827200000000003</c:v>
                </c:pt>
                <c:pt idx="173">
                  <c:v>-0.287352</c:v>
                </c:pt>
                <c:pt idx="174">
                  <c:v>-0.28612499999999996</c:v>
                </c:pt>
                <c:pt idx="175">
                  <c:v>-0.285665</c:v>
                </c:pt>
                <c:pt idx="176">
                  <c:v>-0.28489799999999998</c:v>
                </c:pt>
                <c:pt idx="177">
                  <c:v>-0.28459099999999998</c:v>
                </c:pt>
                <c:pt idx="178">
                  <c:v>-0.28367100000000001</c:v>
                </c:pt>
                <c:pt idx="179">
                  <c:v>-0.28290399999999999</c:v>
                </c:pt>
                <c:pt idx="180">
                  <c:v>-0.28106399999999998</c:v>
                </c:pt>
                <c:pt idx="181">
                  <c:v>-0.28045000000000003</c:v>
                </c:pt>
                <c:pt idx="182">
                  <c:v>-0.27998999999999996</c:v>
                </c:pt>
                <c:pt idx="183">
                  <c:v>-0.27937699999999999</c:v>
                </c:pt>
                <c:pt idx="184">
                  <c:v>-0.27876300000000004</c:v>
                </c:pt>
                <c:pt idx="185">
                  <c:v>-0.27830299999999997</c:v>
                </c:pt>
                <c:pt idx="186">
                  <c:v>-0.27830299999999997</c:v>
                </c:pt>
                <c:pt idx="187">
                  <c:v>-0.27799699999999999</c:v>
                </c:pt>
                <c:pt idx="188">
                  <c:v>-0.27891700000000003</c:v>
                </c:pt>
                <c:pt idx="189">
                  <c:v>-0.27722999999999998</c:v>
                </c:pt>
                <c:pt idx="190">
                  <c:v>-0.27738300000000005</c:v>
                </c:pt>
                <c:pt idx="191">
                  <c:v>-0.277536</c:v>
                </c:pt>
                <c:pt idx="192">
                  <c:v>-0.27615600000000001</c:v>
                </c:pt>
                <c:pt idx="193">
                  <c:v>-0.27646300000000001</c:v>
                </c:pt>
                <c:pt idx="194">
                  <c:v>-0.27738300000000005</c:v>
                </c:pt>
                <c:pt idx="195">
                  <c:v>-0.27646300000000001</c:v>
                </c:pt>
                <c:pt idx="196">
                  <c:v>-0.27646300000000001</c:v>
                </c:pt>
                <c:pt idx="197">
                  <c:v>-0.27646300000000001</c:v>
                </c:pt>
                <c:pt idx="198">
                  <c:v>-0.27615600000000001</c:v>
                </c:pt>
                <c:pt idx="199">
                  <c:v>-0.27569600000000005</c:v>
                </c:pt>
                <c:pt idx="200">
                  <c:v>-0.27554299999999998</c:v>
                </c:pt>
                <c:pt idx="201">
                  <c:v>-0.27293499999999998</c:v>
                </c:pt>
                <c:pt idx="202">
                  <c:v>-0.27186199999999999</c:v>
                </c:pt>
                <c:pt idx="203">
                  <c:v>-0.27155499999999999</c:v>
                </c:pt>
                <c:pt idx="204">
                  <c:v>-0.270175</c:v>
                </c:pt>
                <c:pt idx="205">
                  <c:v>-0.26971500000000004</c:v>
                </c:pt>
                <c:pt idx="206">
                  <c:v>-0.26940799999999998</c:v>
                </c:pt>
                <c:pt idx="207">
                  <c:v>-0.26772099999999999</c:v>
                </c:pt>
                <c:pt idx="208">
                  <c:v>-0.26634099999999999</c:v>
                </c:pt>
                <c:pt idx="209">
                  <c:v>-0.264347</c:v>
                </c:pt>
                <c:pt idx="210">
                  <c:v>-0.26342700000000002</c:v>
                </c:pt>
                <c:pt idx="211">
                  <c:v>-0.26128000000000001</c:v>
                </c:pt>
                <c:pt idx="212">
                  <c:v>-0.25989899999999999</c:v>
                </c:pt>
                <c:pt idx="213">
                  <c:v>-0.258519</c:v>
                </c:pt>
                <c:pt idx="214">
                  <c:v>-0.25729200000000002</c:v>
                </c:pt>
                <c:pt idx="215">
                  <c:v>-0.25606499999999999</c:v>
                </c:pt>
                <c:pt idx="216">
                  <c:v>-0.25422500000000003</c:v>
                </c:pt>
                <c:pt idx="217">
                  <c:v>-0.252691</c:v>
                </c:pt>
                <c:pt idx="218">
                  <c:v>-0.25223099999999998</c:v>
                </c:pt>
                <c:pt idx="219">
                  <c:v>-0.25054399999999999</c:v>
                </c:pt>
                <c:pt idx="220">
                  <c:v>-0.24824399999999999</c:v>
                </c:pt>
                <c:pt idx="221">
                  <c:v>-0.24793699999999999</c:v>
                </c:pt>
                <c:pt idx="222">
                  <c:v>-0.24640300000000001</c:v>
                </c:pt>
                <c:pt idx="223">
                  <c:v>-0.24517600000000001</c:v>
                </c:pt>
                <c:pt idx="224">
                  <c:v>-0.24318300000000001</c:v>
                </c:pt>
                <c:pt idx="225">
                  <c:v>-0.24180199999999999</c:v>
                </c:pt>
                <c:pt idx="226">
                  <c:v>-0.24026900000000001</c:v>
                </c:pt>
                <c:pt idx="227">
                  <c:v>-0.24057500000000001</c:v>
                </c:pt>
                <c:pt idx="228">
                  <c:v>-0.238735</c:v>
                </c:pt>
                <c:pt idx="229">
                  <c:v>-0.238428</c:v>
                </c:pt>
                <c:pt idx="230">
                  <c:v>-0.23628099999999999</c:v>
                </c:pt>
                <c:pt idx="231">
                  <c:v>-0.23566799999999999</c:v>
                </c:pt>
                <c:pt idx="232">
                  <c:v>-0.23444100000000001</c:v>
                </c:pt>
                <c:pt idx="233">
                  <c:v>-0.23336699999999999</c:v>
                </c:pt>
                <c:pt idx="234">
                  <c:v>-0.23183399999999998</c:v>
                </c:pt>
                <c:pt idx="235">
                  <c:v>-0.22984000000000002</c:v>
                </c:pt>
                <c:pt idx="236">
                  <c:v>-0.23058599999999999</c:v>
                </c:pt>
                <c:pt idx="237">
                  <c:v>-0.228988</c:v>
                </c:pt>
                <c:pt idx="238">
                  <c:v>-0.22921899999999998</c:v>
                </c:pt>
                <c:pt idx="239">
                  <c:v>-0.22672999999999999</c:v>
                </c:pt>
                <c:pt idx="240">
                  <c:v>-0.22680700000000001</c:v>
                </c:pt>
                <c:pt idx="241">
                  <c:v>-0.22583900000000001</c:v>
                </c:pt>
                <c:pt idx="242">
                  <c:v>-0.224717</c:v>
                </c:pt>
                <c:pt idx="243">
                  <c:v>-0.223412</c:v>
                </c:pt>
                <c:pt idx="244">
                  <c:v>-0.222413</c:v>
                </c:pt>
                <c:pt idx="245">
                  <c:v>-0.22098399999999999</c:v>
                </c:pt>
                <c:pt idx="246">
                  <c:v>-0.220723</c:v>
                </c:pt>
                <c:pt idx="247">
                  <c:v>-0.21934100000000001</c:v>
                </c:pt>
                <c:pt idx="248">
                  <c:v>-0.21823400000000001</c:v>
                </c:pt>
                <c:pt idx="249">
                  <c:v>-0.21671400000000002</c:v>
                </c:pt>
                <c:pt idx="250">
                  <c:v>-0.21619099999999999</c:v>
                </c:pt>
                <c:pt idx="251">
                  <c:v>-0.21545399999999998</c:v>
                </c:pt>
                <c:pt idx="252">
                  <c:v>-0.21399400000000002</c:v>
                </c:pt>
                <c:pt idx="253">
                  <c:v>-0.21241200000000002</c:v>
                </c:pt>
                <c:pt idx="254">
                  <c:v>-0.21132099999999998</c:v>
                </c:pt>
                <c:pt idx="255">
                  <c:v>-0.21024600000000002</c:v>
                </c:pt>
                <c:pt idx="256">
                  <c:v>-0.21004600000000001</c:v>
                </c:pt>
                <c:pt idx="257">
                  <c:v>-0.20801800000000001</c:v>
                </c:pt>
                <c:pt idx="258">
                  <c:v>-0.20608299999999999</c:v>
                </c:pt>
                <c:pt idx="259">
                  <c:v>-0.20522199999999999</c:v>
                </c:pt>
                <c:pt idx="260">
                  <c:v>-0.203071</c:v>
                </c:pt>
                <c:pt idx="261">
                  <c:v>-0.201904</c:v>
                </c:pt>
                <c:pt idx="262">
                  <c:v>-0.20016799999999998</c:v>
                </c:pt>
                <c:pt idx="263">
                  <c:v>-0.19982999999999998</c:v>
                </c:pt>
                <c:pt idx="264">
                  <c:v>-0.19752600000000001</c:v>
                </c:pt>
                <c:pt idx="265">
                  <c:v>-0.197326</c:v>
                </c:pt>
                <c:pt idx="266">
                  <c:v>-0.19666500000000001</c:v>
                </c:pt>
                <c:pt idx="267">
                  <c:v>-0.19578999999999999</c:v>
                </c:pt>
                <c:pt idx="268">
                  <c:v>-0.19566700000000001</c:v>
                </c:pt>
                <c:pt idx="269">
                  <c:v>-0.195298</c:v>
                </c:pt>
                <c:pt idx="270">
                  <c:v>-0.19473000000000001</c:v>
                </c:pt>
                <c:pt idx="271">
                  <c:v>-0.193608</c:v>
                </c:pt>
                <c:pt idx="272">
                  <c:v>-0.19284000000000001</c:v>
                </c:pt>
                <c:pt idx="273">
                  <c:v>-0.19208699999999998</c:v>
                </c:pt>
                <c:pt idx="274">
                  <c:v>-0.19179499999999999</c:v>
                </c:pt>
                <c:pt idx="275">
                  <c:v>-0.19131899999999999</c:v>
                </c:pt>
                <c:pt idx="276">
                  <c:v>-0.189552</c:v>
                </c:pt>
                <c:pt idx="277">
                  <c:v>-0.187279</c:v>
                </c:pt>
                <c:pt idx="278">
                  <c:v>-0.18720200000000001</c:v>
                </c:pt>
                <c:pt idx="279">
                  <c:v>-0.18591099999999999</c:v>
                </c:pt>
                <c:pt idx="280">
                  <c:v>-0.18577299999999999</c:v>
                </c:pt>
                <c:pt idx="281">
                  <c:v>-0.184145</c:v>
                </c:pt>
                <c:pt idx="282">
                  <c:v>-0.18279299999999998</c:v>
                </c:pt>
                <c:pt idx="283">
                  <c:v>-0.18127200000000002</c:v>
                </c:pt>
                <c:pt idx="284">
                  <c:v>-0.17985799999999999</c:v>
                </c:pt>
                <c:pt idx="285">
                  <c:v>-0.178845</c:v>
                </c:pt>
                <c:pt idx="286">
                  <c:v>-0.17804600000000001</c:v>
                </c:pt>
                <c:pt idx="287">
                  <c:v>-0.177785</c:v>
                </c:pt>
                <c:pt idx="288">
                  <c:v>-0.17646299999999998</c:v>
                </c:pt>
                <c:pt idx="289">
                  <c:v>-0.174651</c:v>
                </c:pt>
                <c:pt idx="290">
                  <c:v>-0.17328299999999999</c:v>
                </c:pt>
                <c:pt idx="291">
                  <c:v>-0.17171600000000001</c:v>
                </c:pt>
                <c:pt idx="292">
                  <c:v>-0.17022599999999999</c:v>
                </c:pt>
                <c:pt idx="293">
                  <c:v>-0.16941200000000001</c:v>
                </c:pt>
                <c:pt idx="294">
                  <c:v>-0.16856699999999999</c:v>
                </c:pt>
                <c:pt idx="295">
                  <c:v>-0.165602</c:v>
                </c:pt>
                <c:pt idx="296">
                  <c:v>-0.16650799999999999</c:v>
                </c:pt>
                <c:pt idx="297">
                  <c:v>-0.16544800000000001</c:v>
                </c:pt>
                <c:pt idx="298">
                  <c:v>-0.163851</c:v>
                </c:pt>
                <c:pt idx="299">
                  <c:v>-0.162575</c:v>
                </c:pt>
                <c:pt idx="300">
                  <c:v>-0.16190000000000002</c:v>
                </c:pt>
                <c:pt idx="301">
                  <c:v>-0.16100800000000001</c:v>
                </c:pt>
                <c:pt idx="302">
                  <c:v>-0.159441</c:v>
                </c:pt>
                <c:pt idx="303">
                  <c:v>-0.159273</c:v>
                </c:pt>
                <c:pt idx="304">
                  <c:v>-0.15759800000000002</c:v>
                </c:pt>
                <c:pt idx="305">
                  <c:v>-0.15526299999999998</c:v>
                </c:pt>
                <c:pt idx="306">
                  <c:v>-0.15329600000000002</c:v>
                </c:pt>
                <c:pt idx="307">
                  <c:v>-0.15271300000000002</c:v>
                </c:pt>
                <c:pt idx="308">
                  <c:v>-0.150669</c:v>
                </c:pt>
                <c:pt idx="309">
                  <c:v>-0.15090000000000001</c:v>
                </c:pt>
                <c:pt idx="310">
                  <c:v>-0.14937899999999998</c:v>
                </c:pt>
                <c:pt idx="311">
                  <c:v>-0.148227</c:v>
                </c:pt>
                <c:pt idx="312">
                  <c:v>-0.14815</c:v>
                </c:pt>
                <c:pt idx="313">
                  <c:v>-0.147013</c:v>
                </c:pt>
                <c:pt idx="314">
                  <c:v>-0.14649100000000001</c:v>
                </c:pt>
                <c:pt idx="315">
                  <c:v>-0.1452</c:v>
                </c:pt>
                <c:pt idx="316">
                  <c:v>-0.143956</c:v>
                </c:pt>
                <c:pt idx="317">
                  <c:v>-0.14257300000000001</c:v>
                </c:pt>
                <c:pt idx="318">
                  <c:v>-0.14194300000000001</c:v>
                </c:pt>
                <c:pt idx="319">
                  <c:v>-0.14057600000000001</c:v>
                </c:pt>
                <c:pt idx="320">
                  <c:v>-0.138456</c:v>
                </c:pt>
                <c:pt idx="321">
                  <c:v>-0.137734</c:v>
                </c:pt>
                <c:pt idx="322">
                  <c:v>-0.13722699999999999</c:v>
                </c:pt>
                <c:pt idx="323">
                  <c:v>-0.13547599999999999</c:v>
                </c:pt>
                <c:pt idx="324">
                  <c:v>-0.134078</c:v>
                </c:pt>
                <c:pt idx="325">
                  <c:v>-0.13268000000000002</c:v>
                </c:pt>
                <c:pt idx="326">
                  <c:v>-0.13166600000000001</c:v>
                </c:pt>
                <c:pt idx="327">
                  <c:v>-0.13025200000000001</c:v>
                </c:pt>
                <c:pt idx="328">
                  <c:v>-0.12925400000000001</c:v>
                </c:pt>
                <c:pt idx="329">
                  <c:v>-0.12782499999999999</c:v>
                </c:pt>
                <c:pt idx="330">
                  <c:v>-0.12665799999999999</c:v>
                </c:pt>
                <c:pt idx="331">
                  <c:v>-0.12498300000000001</c:v>
                </c:pt>
                <c:pt idx="332">
                  <c:v>-0.12363099999999999</c:v>
                </c:pt>
                <c:pt idx="333">
                  <c:v>-0.12229499999999999</c:v>
                </c:pt>
                <c:pt idx="334">
                  <c:v>-0.12049699999999999</c:v>
                </c:pt>
                <c:pt idx="335">
                  <c:v>-0.11920699999999999</c:v>
                </c:pt>
                <c:pt idx="336">
                  <c:v>-0.11774699999999999</c:v>
                </c:pt>
                <c:pt idx="337">
                  <c:v>-0.116134</c:v>
                </c:pt>
                <c:pt idx="338">
                  <c:v>-0.114967</c:v>
                </c:pt>
                <c:pt idx="339">
                  <c:v>-0.114091</c:v>
                </c:pt>
                <c:pt idx="340">
                  <c:v>-0.112662</c:v>
                </c:pt>
                <c:pt idx="341">
                  <c:v>-0.11141799999999999</c:v>
                </c:pt>
                <c:pt idx="342">
                  <c:v>-0.10958999999999999</c:v>
                </c:pt>
                <c:pt idx="343">
                  <c:v>-0.10816099999999999</c:v>
                </c:pt>
                <c:pt idx="344">
                  <c:v>-0.106686</c:v>
                </c:pt>
                <c:pt idx="345">
                  <c:v>-0.105396</c:v>
                </c:pt>
                <c:pt idx="346">
                  <c:v>-0.103936</c:v>
                </c:pt>
                <c:pt idx="347">
                  <c:v>-0.10299899999999999</c:v>
                </c:pt>
                <c:pt idx="348">
                  <c:v>-0.10224599999999999</c:v>
                </c:pt>
                <c:pt idx="349">
                  <c:v>-0.101048</c:v>
                </c:pt>
                <c:pt idx="350">
                  <c:v>-9.9299999999999999E-2</c:v>
                </c:pt>
                <c:pt idx="351">
                  <c:v>-9.7700000000000009E-2</c:v>
                </c:pt>
                <c:pt idx="352">
                  <c:v>-9.6100000000000005E-2</c:v>
                </c:pt>
                <c:pt idx="353">
                  <c:v>-9.5199999999999993E-2</c:v>
                </c:pt>
                <c:pt idx="354">
                  <c:v>-9.3200000000000005E-2</c:v>
                </c:pt>
                <c:pt idx="355">
                  <c:v>-9.1499999999999998E-2</c:v>
                </c:pt>
                <c:pt idx="356">
                  <c:v>-9.0400000000000008E-2</c:v>
                </c:pt>
                <c:pt idx="357">
                  <c:v>-8.8399999999999992E-2</c:v>
                </c:pt>
                <c:pt idx="358">
                  <c:v>-8.6000000000000007E-2</c:v>
                </c:pt>
                <c:pt idx="359">
                  <c:v>-8.3900000000000002E-2</c:v>
                </c:pt>
                <c:pt idx="360">
                  <c:v>-8.2000000000000003E-2</c:v>
                </c:pt>
                <c:pt idx="361">
                  <c:v>-8.0500000000000002E-2</c:v>
                </c:pt>
                <c:pt idx="362">
                  <c:v>-7.8700000000000006E-2</c:v>
                </c:pt>
                <c:pt idx="363">
                  <c:v>-7.5899999999999995E-2</c:v>
                </c:pt>
                <c:pt idx="364">
                  <c:v>-7.4400000000000008E-2</c:v>
                </c:pt>
                <c:pt idx="365">
                  <c:v>-7.1800000000000003E-2</c:v>
                </c:pt>
                <c:pt idx="366">
                  <c:v>-6.9599999999999995E-2</c:v>
                </c:pt>
                <c:pt idx="367">
                  <c:v>-6.7400000000000002E-2</c:v>
                </c:pt>
                <c:pt idx="368">
                  <c:v>-6.4799999999999996E-2</c:v>
                </c:pt>
                <c:pt idx="369">
                  <c:v>-6.1800000000000001E-2</c:v>
                </c:pt>
                <c:pt idx="370">
                  <c:v>-5.8400000000000001E-2</c:v>
                </c:pt>
                <c:pt idx="371">
                  <c:v>-5.5300000000000002E-2</c:v>
                </c:pt>
                <c:pt idx="372">
                  <c:v>-5.2299999999999999E-2</c:v>
                </c:pt>
                <c:pt idx="373">
                  <c:v>-4.9399999999999999E-2</c:v>
                </c:pt>
                <c:pt idx="374">
                  <c:v>-4.6300000000000001E-2</c:v>
                </c:pt>
                <c:pt idx="375">
                  <c:v>-4.3200000000000002E-2</c:v>
                </c:pt>
                <c:pt idx="376">
                  <c:v>-3.9899999999999998E-2</c:v>
                </c:pt>
                <c:pt idx="377">
                  <c:v>-3.6000000000000004E-2</c:v>
                </c:pt>
                <c:pt idx="378">
                  <c:v>-3.2000000000000001E-2</c:v>
                </c:pt>
                <c:pt idx="379">
                  <c:v>-2.75E-2</c:v>
                </c:pt>
                <c:pt idx="380">
                  <c:v>-2.3E-2</c:v>
                </c:pt>
                <c:pt idx="381">
                  <c:v>-1.83E-2</c:v>
                </c:pt>
                <c:pt idx="382">
                  <c:v>-1.29E-2</c:v>
                </c:pt>
                <c:pt idx="383">
                  <c:v>-7.1700000000000002E-3</c:v>
                </c:pt>
                <c:pt idx="384">
                  <c:v>-9.7600000000000009E-4</c:v>
                </c:pt>
                <c:pt idx="385">
                  <c:v>4.8799999999999998E-3</c:v>
                </c:pt>
                <c:pt idx="386">
                  <c:v>1.1399999999999999E-2</c:v>
                </c:pt>
                <c:pt idx="387">
                  <c:v>1.8099999999999998E-2</c:v>
                </c:pt>
                <c:pt idx="388">
                  <c:v>2.52E-2</c:v>
                </c:pt>
                <c:pt idx="389">
                  <c:v>3.2499999999999994E-2</c:v>
                </c:pt>
                <c:pt idx="390">
                  <c:v>4.02E-2</c:v>
                </c:pt>
                <c:pt idx="391">
                  <c:v>4.8399999999999999E-2</c:v>
                </c:pt>
                <c:pt idx="392">
                  <c:v>5.6300000000000003E-2</c:v>
                </c:pt>
                <c:pt idx="393">
                  <c:v>6.4799999999999996E-2</c:v>
                </c:pt>
                <c:pt idx="394">
                  <c:v>7.3399999999999993E-2</c:v>
                </c:pt>
                <c:pt idx="395">
                  <c:v>8.2299999999999998E-2</c:v>
                </c:pt>
                <c:pt idx="396">
                  <c:v>9.1399999999999995E-2</c:v>
                </c:pt>
                <c:pt idx="397">
                  <c:v>0.10083300000000001</c:v>
                </c:pt>
                <c:pt idx="398">
                  <c:v>0.110557</c:v>
                </c:pt>
                <c:pt idx="399">
                  <c:v>0.12008200000000001</c:v>
                </c:pt>
                <c:pt idx="400">
                  <c:v>0.13017599999999999</c:v>
                </c:pt>
                <c:pt idx="401">
                  <c:v>0.14016100000000001</c:v>
                </c:pt>
                <c:pt idx="402">
                  <c:v>0.15034700000000001</c:v>
                </c:pt>
                <c:pt idx="403">
                  <c:v>0.16037899999999999</c:v>
                </c:pt>
                <c:pt idx="404">
                  <c:v>0.17053299999999999</c:v>
                </c:pt>
                <c:pt idx="405">
                  <c:v>0.180703</c:v>
                </c:pt>
                <c:pt idx="406">
                  <c:v>0.190889</c:v>
                </c:pt>
                <c:pt idx="407">
                  <c:v>0.20132</c:v>
                </c:pt>
                <c:pt idx="408">
                  <c:v>0.21146000000000001</c:v>
                </c:pt>
                <c:pt idx="409">
                  <c:v>0.221799</c:v>
                </c:pt>
                <c:pt idx="410">
                  <c:v>0.232153</c:v>
                </c:pt>
                <c:pt idx="411">
                  <c:v>0.24253799999999998</c:v>
                </c:pt>
                <c:pt idx="412">
                  <c:v>0.25327699999999997</c:v>
                </c:pt>
                <c:pt idx="413">
                  <c:v>0.26381499999999997</c:v>
                </c:pt>
                <c:pt idx="414">
                  <c:v>0.27469199999999999</c:v>
                </c:pt>
                <c:pt idx="415">
                  <c:v>0.28560000000000002</c:v>
                </c:pt>
                <c:pt idx="416">
                  <c:v>0.29678400000000005</c:v>
                </c:pt>
                <c:pt idx="417">
                  <c:v>0.31245999999999996</c:v>
                </c:pt>
                <c:pt idx="418">
                  <c:v>0.32196900000000001</c:v>
                </c:pt>
                <c:pt idx="419">
                  <c:v>0.33393099999999998</c:v>
                </c:pt>
                <c:pt idx="420">
                  <c:v>0.34589400000000003</c:v>
                </c:pt>
                <c:pt idx="421">
                  <c:v>0.35908299999999999</c:v>
                </c:pt>
                <c:pt idx="422">
                  <c:v>0.37181200000000003</c:v>
                </c:pt>
                <c:pt idx="423">
                  <c:v>0.38484800000000002</c:v>
                </c:pt>
                <c:pt idx="424">
                  <c:v>0.39819100000000002</c:v>
                </c:pt>
                <c:pt idx="425">
                  <c:v>0.41184099999999996</c:v>
                </c:pt>
                <c:pt idx="426">
                  <c:v>0.424877</c:v>
                </c:pt>
                <c:pt idx="427">
                  <c:v>0.43821900000000003</c:v>
                </c:pt>
                <c:pt idx="428">
                  <c:v>0.45202199999999998</c:v>
                </c:pt>
                <c:pt idx="429">
                  <c:v>0.46613199999999999</c:v>
                </c:pt>
                <c:pt idx="430">
                  <c:v>0.48100799999999999</c:v>
                </c:pt>
                <c:pt idx="431">
                  <c:v>0.49619099999999999</c:v>
                </c:pt>
                <c:pt idx="432">
                  <c:v>0.51152799999999998</c:v>
                </c:pt>
                <c:pt idx="433">
                  <c:v>0.52763099999999996</c:v>
                </c:pt>
                <c:pt idx="434">
                  <c:v>0.54358099999999998</c:v>
                </c:pt>
                <c:pt idx="435">
                  <c:v>0.55999100000000002</c:v>
                </c:pt>
                <c:pt idx="436">
                  <c:v>0.57808899999999996</c:v>
                </c:pt>
                <c:pt idx="437">
                  <c:v>0.59618599999999999</c:v>
                </c:pt>
                <c:pt idx="438">
                  <c:v>0.61474299999999993</c:v>
                </c:pt>
                <c:pt idx="439">
                  <c:v>0.63345299999999993</c:v>
                </c:pt>
                <c:pt idx="440">
                  <c:v>0.65339100000000006</c:v>
                </c:pt>
                <c:pt idx="441">
                  <c:v>0.67394199999999993</c:v>
                </c:pt>
                <c:pt idx="442">
                  <c:v>0.69556600000000002</c:v>
                </c:pt>
                <c:pt idx="443">
                  <c:v>0.71749799999999997</c:v>
                </c:pt>
                <c:pt idx="444">
                  <c:v>0.74050199999999999</c:v>
                </c:pt>
                <c:pt idx="445">
                  <c:v>0.76473400000000002</c:v>
                </c:pt>
                <c:pt idx="446">
                  <c:v>0.79019300000000003</c:v>
                </c:pt>
                <c:pt idx="447">
                  <c:v>0.81672500000000003</c:v>
                </c:pt>
                <c:pt idx="448">
                  <c:v>0.84371700000000005</c:v>
                </c:pt>
                <c:pt idx="449">
                  <c:v>0.87147600000000003</c:v>
                </c:pt>
                <c:pt idx="450">
                  <c:v>0.90061599999999997</c:v>
                </c:pt>
                <c:pt idx="451">
                  <c:v>0.92990800000000007</c:v>
                </c:pt>
                <c:pt idx="452">
                  <c:v>0.96042800000000006</c:v>
                </c:pt>
                <c:pt idx="453">
                  <c:v>0.99232799999999999</c:v>
                </c:pt>
                <c:pt idx="454">
                  <c:v>1.0249949999999999</c:v>
                </c:pt>
                <c:pt idx="455">
                  <c:v>1.058122</c:v>
                </c:pt>
                <c:pt idx="456">
                  <c:v>1.093089</c:v>
                </c:pt>
                <c:pt idx="457">
                  <c:v>1.1298969999999999</c:v>
                </c:pt>
                <c:pt idx="458">
                  <c:v>1.1671640000000001</c:v>
                </c:pt>
                <c:pt idx="459">
                  <c:v>1.2042789999999999</c:v>
                </c:pt>
                <c:pt idx="460">
                  <c:v>1.24308</c:v>
                </c:pt>
                <c:pt idx="461">
                  <c:v>1.2832620000000001</c:v>
                </c:pt>
                <c:pt idx="462">
                  <c:v>1.3243639999999999</c:v>
                </c:pt>
                <c:pt idx="463">
                  <c:v>1.365772</c:v>
                </c:pt>
                <c:pt idx="464">
                  <c:v>1.4074879999999999</c:v>
                </c:pt>
                <c:pt idx="465">
                  <c:v>1.4501230000000001</c:v>
                </c:pt>
                <c:pt idx="466">
                  <c:v>1.4932190000000001</c:v>
                </c:pt>
                <c:pt idx="467">
                  <c:v>1.5329409999999999</c:v>
                </c:pt>
                <c:pt idx="468">
                  <c:v>1.5745030000000002</c:v>
                </c:pt>
                <c:pt idx="469">
                  <c:v>1.6168309999999999</c:v>
                </c:pt>
                <c:pt idx="470">
                  <c:v>1.66008</c:v>
                </c:pt>
                <c:pt idx="471">
                  <c:v>1.7019489999999999</c:v>
                </c:pt>
                <c:pt idx="472">
                  <c:v>1.7461180000000001</c:v>
                </c:pt>
                <c:pt idx="473">
                  <c:v>1.7892139999999999</c:v>
                </c:pt>
                <c:pt idx="474">
                  <c:v>1.8329230000000001</c:v>
                </c:pt>
                <c:pt idx="475">
                  <c:v>1.8760190000000001</c:v>
                </c:pt>
                <c:pt idx="476">
                  <c:v>1.9169670000000001</c:v>
                </c:pt>
                <c:pt idx="477">
                  <c:v>1.9596029999999998</c:v>
                </c:pt>
                <c:pt idx="478">
                  <c:v>2.002545</c:v>
                </c:pt>
                <c:pt idx="479">
                  <c:v>2.044721</c:v>
                </c:pt>
                <c:pt idx="480">
                  <c:v>2.0859759999999996</c:v>
                </c:pt>
                <c:pt idx="481">
                  <c:v>2.128765</c:v>
                </c:pt>
                <c:pt idx="482">
                  <c:v>2.1691000000000003</c:v>
                </c:pt>
                <c:pt idx="483">
                  <c:v>2.2085149999999998</c:v>
                </c:pt>
                <c:pt idx="484">
                  <c:v>2.2468560000000002</c:v>
                </c:pt>
                <c:pt idx="485">
                  <c:v>2.284891</c:v>
                </c:pt>
                <c:pt idx="486">
                  <c:v>2.3273730000000001</c:v>
                </c:pt>
                <c:pt idx="487">
                  <c:v>2.367248</c:v>
                </c:pt>
                <c:pt idx="488">
                  <c:v>2.4048220000000002</c:v>
                </c:pt>
                <c:pt idx="489">
                  <c:v>2.4413230000000001</c:v>
                </c:pt>
                <c:pt idx="490">
                  <c:v>2.4769039999999998</c:v>
                </c:pt>
                <c:pt idx="491">
                  <c:v>2.5135579999999997</c:v>
                </c:pt>
                <c:pt idx="492">
                  <c:v>2.5502120000000001</c:v>
                </c:pt>
                <c:pt idx="493">
                  <c:v>2.58656</c:v>
                </c:pt>
                <c:pt idx="494">
                  <c:v>2.6207609999999999</c:v>
                </c:pt>
                <c:pt idx="495">
                  <c:v>2.653581</c:v>
                </c:pt>
                <c:pt idx="496">
                  <c:v>2.6857869999999999</c:v>
                </c:pt>
                <c:pt idx="497">
                  <c:v>2.721368</c:v>
                </c:pt>
                <c:pt idx="498">
                  <c:v>2.7563359999999997</c:v>
                </c:pt>
                <c:pt idx="499">
                  <c:v>2.7848609999999998</c:v>
                </c:pt>
                <c:pt idx="500">
                  <c:v>2.8325580000000001</c:v>
                </c:pt>
                <c:pt idx="501">
                  <c:v>2.8721260000000002</c:v>
                </c:pt>
                <c:pt idx="502">
                  <c:v>2.9060199999999998</c:v>
                </c:pt>
                <c:pt idx="503">
                  <c:v>2.9399139999999999</c:v>
                </c:pt>
                <c:pt idx="504">
                  <c:v>2.9738070000000003</c:v>
                </c:pt>
                <c:pt idx="505">
                  <c:v>3.0067810000000001</c:v>
                </c:pt>
                <c:pt idx="506">
                  <c:v>3.0392939999999999</c:v>
                </c:pt>
                <c:pt idx="507">
                  <c:v>3.0761019999999997</c:v>
                </c:pt>
                <c:pt idx="508">
                  <c:v>3.1098430000000001</c:v>
                </c:pt>
                <c:pt idx="509">
                  <c:v>3.1768749999999999</c:v>
                </c:pt>
                <c:pt idx="510">
                  <c:v>3.2013829999999999</c:v>
                </c:pt>
                <c:pt idx="511">
                  <c:v>3.2350819999999998</c:v>
                </c:pt>
                <c:pt idx="512">
                  <c:v>3.26878</c:v>
                </c:pt>
                <c:pt idx="513">
                  <c:v>3.3070750000000002</c:v>
                </c:pt>
                <c:pt idx="514">
                  <c:v>3.3453680000000001</c:v>
                </c:pt>
                <c:pt idx="515">
                  <c:v>3.3836629999999999</c:v>
                </c:pt>
                <c:pt idx="516">
                  <c:v>3.4173620000000002</c:v>
                </c:pt>
                <c:pt idx="517">
                  <c:v>3.4556550000000001</c:v>
                </c:pt>
                <c:pt idx="518">
                  <c:v>3.4908859999999997</c:v>
                </c:pt>
                <c:pt idx="519">
                  <c:v>3.5322439999999999</c:v>
                </c:pt>
                <c:pt idx="520">
                  <c:v>3.5690059999999999</c:v>
                </c:pt>
                <c:pt idx="521">
                  <c:v>3.6042370000000004</c:v>
                </c:pt>
                <c:pt idx="522">
                  <c:v>3.6394669999999998</c:v>
                </c:pt>
                <c:pt idx="523">
                  <c:v>3.6777609999999998</c:v>
                </c:pt>
                <c:pt idx="524">
                  <c:v>3.7145229999999998</c:v>
                </c:pt>
                <c:pt idx="525">
                  <c:v>3.7543489999999999</c:v>
                </c:pt>
                <c:pt idx="526">
                  <c:v>3.7941750000000001</c:v>
                </c:pt>
                <c:pt idx="527">
                  <c:v>3.8263419999999999</c:v>
                </c:pt>
                <c:pt idx="528">
                  <c:v>3.8615729999999999</c:v>
                </c:pt>
                <c:pt idx="529">
                  <c:v>3.8952710000000002</c:v>
                </c:pt>
                <c:pt idx="530">
                  <c:v>3.9289700000000005</c:v>
                </c:pt>
                <c:pt idx="531">
                  <c:v>3.9565410000000001</c:v>
                </c:pt>
                <c:pt idx="532">
                  <c:v>3.9856450000000003</c:v>
                </c:pt>
                <c:pt idx="533">
                  <c:v>4.0116849999999999</c:v>
                </c:pt>
                <c:pt idx="534">
                  <c:v>4.0361930000000008</c:v>
                </c:pt>
                <c:pt idx="535">
                  <c:v>4.0607009999999999</c:v>
                </c:pt>
                <c:pt idx="536">
                  <c:v>4.0806149999999999</c:v>
                </c:pt>
                <c:pt idx="537">
                  <c:v>4.0989959999999996</c:v>
                </c:pt>
                <c:pt idx="538">
                  <c:v>4.1066540000000007</c:v>
                </c:pt>
                <c:pt idx="539">
                  <c:v>4.1173770000000003</c:v>
                </c:pt>
                <c:pt idx="540">
                  <c:v>4.1235040000000005</c:v>
                </c:pt>
                <c:pt idx="541">
                  <c:v>4.1326939999999999</c:v>
                </c:pt>
                <c:pt idx="542">
                  <c:v>4.135758</c:v>
                </c:pt>
                <c:pt idx="543">
                  <c:v>4.1388210000000001</c:v>
                </c:pt>
                <c:pt idx="544">
                  <c:v>4.1480120000000005</c:v>
                </c:pt>
                <c:pt idx="545">
                  <c:v>4.1526069999999997</c:v>
                </c:pt>
                <c:pt idx="546">
                  <c:v>4.1526069999999997</c:v>
                </c:pt>
                <c:pt idx="547">
                  <c:v>4.1510759999999998</c:v>
                </c:pt>
                <c:pt idx="548">
                  <c:v>4.1464800000000004</c:v>
                </c:pt>
                <c:pt idx="549">
                  <c:v>4.1434159999999993</c:v>
                </c:pt>
                <c:pt idx="550">
                  <c:v>4.134226</c:v>
                </c:pt>
                <c:pt idx="551">
                  <c:v>4.1235040000000005</c:v>
                </c:pt>
                <c:pt idx="552">
                  <c:v>4.1143129999999992</c:v>
                </c:pt>
                <c:pt idx="553">
                  <c:v>4.0959320000000004</c:v>
                </c:pt>
                <c:pt idx="554">
                  <c:v>4.0668290000000002</c:v>
                </c:pt>
                <c:pt idx="555">
                  <c:v>4.0270020000000004</c:v>
                </c:pt>
                <c:pt idx="556">
                  <c:v>3.9703270000000002</c:v>
                </c:pt>
                <c:pt idx="557">
                  <c:v>3.9059939999999997</c:v>
                </c:pt>
                <c:pt idx="558">
                  <c:v>3.8370639999999998</c:v>
                </c:pt>
                <c:pt idx="559">
                  <c:v>3.755881</c:v>
                </c:pt>
                <c:pt idx="560">
                  <c:v>3.657848</c:v>
                </c:pt>
                <c:pt idx="561">
                  <c:v>3.5414340000000002</c:v>
                </c:pt>
                <c:pt idx="562">
                  <c:v>3.4097029999999999</c:v>
                </c:pt>
                <c:pt idx="563">
                  <c:v>3.2626529999999998</c:v>
                </c:pt>
                <c:pt idx="564">
                  <c:v>3.106414</c:v>
                </c:pt>
                <c:pt idx="565">
                  <c:v>2.9532379999999998</c:v>
                </c:pt>
                <c:pt idx="566">
                  <c:v>2.8092519999999999</c:v>
                </c:pt>
                <c:pt idx="567">
                  <c:v>2.6805840000000001</c:v>
                </c:pt>
                <c:pt idx="568">
                  <c:v>2.5733599999999996</c:v>
                </c:pt>
                <c:pt idx="569">
                  <c:v>2.4753280000000002</c:v>
                </c:pt>
                <c:pt idx="570">
                  <c:v>2.3287529999999999</c:v>
                </c:pt>
                <c:pt idx="571">
                  <c:v>2.265873</c:v>
                </c:pt>
                <c:pt idx="572">
                  <c:v>2.1792220000000002</c:v>
                </c:pt>
                <c:pt idx="573">
                  <c:v>2.0968649999999998</c:v>
                </c:pt>
                <c:pt idx="574">
                  <c:v>2.0166550000000001</c:v>
                </c:pt>
                <c:pt idx="575">
                  <c:v>1.9436530000000001</c:v>
                </c:pt>
                <c:pt idx="576">
                  <c:v>1.8732580000000001</c:v>
                </c:pt>
                <c:pt idx="577">
                  <c:v>1.8011760000000001</c:v>
                </c:pt>
                <c:pt idx="578">
                  <c:v>1.7286350000000001</c:v>
                </c:pt>
                <c:pt idx="579">
                  <c:v>1.6786380000000001</c:v>
                </c:pt>
                <c:pt idx="580">
                  <c:v>1.6488850000000002</c:v>
                </c:pt>
                <c:pt idx="581">
                  <c:v>1.6229659999999999</c:v>
                </c:pt>
                <c:pt idx="582">
                  <c:v>1.599655</c:v>
                </c:pt>
                <c:pt idx="583">
                  <c:v>1.5781829999999999</c:v>
                </c:pt>
                <c:pt idx="584">
                  <c:v>1.5583990000000001</c:v>
                </c:pt>
                <c:pt idx="585">
                  <c:v>1.5387690000000001</c:v>
                </c:pt>
                <c:pt idx="586">
                  <c:v>1.5192910000000002</c:v>
                </c:pt>
                <c:pt idx="587">
                  <c:v>1.500121</c:v>
                </c:pt>
                <c:pt idx="588">
                  <c:v>1.4803360000000001</c:v>
                </c:pt>
                <c:pt idx="589">
                  <c:v>1.460399</c:v>
                </c:pt>
                <c:pt idx="590">
                  <c:v>1.4401550000000001</c:v>
                </c:pt>
                <c:pt idx="591">
                  <c:v>1.4188370000000001</c:v>
                </c:pt>
                <c:pt idx="592">
                  <c:v>1.397826</c:v>
                </c:pt>
                <c:pt idx="593">
                  <c:v>1.3765080000000001</c:v>
                </c:pt>
                <c:pt idx="594">
                  <c:v>1.354117</c:v>
                </c:pt>
                <c:pt idx="595">
                  <c:v>1.3303449999999999</c:v>
                </c:pt>
                <c:pt idx="596">
                  <c:v>1.3027390000000001</c:v>
                </c:pt>
                <c:pt idx="597">
                  <c:v>1.275747</c:v>
                </c:pt>
                <c:pt idx="598">
                  <c:v>1.2519750000000001</c:v>
                </c:pt>
                <c:pt idx="599">
                  <c:v>1.228664</c:v>
                </c:pt>
                <c:pt idx="600">
                  <c:v>1.2059659999999999</c:v>
                </c:pt>
                <c:pt idx="601">
                  <c:v>1.1706920000000001</c:v>
                </c:pt>
                <c:pt idx="602">
                  <c:v>1.1357249999999999</c:v>
                </c:pt>
                <c:pt idx="603">
                  <c:v>1.1065849999999999</c:v>
                </c:pt>
                <c:pt idx="604">
                  <c:v>1.0808199999999999</c:v>
                </c:pt>
                <c:pt idx="605">
                  <c:v>1.056435</c:v>
                </c:pt>
                <c:pt idx="606">
                  <c:v>1.0329699999999999</c:v>
                </c:pt>
                <c:pt idx="607">
                  <c:v>1.0114989999999999</c:v>
                </c:pt>
                <c:pt idx="608">
                  <c:v>0.99186799999999997</c:v>
                </c:pt>
                <c:pt idx="609">
                  <c:v>0.97545800000000005</c:v>
                </c:pt>
                <c:pt idx="610">
                  <c:v>0.96211500000000005</c:v>
                </c:pt>
                <c:pt idx="611">
                  <c:v>0.95138</c:v>
                </c:pt>
                <c:pt idx="612">
                  <c:v>0.942944</c:v>
                </c:pt>
                <c:pt idx="613">
                  <c:v>0.93665700000000007</c:v>
                </c:pt>
                <c:pt idx="614">
                  <c:v>0.93236199999999991</c:v>
                </c:pt>
                <c:pt idx="615">
                  <c:v>0.930369</c:v>
                </c:pt>
                <c:pt idx="616">
                  <c:v>0.93006199999999994</c:v>
                </c:pt>
                <c:pt idx="617">
                  <c:v>0.93128899999999992</c:v>
                </c:pt>
                <c:pt idx="618">
                  <c:v>0.93374299999999999</c:v>
                </c:pt>
                <c:pt idx="619">
                  <c:v>0.93711699999999998</c:v>
                </c:pt>
                <c:pt idx="620">
                  <c:v>0.94064400000000004</c:v>
                </c:pt>
                <c:pt idx="621">
                  <c:v>0.94355800000000001</c:v>
                </c:pt>
                <c:pt idx="622">
                  <c:v>0.945245</c:v>
                </c:pt>
                <c:pt idx="623">
                  <c:v>0.94570500000000002</c:v>
                </c:pt>
                <c:pt idx="624">
                  <c:v>0.94463200000000003</c:v>
                </c:pt>
                <c:pt idx="625">
                  <c:v>0.94202399999999997</c:v>
                </c:pt>
                <c:pt idx="626">
                  <c:v>0.93803700000000001</c:v>
                </c:pt>
                <c:pt idx="627">
                  <c:v>0.933589</c:v>
                </c:pt>
                <c:pt idx="628">
                  <c:v>0.92944800000000005</c:v>
                </c:pt>
                <c:pt idx="629">
                  <c:v>0.92561399999999994</c:v>
                </c:pt>
                <c:pt idx="630">
                  <c:v>0.92300700000000002</c:v>
                </c:pt>
                <c:pt idx="631">
                  <c:v>0.92147299999999999</c:v>
                </c:pt>
                <c:pt idx="632">
                  <c:v>0.92101300000000008</c:v>
                </c:pt>
                <c:pt idx="633">
                  <c:v>0.921933</c:v>
                </c:pt>
                <c:pt idx="634">
                  <c:v>0.92362</c:v>
                </c:pt>
                <c:pt idx="635">
                  <c:v>0.92607400000000006</c:v>
                </c:pt>
                <c:pt idx="636">
                  <c:v>0.92914200000000002</c:v>
                </c:pt>
                <c:pt idx="637">
                  <c:v>0.93266899999999997</c:v>
                </c:pt>
                <c:pt idx="638">
                  <c:v>0.93665700000000007</c:v>
                </c:pt>
                <c:pt idx="639">
                  <c:v>0.94079700000000011</c:v>
                </c:pt>
                <c:pt idx="640">
                  <c:v>0.94509200000000004</c:v>
                </c:pt>
                <c:pt idx="641">
                  <c:v>0.94938599999999995</c:v>
                </c:pt>
                <c:pt idx="642">
                  <c:v>0.95352700000000001</c:v>
                </c:pt>
                <c:pt idx="643">
                  <c:v>0.95751399999999998</c:v>
                </c:pt>
                <c:pt idx="644">
                  <c:v>0.96088799999999996</c:v>
                </c:pt>
                <c:pt idx="645">
                  <c:v>0.96426200000000006</c:v>
                </c:pt>
                <c:pt idx="646">
                  <c:v>0.96748299999999998</c:v>
                </c:pt>
                <c:pt idx="647">
                  <c:v>0.97039700000000007</c:v>
                </c:pt>
                <c:pt idx="648">
                  <c:v>0.97315699999999994</c:v>
                </c:pt>
                <c:pt idx="649">
                  <c:v>0.97576499999999999</c:v>
                </c:pt>
                <c:pt idx="650">
                  <c:v>0.97852500000000009</c:v>
                </c:pt>
                <c:pt idx="651">
                  <c:v>0.981132</c:v>
                </c:pt>
                <c:pt idx="652">
                  <c:v>0.98404599999999998</c:v>
                </c:pt>
                <c:pt idx="653">
                  <c:v>0.98726700000000001</c:v>
                </c:pt>
                <c:pt idx="654">
                  <c:v>0.99048800000000004</c:v>
                </c:pt>
                <c:pt idx="655">
                  <c:v>0.99478200000000006</c:v>
                </c:pt>
                <c:pt idx="656">
                  <c:v>0.99968999999999986</c:v>
                </c:pt>
                <c:pt idx="657">
                  <c:v>1.004904</c:v>
                </c:pt>
                <c:pt idx="658">
                  <c:v>1.0104249999999999</c:v>
                </c:pt>
                <c:pt idx="659">
                  <c:v>1.0162529999999999</c:v>
                </c:pt>
                <c:pt idx="660">
                  <c:v>1.022081</c:v>
                </c:pt>
                <c:pt idx="661">
                  <c:v>1.027755</c:v>
                </c:pt>
                <c:pt idx="662">
                  <c:v>1.033277</c:v>
                </c:pt>
                <c:pt idx="663">
                  <c:v>1.0384909999999998</c:v>
                </c:pt>
                <c:pt idx="664">
                  <c:v>1.043552</c:v>
                </c:pt>
                <c:pt idx="665">
                  <c:v>1.0478460000000001</c:v>
                </c:pt>
                <c:pt idx="666">
                  <c:v>1.0522940000000001</c:v>
                </c:pt>
                <c:pt idx="667">
                  <c:v>1.0558209999999999</c:v>
                </c:pt>
                <c:pt idx="668">
                  <c:v>1.0593490000000001</c:v>
                </c:pt>
                <c:pt idx="669">
                  <c:v>1.0625689999999999</c:v>
                </c:pt>
                <c:pt idx="670">
                  <c:v>1.065177</c:v>
                </c:pt>
                <c:pt idx="671">
                  <c:v>1.067477</c:v>
                </c:pt>
                <c:pt idx="672">
                  <c:v>1.0694710000000001</c:v>
                </c:pt>
                <c:pt idx="673">
                  <c:v>1.0710040000000001</c:v>
                </c:pt>
                <c:pt idx="674">
                  <c:v>1.0720779999999999</c:v>
                </c:pt>
                <c:pt idx="675">
                  <c:v>1.072538</c:v>
                </c:pt>
                <c:pt idx="676">
                  <c:v>1.0726910000000001</c:v>
                </c:pt>
                <c:pt idx="677">
                  <c:v>1.071771</c:v>
                </c:pt>
                <c:pt idx="678">
                  <c:v>1.0711580000000001</c:v>
                </c:pt>
                <c:pt idx="679">
                  <c:v>1.069164</c:v>
                </c:pt>
                <c:pt idx="680">
                  <c:v>1.066864</c:v>
                </c:pt>
                <c:pt idx="681">
                  <c:v>1.0637960000000002</c:v>
                </c:pt>
                <c:pt idx="682">
                  <c:v>1.0599620000000001</c:v>
                </c:pt>
                <c:pt idx="683">
                  <c:v>1.0556680000000001</c:v>
                </c:pt>
                <c:pt idx="684">
                  <c:v>1.0516799999999999</c:v>
                </c:pt>
                <c:pt idx="685">
                  <c:v>1.0464660000000001</c:v>
                </c:pt>
                <c:pt idx="686">
                  <c:v>1.0403310000000001</c:v>
                </c:pt>
                <c:pt idx="687">
                  <c:v>1.0337370000000001</c:v>
                </c:pt>
                <c:pt idx="688">
                  <c:v>1.0268349999999999</c:v>
                </c:pt>
                <c:pt idx="689">
                  <c:v>1.0190139999999999</c:v>
                </c:pt>
                <c:pt idx="690">
                  <c:v>1.010885</c:v>
                </c:pt>
                <c:pt idx="691">
                  <c:v>1.0016829999999999</c:v>
                </c:pt>
                <c:pt idx="692">
                  <c:v>0.99217500000000014</c:v>
                </c:pt>
                <c:pt idx="693">
                  <c:v>0.9817459999999999</c:v>
                </c:pt>
                <c:pt idx="694">
                  <c:v>0.97070400000000001</c:v>
                </c:pt>
                <c:pt idx="695">
                  <c:v>0.958588</c:v>
                </c:pt>
                <c:pt idx="696">
                  <c:v>0.94585800000000009</c:v>
                </c:pt>
                <c:pt idx="697">
                  <c:v>0.93266899999999997</c:v>
                </c:pt>
                <c:pt idx="698">
                  <c:v>0.91855900000000001</c:v>
                </c:pt>
                <c:pt idx="699">
                  <c:v>0.90414300000000003</c:v>
                </c:pt>
                <c:pt idx="700">
                  <c:v>0.88880700000000001</c:v>
                </c:pt>
                <c:pt idx="701">
                  <c:v>0.87270300000000001</c:v>
                </c:pt>
                <c:pt idx="702">
                  <c:v>0.85598600000000002</c:v>
                </c:pt>
                <c:pt idx="703">
                  <c:v>0.83865600000000007</c:v>
                </c:pt>
                <c:pt idx="704">
                  <c:v>0.820712</c:v>
                </c:pt>
                <c:pt idx="705">
                  <c:v>0.80154199999999998</c:v>
                </c:pt>
                <c:pt idx="706">
                  <c:v>0.78191100000000002</c:v>
                </c:pt>
                <c:pt idx="707">
                  <c:v>0.76197300000000001</c:v>
                </c:pt>
                <c:pt idx="708">
                  <c:v>0.74142299999999994</c:v>
                </c:pt>
                <c:pt idx="709">
                  <c:v>0.72041100000000002</c:v>
                </c:pt>
                <c:pt idx="710">
                  <c:v>0.69847999999999999</c:v>
                </c:pt>
                <c:pt idx="711">
                  <c:v>0.67578199999999999</c:v>
                </c:pt>
                <c:pt idx="712">
                  <c:v>0.65247099999999991</c:v>
                </c:pt>
                <c:pt idx="713">
                  <c:v>0.62854600000000005</c:v>
                </c:pt>
                <c:pt idx="714">
                  <c:v>0.60400700000000007</c:v>
                </c:pt>
                <c:pt idx="715">
                  <c:v>0.57854899999999998</c:v>
                </c:pt>
                <c:pt idx="716">
                  <c:v>0.55263000000000007</c:v>
                </c:pt>
                <c:pt idx="717">
                  <c:v>0.52625100000000002</c:v>
                </c:pt>
                <c:pt idx="718">
                  <c:v>0.49895200000000001</c:v>
                </c:pt>
                <c:pt idx="719">
                  <c:v>0.47088600000000003</c:v>
                </c:pt>
                <c:pt idx="720">
                  <c:v>0.44281999999999999</c:v>
                </c:pt>
                <c:pt idx="721">
                  <c:v>0.41475499999999998</c:v>
                </c:pt>
                <c:pt idx="722">
                  <c:v>0.386382</c:v>
                </c:pt>
                <c:pt idx="723">
                  <c:v>0.35770299999999999</c:v>
                </c:pt>
                <c:pt idx="724">
                  <c:v>0.32902300000000001</c:v>
                </c:pt>
                <c:pt idx="725">
                  <c:v>0.30080400000000002</c:v>
                </c:pt>
                <c:pt idx="726">
                  <c:v>0.27273800000000004</c:v>
                </c:pt>
                <c:pt idx="727">
                  <c:v>0.245286</c:v>
                </c:pt>
                <c:pt idx="728">
                  <c:v>0.218447</c:v>
                </c:pt>
                <c:pt idx="729">
                  <c:v>0.192528</c:v>
                </c:pt>
                <c:pt idx="730">
                  <c:v>0.16691600000000001</c:v>
                </c:pt>
                <c:pt idx="731">
                  <c:v>0.142378</c:v>
                </c:pt>
                <c:pt idx="732">
                  <c:v>0.11937299999999999</c:v>
                </c:pt>
                <c:pt idx="733">
                  <c:v>8.6700000000000013E-2</c:v>
                </c:pt>
                <c:pt idx="734">
                  <c:v>7.51E-2</c:v>
                </c:pt>
                <c:pt idx="735">
                  <c:v>5.5600000000000004E-2</c:v>
                </c:pt>
                <c:pt idx="736">
                  <c:v>3.6900000000000002E-2</c:v>
                </c:pt>
                <c:pt idx="737">
                  <c:v>1.9599999999999999E-2</c:v>
                </c:pt>
                <c:pt idx="738">
                  <c:v>3.5300000000000002E-3</c:v>
                </c:pt>
                <c:pt idx="739">
                  <c:v>-1.1300000000000001E-2</c:v>
                </c:pt>
                <c:pt idx="740">
                  <c:v>-2.5499999999999998E-2</c:v>
                </c:pt>
                <c:pt idx="741">
                  <c:v>-3.85E-2</c:v>
                </c:pt>
                <c:pt idx="742">
                  <c:v>-5.0999999999999997E-2</c:v>
                </c:pt>
                <c:pt idx="743">
                  <c:v>-6.3E-2</c:v>
                </c:pt>
                <c:pt idx="744">
                  <c:v>-7.4700000000000003E-2</c:v>
                </c:pt>
                <c:pt idx="745">
                  <c:v>-8.660000000000001E-2</c:v>
                </c:pt>
                <c:pt idx="746">
                  <c:v>-9.8699999999999996E-2</c:v>
                </c:pt>
                <c:pt idx="747">
                  <c:v>-0.111433</c:v>
                </c:pt>
                <c:pt idx="748">
                  <c:v>-0.124876</c:v>
                </c:pt>
                <c:pt idx="749">
                  <c:v>-0.139316</c:v>
                </c:pt>
                <c:pt idx="750">
                  <c:v>-0.154802</c:v>
                </c:pt>
                <c:pt idx="751">
                  <c:v>-0.17168600000000001</c:v>
                </c:pt>
                <c:pt idx="752">
                  <c:v>-0.18993599999999999</c:v>
                </c:pt>
                <c:pt idx="753">
                  <c:v>-0.20952399999999999</c:v>
                </c:pt>
                <c:pt idx="754">
                  <c:v>-0.23050899999999999</c:v>
                </c:pt>
                <c:pt idx="755">
                  <c:v>-0.25283100000000003</c:v>
                </c:pt>
                <c:pt idx="756">
                  <c:v>-0.27667399999999998</c:v>
                </c:pt>
                <c:pt idx="757">
                  <c:v>-0.32768700000000001</c:v>
                </c:pt>
                <c:pt idx="758">
                  <c:v>-0.35283899999999996</c:v>
                </c:pt>
                <c:pt idx="759">
                  <c:v>-0.38121100000000002</c:v>
                </c:pt>
                <c:pt idx="760">
                  <c:v>-0.41050400000000004</c:v>
                </c:pt>
                <c:pt idx="761">
                  <c:v>-0.44102399999999997</c:v>
                </c:pt>
                <c:pt idx="762">
                  <c:v>-0.47215699999999999</c:v>
                </c:pt>
                <c:pt idx="763">
                  <c:v>-0.503444</c:v>
                </c:pt>
                <c:pt idx="764">
                  <c:v>-0.534883</c:v>
                </c:pt>
                <c:pt idx="765">
                  <c:v>-0.56647700000000001</c:v>
                </c:pt>
                <c:pt idx="766">
                  <c:v>-0.59822300000000006</c:v>
                </c:pt>
                <c:pt idx="767">
                  <c:v>-0.63089000000000006</c:v>
                </c:pt>
                <c:pt idx="768">
                  <c:v>-0.66355699999999995</c:v>
                </c:pt>
                <c:pt idx="769">
                  <c:v>-0.69591700000000001</c:v>
                </c:pt>
                <c:pt idx="770">
                  <c:v>-0.72781699999999994</c:v>
                </c:pt>
                <c:pt idx="771">
                  <c:v>-0.76033000000000006</c:v>
                </c:pt>
                <c:pt idx="772">
                  <c:v>-0.79269000000000001</c:v>
                </c:pt>
                <c:pt idx="773">
                  <c:v>-0.82489699999999999</c:v>
                </c:pt>
                <c:pt idx="774">
                  <c:v>-0.85710399999999998</c:v>
                </c:pt>
                <c:pt idx="775">
                  <c:v>-0.88977099999999998</c:v>
                </c:pt>
                <c:pt idx="776">
                  <c:v>-0.92381799999999992</c:v>
                </c:pt>
                <c:pt idx="777">
                  <c:v>-0.957098</c:v>
                </c:pt>
                <c:pt idx="778">
                  <c:v>-0.99053199999999997</c:v>
                </c:pt>
                <c:pt idx="779">
                  <c:v>-1.0235050000000001</c:v>
                </c:pt>
                <c:pt idx="780">
                  <c:v>-1.058319</c:v>
                </c:pt>
                <c:pt idx="781">
                  <c:v>-1.0923659999999999</c:v>
                </c:pt>
                <c:pt idx="782">
                  <c:v>-1.1250329999999999</c:v>
                </c:pt>
                <c:pt idx="783">
                  <c:v>-1.1577</c:v>
                </c:pt>
                <c:pt idx="784">
                  <c:v>-1.1902130000000002</c:v>
                </c:pt>
                <c:pt idx="785">
                  <c:v>-1.223187</c:v>
                </c:pt>
                <c:pt idx="786">
                  <c:v>-1.2566199999999998</c:v>
                </c:pt>
                <c:pt idx="787">
                  <c:v>-1.2895940000000001</c:v>
                </c:pt>
                <c:pt idx="788">
                  <c:v>-1.322567</c:v>
                </c:pt>
                <c:pt idx="789">
                  <c:v>-1.356001</c:v>
                </c:pt>
                <c:pt idx="790">
                  <c:v>-1.3906610000000001</c:v>
                </c:pt>
                <c:pt idx="791">
                  <c:v>-1.425475</c:v>
                </c:pt>
                <c:pt idx="792">
                  <c:v>-1.4593690000000001</c:v>
                </c:pt>
                <c:pt idx="793">
                  <c:v>-1.4929559999999999</c:v>
                </c:pt>
                <c:pt idx="794">
                  <c:v>-1.5270030000000001</c:v>
                </c:pt>
                <c:pt idx="795">
                  <c:v>-1.560284</c:v>
                </c:pt>
                <c:pt idx="796">
                  <c:v>-1.5932570000000001</c:v>
                </c:pt>
                <c:pt idx="797">
                  <c:v>-1.6265369999999999</c:v>
                </c:pt>
                <c:pt idx="798">
                  <c:v>-1.6588970000000001</c:v>
                </c:pt>
                <c:pt idx="799">
                  <c:v>-1.6909510000000001</c:v>
                </c:pt>
                <c:pt idx="800">
                  <c:v>-1.7245380000000001</c:v>
                </c:pt>
                <c:pt idx="801">
                  <c:v>-1.7572049999999999</c:v>
                </c:pt>
                <c:pt idx="802">
                  <c:v>-1.7878779999999999</c:v>
                </c:pt>
                <c:pt idx="803">
                  <c:v>-1.818244</c:v>
                </c:pt>
                <c:pt idx="804">
                  <c:v>-1.8478430000000001</c:v>
                </c:pt>
                <c:pt idx="805">
                  <c:v>-1.8768290000000001</c:v>
                </c:pt>
                <c:pt idx="806">
                  <c:v>-1.904128</c:v>
                </c:pt>
                <c:pt idx="807">
                  <c:v>-1.9302010000000001</c:v>
                </c:pt>
                <c:pt idx="808">
                  <c:v>-1.954739</c:v>
                </c:pt>
                <c:pt idx="809">
                  <c:v>-1.9772840000000003</c:v>
                </c:pt>
                <c:pt idx="810">
                  <c:v>-1.9982950000000002</c:v>
                </c:pt>
                <c:pt idx="811">
                  <c:v>-2.0185390000000001</c:v>
                </c:pt>
                <c:pt idx="812">
                  <c:v>-2.0355630000000002</c:v>
                </c:pt>
                <c:pt idx="813">
                  <c:v>-2.0507460000000002</c:v>
                </c:pt>
                <c:pt idx="814">
                  <c:v>-2.0640879999999999</c:v>
                </c:pt>
                <c:pt idx="815">
                  <c:v>-2.0762039999999997</c:v>
                </c:pt>
                <c:pt idx="816">
                  <c:v>-2.0869399999999998</c:v>
                </c:pt>
                <c:pt idx="817">
                  <c:v>-2.0967549999999999</c:v>
                </c:pt>
                <c:pt idx="818">
                  <c:v>-2.1033499999999998</c:v>
                </c:pt>
                <c:pt idx="819">
                  <c:v>-2.1094849999999998</c:v>
                </c:pt>
                <c:pt idx="820">
                  <c:v>-2.1145460000000003</c:v>
                </c:pt>
                <c:pt idx="821">
                  <c:v>-2.117613</c:v>
                </c:pt>
                <c:pt idx="822">
                  <c:v>-2.119453</c:v>
                </c:pt>
                <c:pt idx="823">
                  <c:v>-2.1199130000000004</c:v>
                </c:pt>
                <c:pt idx="824">
                  <c:v>-2.1191469999999999</c:v>
                </c:pt>
                <c:pt idx="825">
                  <c:v>-2.1174599999999999</c:v>
                </c:pt>
                <c:pt idx="826">
                  <c:v>-2.1153119999999999</c:v>
                </c:pt>
                <c:pt idx="827">
                  <c:v>-2.1117850000000002</c:v>
                </c:pt>
                <c:pt idx="828">
                  <c:v>-2.1073369999999998</c:v>
                </c:pt>
                <c:pt idx="829">
                  <c:v>-2.1021230000000002</c:v>
                </c:pt>
                <c:pt idx="830">
                  <c:v>-2.096295</c:v>
                </c:pt>
                <c:pt idx="831">
                  <c:v>-2.0896999999999997</c:v>
                </c:pt>
                <c:pt idx="832">
                  <c:v>-2.082646</c:v>
                </c:pt>
                <c:pt idx="833">
                  <c:v>-2.0749779999999998</c:v>
                </c:pt>
                <c:pt idx="834">
                  <c:v>-2.0674630000000001</c:v>
                </c:pt>
                <c:pt idx="835">
                  <c:v>-2.0587209999999998</c:v>
                </c:pt>
                <c:pt idx="836">
                  <c:v>-2.0493649999999999</c:v>
                </c:pt>
                <c:pt idx="837">
                  <c:v>-2.0389370000000002</c:v>
                </c:pt>
                <c:pt idx="838">
                  <c:v>-2.0266669999999998</c:v>
                </c:pt>
                <c:pt idx="839">
                  <c:v>-2.0142449999999998</c:v>
                </c:pt>
                <c:pt idx="840">
                  <c:v>-2.0004420000000001</c:v>
                </c:pt>
                <c:pt idx="841">
                  <c:v>-1.986332</c:v>
                </c:pt>
                <c:pt idx="842">
                  <c:v>-1.9711490000000003</c:v>
                </c:pt>
                <c:pt idx="843">
                  <c:v>-1.9556590000000003</c:v>
                </c:pt>
                <c:pt idx="844">
                  <c:v>-1.940016</c:v>
                </c:pt>
                <c:pt idx="845">
                  <c:v>-1.9242190000000001</c:v>
                </c:pt>
                <c:pt idx="846">
                  <c:v>-1.9079629999999999</c:v>
                </c:pt>
                <c:pt idx="847">
                  <c:v>-1.891092</c:v>
                </c:pt>
                <c:pt idx="848">
                  <c:v>-1.8742220000000001</c:v>
                </c:pt>
                <c:pt idx="849">
                  <c:v>-1.856892</c:v>
                </c:pt>
                <c:pt idx="850">
                  <c:v>-1.839715</c:v>
                </c:pt>
                <c:pt idx="851">
                  <c:v>-1.814103</c:v>
                </c:pt>
                <c:pt idx="852">
                  <c:v>-1.8050539999999999</c:v>
                </c:pt>
                <c:pt idx="853">
                  <c:v>-1.7878779999999999</c:v>
                </c:pt>
                <c:pt idx="854">
                  <c:v>-1.7702410000000002</c:v>
                </c:pt>
                <c:pt idx="855">
                  <c:v>-1.7524500000000001</c:v>
                </c:pt>
                <c:pt idx="856">
                  <c:v>-1.7348129999999999</c:v>
                </c:pt>
                <c:pt idx="857">
                  <c:v>-1.7176359999999999</c:v>
                </c:pt>
                <c:pt idx="858">
                  <c:v>-1.7003059999999999</c:v>
                </c:pt>
                <c:pt idx="859">
                  <c:v>-1.6825159999999999</c:v>
                </c:pt>
                <c:pt idx="860">
                  <c:v>-1.6651849999999999</c:v>
                </c:pt>
                <c:pt idx="861">
                  <c:v>-1.6480090000000001</c:v>
                </c:pt>
                <c:pt idx="862">
                  <c:v>-1.6308320000000001</c:v>
                </c:pt>
                <c:pt idx="863">
                  <c:v>-1.614115</c:v>
                </c:pt>
                <c:pt idx="864">
                  <c:v>-1.5973980000000001</c:v>
                </c:pt>
                <c:pt idx="865">
                  <c:v>-1.5809880000000001</c:v>
                </c:pt>
                <c:pt idx="866">
                  <c:v>-1.5650379999999999</c:v>
                </c:pt>
                <c:pt idx="867">
                  <c:v>-1.5492410000000001</c:v>
                </c:pt>
                <c:pt idx="868">
                  <c:v>-1.533291</c:v>
                </c:pt>
                <c:pt idx="869">
                  <c:v>-1.5176479999999999</c:v>
                </c:pt>
                <c:pt idx="870">
                  <c:v>-1.502618</c:v>
                </c:pt>
                <c:pt idx="871">
                  <c:v>-1.4877420000000001</c:v>
                </c:pt>
                <c:pt idx="872">
                  <c:v>-1.4730190000000001</c:v>
                </c:pt>
                <c:pt idx="873">
                  <c:v>-1.4587560000000002</c:v>
                </c:pt>
                <c:pt idx="874">
                  <c:v>-1.4447990000000002</c:v>
                </c:pt>
                <c:pt idx="875">
                  <c:v>-1.431303</c:v>
                </c:pt>
                <c:pt idx="876">
                  <c:v>-1.417961</c:v>
                </c:pt>
                <c:pt idx="877">
                  <c:v>-1.4046180000000001</c:v>
                </c:pt>
                <c:pt idx="878">
                  <c:v>-1.3914279999999999</c:v>
                </c:pt>
                <c:pt idx="879">
                  <c:v>-1.378546</c:v>
                </c:pt>
                <c:pt idx="880">
                  <c:v>-1.3656630000000001</c:v>
                </c:pt>
                <c:pt idx="881">
                  <c:v>-1.35324</c:v>
                </c:pt>
                <c:pt idx="882">
                  <c:v>-1.3409710000000001</c:v>
                </c:pt>
                <c:pt idx="883">
                  <c:v>-1.3290089999999999</c:v>
                </c:pt>
                <c:pt idx="884">
                  <c:v>-1.317353</c:v>
                </c:pt>
                <c:pt idx="885">
                  <c:v>-1.306311</c:v>
                </c:pt>
                <c:pt idx="886">
                  <c:v>-1.294808</c:v>
                </c:pt>
                <c:pt idx="887">
                  <c:v>-1.2834590000000001</c:v>
                </c:pt>
                <c:pt idx="888">
                  <c:v>-1.272724</c:v>
                </c:pt>
                <c:pt idx="889">
                  <c:v>-1.2616810000000001</c:v>
                </c:pt>
                <c:pt idx="890">
                  <c:v>-1.2510990000000002</c:v>
                </c:pt>
                <c:pt idx="891">
                  <c:v>-1.240364</c:v>
                </c:pt>
                <c:pt idx="892">
                  <c:v>-1.2300880000000001</c:v>
                </c:pt>
                <c:pt idx="893">
                  <c:v>-1.219659</c:v>
                </c:pt>
                <c:pt idx="894">
                  <c:v>-1.2096899999999999</c:v>
                </c:pt>
                <c:pt idx="895">
                  <c:v>-1.1971149999999999</c:v>
                </c:pt>
                <c:pt idx="896">
                  <c:v>-1.1899059999999999</c:v>
                </c:pt>
                <c:pt idx="897">
                  <c:v>-1.180858</c:v>
                </c:pt>
                <c:pt idx="898">
                  <c:v>-1.1754899999999999</c:v>
                </c:pt>
                <c:pt idx="899">
                  <c:v>-1.1692020000000001</c:v>
                </c:pt>
                <c:pt idx="900">
                  <c:v>-1.1618410000000001</c:v>
                </c:pt>
                <c:pt idx="901">
                  <c:v>-1.1537120000000001</c:v>
                </c:pt>
                <c:pt idx="902">
                  <c:v>-1.145737</c:v>
                </c:pt>
                <c:pt idx="903">
                  <c:v>-1.138682</c:v>
                </c:pt>
                <c:pt idx="904">
                  <c:v>-1.1317810000000001</c:v>
                </c:pt>
                <c:pt idx="905">
                  <c:v>-1.1239589999999999</c:v>
                </c:pt>
                <c:pt idx="906">
                  <c:v>-1.113837</c:v>
                </c:pt>
                <c:pt idx="907">
                  <c:v>-1.1084689999999999</c:v>
                </c:pt>
                <c:pt idx="908">
                  <c:v>-1.101721</c:v>
                </c:pt>
                <c:pt idx="909">
                  <c:v>-1.0948200000000001</c:v>
                </c:pt>
                <c:pt idx="910">
                  <c:v>-1.087612</c:v>
                </c:pt>
                <c:pt idx="911">
                  <c:v>-1.0802500000000002</c:v>
                </c:pt>
                <c:pt idx="912">
                  <c:v>-1.073502</c:v>
                </c:pt>
                <c:pt idx="913">
                  <c:v>-1.0662940000000001</c:v>
                </c:pt>
                <c:pt idx="914">
                  <c:v>-1.0586260000000001</c:v>
                </c:pt>
                <c:pt idx="915">
                  <c:v>-1.0517239999999999</c:v>
                </c:pt>
                <c:pt idx="916">
                  <c:v>-1.0458959999999999</c:v>
                </c:pt>
                <c:pt idx="917">
                  <c:v>-1.040529</c:v>
                </c:pt>
                <c:pt idx="918">
                  <c:v>-1.035161</c:v>
                </c:pt>
                <c:pt idx="919">
                  <c:v>-1.0294860000000001</c:v>
                </c:pt>
                <c:pt idx="920">
                  <c:v>-1.023965</c:v>
                </c:pt>
                <c:pt idx="921">
                  <c:v>-1.0185979999999999</c:v>
                </c:pt>
                <c:pt idx="922">
                  <c:v>-1.012616</c:v>
                </c:pt>
                <c:pt idx="923">
                  <c:v>-1.0070949999999999</c:v>
                </c:pt>
                <c:pt idx="924">
                  <c:v>-1.0020339999999999</c:v>
                </c:pt>
                <c:pt idx="925">
                  <c:v>-0.99804699999999991</c:v>
                </c:pt>
                <c:pt idx="926">
                  <c:v>-0.99298500000000001</c:v>
                </c:pt>
                <c:pt idx="927">
                  <c:v>-0.98823099999999997</c:v>
                </c:pt>
                <c:pt idx="928">
                  <c:v>-0.98225000000000007</c:v>
                </c:pt>
                <c:pt idx="929">
                  <c:v>-0.97780200000000006</c:v>
                </c:pt>
                <c:pt idx="930">
                  <c:v>-0.973661</c:v>
                </c:pt>
                <c:pt idx="931">
                  <c:v>-0.96921400000000002</c:v>
                </c:pt>
                <c:pt idx="932">
                  <c:v>-0.96461300000000005</c:v>
                </c:pt>
                <c:pt idx="933">
                  <c:v>-0.96108499999999997</c:v>
                </c:pt>
                <c:pt idx="934">
                  <c:v>-0.95863199999999993</c:v>
                </c:pt>
                <c:pt idx="935">
                  <c:v>-0.95556399999999997</c:v>
                </c:pt>
                <c:pt idx="936">
                  <c:v>-0.95295700000000005</c:v>
                </c:pt>
                <c:pt idx="937">
                  <c:v>-0.94881599999999999</c:v>
                </c:pt>
                <c:pt idx="938">
                  <c:v>-0.94436900000000001</c:v>
                </c:pt>
                <c:pt idx="939">
                  <c:v>-0.94053500000000001</c:v>
                </c:pt>
                <c:pt idx="940">
                  <c:v>-0.93623999999999996</c:v>
                </c:pt>
                <c:pt idx="941">
                  <c:v>-0.93332599999999999</c:v>
                </c:pt>
                <c:pt idx="942">
                  <c:v>-0.92979900000000004</c:v>
                </c:pt>
                <c:pt idx="943">
                  <c:v>-0.92765199999999992</c:v>
                </c:pt>
                <c:pt idx="944">
                  <c:v>-0.92412400000000006</c:v>
                </c:pt>
                <c:pt idx="945">
                  <c:v>-0.92105700000000001</c:v>
                </c:pt>
                <c:pt idx="946">
                  <c:v>-0.91706999999999994</c:v>
                </c:pt>
                <c:pt idx="947">
                  <c:v>-0.91400199999999998</c:v>
                </c:pt>
                <c:pt idx="948">
                  <c:v>-0.91047500000000003</c:v>
                </c:pt>
                <c:pt idx="949">
                  <c:v>-0.90909499999999999</c:v>
                </c:pt>
                <c:pt idx="950">
                  <c:v>-0.904034</c:v>
                </c:pt>
                <c:pt idx="951">
                  <c:v>-0.90065999999999991</c:v>
                </c:pt>
                <c:pt idx="952">
                  <c:v>-0.89973899999999996</c:v>
                </c:pt>
                <c:pt idx="953">
                  <c:v>-0.89621200000000001</c:v>
                </c:pt>
                <c:pt idx="954">
                  <c:v>-0.89299099999999998</c:v>
                </c:pt>
                <c:pt idx="955">
                  <c:v>-0.88977099999999998</c:v>
                </c:pt>
                <c:pt idx="956">
                  <c:v>-0.88808399999999998</c:v>
                </c:pt>
                <c:pt idx="957">
                  <c:v>-0.88424900000000006</c:v>
                </c:pt>
                <c:pt idx="958">
                  <c:v>-0.88194899999999998</c:v>
                </c:pt>
                <c:pt idx="959">
                  <c:v>-0.87765499999999996</c:v>
                </c:pt>
                <c:pt idx="960">
                  <c:v>-0.87581400000000009</c:v>
                </c:pt>
                <c:pt idx="961">
                  <c:v>-0.87397400000000003</c:v>
                </c:pt>
                <c:pt idx="962">
                  <c:v>-0.871367</c:v>
                </c:pt>
                <c:pt idx="963">
                  <c:v>-0.86661200000000005</c:v>
                </c:pt>
                <c:pt idx="964">
                  <c:v>-0.86446500000000004</c:v>
                </c:pt>
                <c:pt idx="965">
                  <c:v>-0.86354500000000001</c:v>
                </c:pt>
                <c:pt idx="966">
                  <c:v>-0.86185800000000001</c:v>
                </c:pt>
                <c:pt idx="967">
                  <c:v>-0.85955799999999993</c:v>
                </c:pt>
                <c:pt idx="968">
                  <c:v>-0.85710399999999998</c:v>
                </c:pt>
                <c:pt idx="969">
                  <c:v>-0.85465000000000002</c:v>
                </c:pt>
                <c:pt idx="970">
                  <c:v>-0.85327000000000008</c:v>
                </c:pt>
                <c:pt idx="971">
                  <c:v>-0.84943599999999997</c:v>
                </c:pt>
                <c:pt idx="972">
                  <c:v>-0.84774899999999997</c:v>
                </c:pt>
                <c:pt idx="973">
                  <c:v>-0.84529500000000002</c:v>
                </c:pt>
                <c:pt idx="974">
                  <c:v>-0.84314800000000001</c:v>
                </c:pt>
                <c:pt idx="975">
                  <c:v>-0.84253400000000001</c:v>
                </c:pt>
                <c:pt idx="976">
                  <c:v>-0.83977399999999991</c:v>
                </c:pt>
                <c:pt idx="977">
                  <c:v>-0.83839299999999994</c:v>
                </c:pt>
                <c:pt idx="978">
                  <c:v>-0.83670599999999995</c:v>
                </c:pt>
                <c:pt idx="979">
                  <c:v>-0.83425199999999999</c:v>
                </c:pt>
                <c:pt idx="980">
                  <c:v>-0.83333199999999996</c:v>
                </c:pt>
                <c:pt idx="981">
                  <c:v>-0.83149200000000001</c:v>
                </c:pt>
                <c:pt idx="982">
                  <c:v>-0.82919100000000001</c:v>
                </c:pt>
                <c:pt idx="983">
                  <c:v>-0.82827099999999998</c:v>
                </c:pt>
                <c:pt idx="984">
                  <c:v>-0.82719799999999999</c:v>
                </c:pt>
                <c:pt idx="985">
                  <c:v>-0.82505100000000009</c:v>
                </c:pt>
                <c:pt idx="986">
                  <c:v>-0.82412999999999992</c:v>
                </c:pt>
                <c:pt idx="987">
                  <c:v>-0.823824</c:v>
                </c:pt>
                <c:pt idx="988">
                  <c:v>-0.82182999999999995</c:v>
                </c:pt>
                <c:pt idx="989">
                  <c:v>-0.82106299999999999</c:v>
                </c:pt>
                <c:pt idx="990">
                  <c:v>-0.82075599999999993</c:v>
                </c:pt>
                <c:pt idx="991">
                  <c:v>-0.81876199999999999</c:v>
                </c:pt>
                <c:pt idx="992">
                  <c:v>-0.82029600000000003</c:v>
                </c:pt>
                <c:pt idx="993">
                  <c:v>-0.81998900000000008</c:v>
                </c:pt>
                <c:pt idx="994">
                  <c:v>-0.81952900000000006</c:v>
                </c:pt>
                <c:pt idx="995">
                  <c:v>-0.82014299999999996</c:v>
                </c:pt>
                <c:pt idx="996">
                  <c:v>-0.81952900000000006</c:v>
                </c:pt>
                <c:pt idx="997">
                  <c:v>-0.81983600000000001</c:v>
                </c:pt>
                <c:pt idx="998">
                  <c:v>-0.82045000000000001</c:v>
                </c:pt>
                <c:pt idx="999">
                  <c:v>-0.82182999999999995</c:v>
                </c:pt>
                <c:pt idx="1000">
                  <c:v>-0.82351699999999994</c:v>
                </c:pt>
                <c:pt idx="1001">
                  <c:v>-0.82535700000000001</c:v>
                </c:pt>
                <c:pt idx="1002">
                  <c:v>-0.82842500000000008</c:v>
                </c:pt>
                <c:pt idx="1003">
                  <c:v>-0.83118500000000006</c:v>
                </c:pt>
                <c:pt idx="1004">
                  <c:v>-0.83379199999999998</c:v>
                </c:pt>
                <c:pt idx="1005">
                  <c:v>-0.8370129999999999</c:v>
                </c:pt>
                <c:pt idx="1006">
                  <c:v>-0.83992699999999998</c:v>
                </c:pt>
                <c:pt idx="1007">
                  <c:v>-0.84314800000000001</c:v>
                </c:pt>
                <c:pt idx="1008">
                  <c:v>-0.84529500000000002</c:v>
                </c:pt>
                <c:pt idx="1009">
                  <c:v>-0.846522</c:v>
                </c:pt>
                <c:pt idx="1010">
                  <c:v>-0.84744200000000003</c:v>
                </c:pt>
                <c:pt idx="1011">
                  <c:v>-0.84882200000000008</c:v>
                </c:pt>
                <c:pt idx="1012">
                  <c:v>-0.84928199999999998</c:v>
                </c:pt>
                <c:pt idx="1013">
                  <c:v>-0.85004899999999994</c:v>
                </c:pt>
                <c:pt idx="1014">
                  <c:v>-0.84866900000000001</c:v>
                </c:pt>
                <c:pt idx="1015">
                  <c:v>-0.8482090000000001</c:v>
                </c:pt>
                <c:pt idx="1016">
                  <c:v>-0.84836199999999995</c:v>
                </c:pt>
                <c:pt idx="1017">
                  <c:v>-0.84682800000000003</c:v>
                </c:pt>
                <c:pt idx="1018">
                  <c:v>-0.844835</c:v>
                </c:pt>
                <c:pt idx="1019">
                  <c:v>-0.84360800000000002</c:v>
                </c:pt>
                <c:pt idx="1020">
                  <c:v>-0.84268699999999996</c:v>
                </c:pt>
                <c:pt idx="1021">
                  <c:v>-0.84084700000000001</c:v>
                </c:pt>
                <c:pt idx="1022">
                  <c:v>-0.83823999999999999</c:v>
                </c:pt>
                <c:pt idx="1023">
                  <c:v>-0.8353259999999999</c:v>
                </c:pt>
                <c:pt idx="1024">
                  <c:v>-0.83348600000000006</c:v>
                </c:pt>
                <c:pt idx="1025">
                  <c:v>-0.83179900000000007</c:v>
                </c:pt>
                <c:pt idx="1026">
                  <c:v>-0.82949800000000007</c:v>
                </c:pt>
                <c:pt idx="1027">
                  <c:v>-0.827658</c:v>
                </c:pt>
                <c:pt idx="1028">
                  <c:v>-0.82643100000000003</c:v>
                </c:pt>
                <c:pt idx="1029">
                  <c:v>-0.82673700000000006</c:v>
                </c:pt>
                <c:pt idx="1030">
                  <c:v>-0.82474399999999992</c:v>
                </c:pt>
                <c:pt idx="1031">
                  <c:v>-0.82336300000000007</c:v>
                </c:pt>
                <c:pt idx="1032">
                  <c:v>-0.82198300000000002</c:v>
                </c:pt>
                <c:pt idx="1033">
                  <c:v>-0.81922300000000003</c:v>
                </c:pt>
                <c:pt idx="1034">
                  <c:v>-0.81784200000000007</c:v>
                </c:pt>
                <c:pt idx="1035">
                  <c:v>-0.817689</c:v>
                </c:pt>
                <c:pt idx="1036">
                  <c:v>-0.81753600000000004</c:v>
                </c:pt>
                <c:pt idx="1037">
                  <c:v>-0.81692200000000004</c:v>
                </c:pt>
                <c:pt idx="1038">
                  <c:v>-0.81692200000000004</c:v>
                </c:pt>
                <c:pt idx="1039">
                  <c:v>-0.81630899999999995</c:v>
                </c:pt>
                <c:pt idx="1040">
                  <c:v>-0.81508199999999997</c:v>
                </c:pt>
                <c:pt idx="1041">
                  <c:v>-0.81584900000000005</c:v>
                </c:pt>
                <c:pt idx="1042">
                  <c:v>-0.81370100000000001</c:v>
                </c:pt>
                <c:pt idx="1043">
                  <c:v>-0.81232099999999996</c:v>
                </c:pt>
                <c:pt idx="1044">
                  <c:v>-0.81446800000000008</c:v>
                </c:pt>
                <c:pt idx="1045">
                  <c:v>-0.81891600000000009</c:v>
                </c:pt>
                <c:pt idx="1046">
                  <c:v>-0.817689</c:v>
                </c:pt>
                <c:pt idx="1047">
                  <c:v>-0.81753600000000004</c:v>
                </c:pt>
                <c:pt idx="1048">
                  <c:v>-0.81830199999999997</c:v>
                </c:pt>
                <c:pt idx="1049">
                  <c:v>-0.81983600000000001</c:v>
                </c:pt>
                <c:pt idx="1050">
                  <c:v>-0.82274999999999998</c:v>
                </c:pt>
                <c:pt idx="1051">
                  <c:v>-0.82351699999999994</c:v>
                </c:pt>
                <c:pt idx="1052">
                  <c:v>-0.82535700000000001</c:v>
                </c:pt>
                <c:pt idx="1053">
                  <c:v>-0.82505100000000009</c:v>
                </c:pt>
                <c:pt idx="1054">
                  <c:v>-0.82827099999999998</c:v>
                </c:pt>
                <c:pt idx="1055">
                  <c:v>-0.83210499999999998</c:v>
                </c:pt>
                <c:pt idx="1056">
                  <c:v>-0.832565</c:v>
                </c:pt>
                <c:pt idx="1057">
                  <c:v>-0.83762599999999998</c:v>
                </c:pt>
                <c:pt idx="1058">
                  <c:v>-0.83808699999999992</c:v>
                </c:pt>
                <c:pt idx="1059">
                  <c:v>-0.83762599999999998</c:v>
                </c:pt>
                <c:pt idx="1060">
                  <c:v>-0.84115399999999996</c:v>
                </c:pt>
                <c:pt idx="1061">
                  <c:v>-0.84774899999999997</c:v>
                </c:pt>
                <c:pt idx="1062">
                  <c:v>-0.84667499999999996</c:v>
                </c:pt>
                <c:pt idx="1063">
                  <c:v>-0.84866900000000001</c:v>
                </c:pt>
                <c:pt idx="1064">
                  <c:v>-0.85173599999999994</c:v>
                </c:pt>
                <c:pt idx="1065">
                  <c:v>-0.85342299999999993</c:v>
                </c:pt>
                <c:pt idx="1066">
                  <c:v>-0.85756399999999999</c:v>
                </c:pt>
                <c:pt idx="1067">
                  <c:v>-0.86032399999999998</c:v>
                </c:pt>
                <c:pt idx="1068">
                  <c:v>-0.86155099999999996</c:v>
                </c:pt>
                <c:pt idx="1069">
                  <c:v>-0.86768599999999996</c:v>
                </c:pt>
                <c:pt idx="1070">
                  <c:v>-0.86998700000000007</c:v>
                </c:pt>
                <c:pt idx="1071">
                  <c:v>-0.87121300000000002</c:v>
                </c:pt>
                <c:pt idx="1072">
                  <c:v>-0.87320699999999996</c:v>
                </c:pt>
                <c:pt idx="1073">
                  <c:v>-0.87197999999999998</c:v>
                </c:pt>
                <c:pt idx="1074">
                  <c:v>-0.870753</c:v>
                </c:pt>
                <c:pt idx="1075">
                  <c:v>-0.87489399999999995</c:v>
                </c:pt>
                <c:pt idx="1076">
                  <c:v>-0.87443400000000004</c:v>
                </c:pt>
                <c:pt idx="1077">
                  <c:v>-0.87765499999999996</c:v>
                </c:pt>
                <c:pt idx="1078">
                  <c:v>-0.87489399999999995</c:v>
                </c:pt>
                <c:pt idx="1079">
                  <c:v>-0.87658099999999994</c:v>
                </c:pt>
                <c:pt idx="1080">
                  <c:v>-0.87535399999999997</c:v>
                </c:pt>
                <c:pt idx="1081">
                  <c:v>-0.87596799999999997</c:v>
                </c:pt>
                <c:pt idx="1082">
                  <c:v>-0.87151999999999996</c:v>
                </c:pt>
                <c:pt idx="1083">
                  <c:v>-0.86676600000000004</c:v>
                </c:pt>
                <c:pt idx="1084">
                  <c:v>-0.865846</c:v>
                </c:pt>
                <c:pt idx="1085">
                  <c:v>-0.86615200000000003</c:v>
                </c:pt>
                <c:pt idx="1086">
                  <c:v>-0.86185800000000001</c:v>
                </c:pt>
                <c:pt idx="1087">
                  <c:v>-0.86308499999999999</c:v>
                </c:pt>
                <c:pt idx="1088">
                  <c:v>-0.86109100000000005</c:v>
                </c:pt>
                <c:pt idx="1089">
                  <c:v>-0.85925099999999999</c:v>
                </c:pt>
                <c:pt idx="1090">
                  <c:v>-0.85817699999999997</c:v>
                </c:pt>
                <c:pt idx="1091">
                  <c:v>-0.85894400000000004</c:v>
                </c:pt>
                <c:pt idx="1092">
                  <c:v>-0.85664400000000007</c:v>
                </c:pt>
                <c:pt idx="1093">
                  <c:v>-0.85710399999999998</c:v>
                </c:pt>
                <c:pt idx="1094">
                  <c:v>-0.85403699999999994</c:v>
                </c:pt>
                <c:pt idx="1095">
                  <c:v>-0.85158300000000009</c:v>
                </c:pt>
                <c:pt idx="1096">
                  <c:v>-0.8498960000000001</c:v>
                </c:pt>
                <c:pt idx="1097">
                  <c:v>-0.84713500000000008</c:v>
                </c:pt>
                <c:pt idx="1098">
                  <c:v>-0.84575500000000003</c:v>
                </c:pt>
                <c:pt idx="1099">
                  <c:v>-0.84376099999999998</c:v>
                </c:pt>
                <c:pt idx="1100">
                  <c:v>-0.83992699999999998</c:v>
                </c:pt>
                <c:pt idx="1101">
                  <c:v>-0.84130700000000003</c:v>
                </c:pt>
                <c:pt idx="1102">
                  <c:v>-0.84130700000000003</c:v>
                </c:pt>
                <c:pt idx="1103">
                  <c:v>-0.84207399999999999</c:v>
                </c:pt>
                <c:pt idx="1104">
                  <c:v>-0.84284099999999995</c:v>
                </c:pt>
                <c:pt idx="1105">
                  <c:v>-0.84376099999999998</c:v>
                </c:pt>
                <c:pt idx="1106">
                  <c:v>-0.84514100000000003</c:v>
                </c:pt>
                <c:pt idx="1107">
                  <c:v>-0.84621499999999994</c:v>
                </c:pt>
                <c:pt idx="1108">
                  <c:v>-0.84406800000000004</c:v>
                </c:pt>
                <c:pt idx="1109">
                  <c:v>-0.84207399999999999</c:v>
                </c:pt>
                <c:pt idx="1110">
                  <c:v>-0.83962000000000003</c:v>
                </c:pt>
                <c:pt idx="1111">
                  <c:v>-0.84084700000000001</c:v>
                </c:pt>
                <c:pt idx="1112">
                  <c:v>-0.83916000000000002</c:v>
                </c:pt>
                <c:pt idx="1113">
                  <c:v>-0.83670599999999995</c:v>
                </c:pt>
                <c:pt idx="1114">
                  <c:v>-0.83425199999999999</c:v>
                </c:pt>
                <c:pt idx="1115">
                  <c:v>-0.83425199999999999</c:v>
                </c:pt>
                <c:pt idx="1116">
                  <c:v>-0.83379199999999998</c:v>
                </c:pt>
                <c:pt idx="1117">
                  <c:v>-0.8353259999999999</c:v>
                </c:pt>
                <c:pt idx="1118">
                  <c:v>-0.8370129999999999</c:v>
                </c:pt>
                <c:pt idx="1119">
                  <c:v>-0.83732000000000006</c:v>
                </c:pt>
                <c:pt idx="1120">
                  <c:v>-0.83394599999999997</c:v>
                </c:pt>
                <c:pt idx="1121">
                  <c:v>-0.83379199999999998</c:v>
                </c:pt>
                <c:pt idx="1122">
                  <c:v>-0.83333199999999996</c:v>
                </c:pt>
                <c:pt idx="1123">
                  <c:v>-0.83379199999999998</c:v>
                </c:pt>
                <c:pt idx="1124">
                  <c:v>-0.83471200000000001</c:v>
                </c:pt>
                <c:pt idx="1125">
                  <c:v>-0.83517300000000005</c:v>
                </c:pt>
                <c:pt idx="1126">
                  <c:v>-0.83578600000000003</c:v>
                </c:pt>
                <c:pt idx="1127">
                  <c:v>-0.83686000000000005</c:v>
                </c:pt>
                <c:pt idx="1128">
                  <c:v>-0.83808699999999992</c:v>
                </c:pt>
                <c:pt idx="1129">
                  <c:v>-0.83686000000000005</c:v>
                </c:pt>
                <c:pt idx="1130">
                  <c:v>-0.83501899999999996</c:v>
                </c:pt>
                <c:pt idx="1131">
                  <c:v>-0.8353259999999999</c:v>
                </c:pt>
                <c:pt idx="1132">
                  <c:v>-0.83440599999999998</c:v>
                </c:pt>
                <c:pt idx="1133">
                  <c:v>-0.83409900000000003</c:v>
                </c:pt>
                <c:pt idx="1134">
                  <c:v>-0.83471200000000001</c:v>
                </c:pt>
                <c:pt idx="1135">
                  <c:v>-0.83471200000000001</c:v>
                </c:pt>
                <c:pt idx="1136">
                  <c:v>-0.83471200000000001</c:v>
                </c:pt>
                <c:pt idx="1137">
                  <c:v>-0.83333199999999996</c:v>
                </c:pt>
                <c:pt idx="1138">
                  <c:v>-0.83348600000000006</c:v>
                </c:pt>
                <c:pt idx="1139">
                  <c:v>-0.833179</c:v>
                </c:pt>
                <c:pt idx="1140">
                  <c:v>-0.833179</c:v>
                </c:pt>
                <c:pt idx="1141">
                  <c:v>-0.83471200000000001</c:v>
                </c:pt>
                <c:pt idx="1142">
                  <c:v>-0.8370129999999999</c:v>
                </c:pt>
                <c:pt idx="1143">
                  <c:v>-0.83732000000000006</c:v>
                </c:pt>
                <c:pt idx="1144">
                  <c:v>-0.8370129999999999</c:v>
                </c:pt>
                <c:pt idx="1145">
                  <c:v>-0.83823999999999999</c:v>
                </c:pt>
                <c:pt idx="1146">
                  <c:v>-0.83931299999999998</c:v>
                </c:pt>
                <c:pt idx="1147">
                  <c:v>-0.83916000000000002</c:v>
                </c:pt>
                <c:pt idx="1148">
                  <c:v>-0.83946699999999996</c:v>
                </c:pt>
                <c:pt idx="1149">
                  <c:v>-0.84176700000000004</c:v>
                </c:pt>
                <c:pt idx="1150">
                  <c:v>-0.84222699999999995</c:v>
                </c:pt>
                <c:pt idx="1151">
                  <c:v>-0.84192100000000003</c:v>
                </c:pt>
                <c:pt idx="1152">
                  <c:v>-0.84161399999999997</c:v>
                </c:pt>
                <c:pt idx="1153">
                  <c:v>-0.84161399999999997</c:v>
                </c:pt>
                <c:pt idx="1154">
                  <c:v>-0.84391399999999994</c:v>
                </c:pt>
                <c:pt idx="1155">
                  <c:v>-0.84713500000000008</c:v>
                </c:pt>
                <c:pt idx="1156">
                  <c:v>-0.84928199999999998</c:v>
                </c:pt>
                <c:pt idx="1157">
                  <c:v>-0.849742</c:v>
                </c:pt>
                <c:pt idx="1158">
                  <c:v>-0.85173599999999994</c:v>
                </c:pt>
                <c:pt idx="1159">
                  <c:v>-0.85142899999999999</c:v>
                </c:pt>
                <c:pt idx="1160">
                  <c:v>-0.85188900000000001</c:v>
                </c:pt>
                <c:pt idx="1161">
                  <c:v>-0.85510999999999993</c:v>
                </c:pt>
                <c:pt idx="1162">
                  <c:v>-0.85510999999999993</c:v>
                </c:pt>
                <c:pt idx="1163">
                  <c:v>-0.85495700000000008</c:v>
                </c:pt>
                <c:pt idx="1164">
                  <c:v>-0.85648999999999997</c:v>
                </c:pt>
                <c:pt idx="1165">
                  <c:v>-0.855877</c:v>
                </c:pt>
                <c:pt idx="1166">
                  <c:v>-0.85480299999999998</c:v>
                </c:pt>
                <c:pt idx="1167">
                  <c:v>-0.85280999999999996</c:v>
                </c:pt>
                <c:pt idx="1168">
                  <c:v>-0.85311599999999999</c:v>
                </c:pt>
                <c:pt idx="1169">
                  <c:v>-0.85250300000000001</c:v>
                </c:pt>
                <c:pt idx="1170">
                  <c:v>-0.85250300000000001</c:v>
                </c:pt>
                <c:pt idx="1171">
                  <c:v>-0.85219600000000006</c:v>
                </c:pt>
                <c:pt idx="1172">
                  <c:v>-0.85311599999999999</c:v>
                </c:pt>
                <c:pt idx="1173">
                  <c:v>-0.85327000000000008</c:v>
                </c:pt>
                <c:pt idx="1174">
                  <c:v>-0.85250300000000001</c:v>
                </c:pt>
                <c:pt idx="1175">
                  <c:v>-0.85112299999999996</c:v>
                </c:pt>
                <c:pt idx="1176">
                  <c:v>-0.85158300000000009</c:v>
                </c:pt>
                <c:pt idx="1177">
                  <c:v>-0.85096900000000009</c:v>
                </c:pt>
                <c:pt idx="1178">
                  <c:v>-0.85311599999999999</c:v>
                </c:pt>
                <c:pt idx="1179">
                  <c:v>-0.85311599999999999</c:v>
                </c:pt>
                <c:pt idx="1180">
                  <c:v>-0.85219600000000006</c:v>
                </c:pt>
                <c:pt idx="1181">
                  <c:v>-0.85188900000000001</c:v>
                </c:pt>
                <c:pt idx="1182">
                  <c:v>-0.85142899999999999</c:v>
                </c:pt>
                <c:pt idx="1183">
                  <c:v>-0.85449699999999995</c:v>
                </c:pt>
                <c:pt idx="1184">
                  <c:v>-0.85541699999999998</c:v>
                </c:pt>
                <c:pt idx="1185">
                  <c:v>-0.85419</c:v>
                </c:pt>
                <c:pt idx="1186">
                  <c:v>-0.85480299999999998</c:v>
                </c:pt>
                <c:pt idx="1187">
                  <c:v>-0.85434300000000007</c:v>
                </c:pt>
                <c:pt idx="1188">
                  <c:v>-0.85449699999999995</c:v>
                </c:pt>
                <c:pt idx="1189">
                  <c:v>-0.85434300000000007</c:v>
                </c:pt>
                <c:pt idx="1190">
                  <c:v>-0.85342299999999993</c:v>
                </c:pt>
                <c:pt idx="1191">
                  <c:v>-0.85403699999999994</c:v>
                </c:pt>
                <c:pt idx="1192">
                  <c:v>-0.85327000000000008</c:v>
                </c:pt>
                <c:pt idx="1193">
                  <c:v>-0.85372999999999999</c:v>
                </c:pt>
                <c:pt idx="1194">
                  <c:v>-0.85219600000000006</c:v>
                </c:pt>
                <c:pt idx="1195">
                  <c:v>-0.85066199999999992</c:v>
                </c:pt>
                <c:pt idx="1196">
                  <c:v>-0.85066199999999992</c:v>
                </c:pt>
                <c:pt idx="1197">
                  <c:v>-0.84958900000000004</c:v>
                </c:pt>
                <c:pt idx="1198">
                  <c:v>-0.84897499999999992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B2-4EF4-B62D-A5A708613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592192"/>
        <c:axId val="263594368"/>
      </c:scatterChart>
      <c:valAx>
        <c:axId val="26359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Potential (V vs. Ag/Ag2S)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63594368"/>
        <c:crossesAt val="-3"/>
        <c:crossBetween val="midCat"/>
      </c:valAx>
      <c:valAx>
        <c:axId val="263594368"/>
        <c:scaling>
          <c:orientation val="minMax"/>
        </c:scaling>
        <c:delete val="1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Current</a:t>
                </a:r>
              </a:p>
            </c:rich>
          </c:tx>
          <c:overlay val="0"/>
        </c:title>
        <c:numFmt formatCode="0.0" sourceLinked="0"/>
        <c:majorTickMark val="in"/>
        <c:minorTickMark val="none"/>
        <c:tickLblPos val="nextTo"/>
        <c:crossAx val="263592192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274823459710476"/>
          <c:y val="0.37435473462993951"/>
          <c:w val="0.21178881091057469"/>
          <c:h val="0.159863850080087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0.13838</cdr:x>
      <cdr:y>0.84371</cdr:y>
    </cdr:from>
    <cdr:to>
      <cdr:x>0.40353</cdr:x>
      <cdr:y>0.93399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49299-33E5-4D07-9F4B-EBCB95F8A204}"/>
            </a:ext>
          </a:extLst>
        </cdr:cNvPr>
        <cdr:cNvSpPr txBox="1"/>
      </cdr:nvSpPr>
      <cdr:spPr>
        <a:xfrm xmlns:a="http://schemas.openxmlformats.org/drawingml/2006/main" rot="19020000">
          <a:off x="643571" y="4540722"/>
          <a:ext cx="1233169" cy="48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EMIM </a:t>
          </a:r>
          <a:r>
            <a:rPr lang="en-US" sz="1400" b="1" dirty="0" err="1"/>
            <a:t>OTf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0.30842</cdr:x>
      <cdr:y>0.84371</cdr:y>
    </cdr:from>
    <cdr:to>
      <cdr:x>0.57357</cdr:x>
      <cdr:y>0.93399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7B387C6-775C-4292-B2B0-466E8F857F92}"/>
            </a:ext>
          </a:extLst>
        </cdr:cNvPr>
        <cdr:cNvSpPr txBox="1"/>
      </cdr:nvSpPr>
      <cdr:spPr>
        <a:xfrm xmlns:a="http://schemas.openxmlformats.org/drawingml/2006/main" rot="19020000">
          <a:off x="1434410" y="4540723"/>
          <a:ext cx="1233170" cy="48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EMIM NTf2</a:t>
          </a:r>
        </a:p>
      </cdr:txBody>
    </cdr:sp>
  </cdr:relSizeAnchor>
  <cdr:relSizeAnchor xmlns:cdr="http://schemas.openxmlformats.org/drawingml/2006/chartDrawing">
    <cdr:from>
      <cdr:x>0.5</cdr:x>
      <cdr:y>0.84372</cdr:y>
    </cdr:from>
    <cdr:to>
      <cdr:x>0.76516</cdr:x>
      <cdr:y>0.93399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4560F2F-0449-4E74-B974-6DFE2E94930F}"/>
            </a:ext>
          </a:extLst>
        </cdr:cNvPr>
        <cdr:cNvSpPr txBox="1"/>
      </cdr:nvSpPr>
      <cdr:spPr>
        <a:xfrm xmlns:a="http://schemas.openxmlformats.org/drawingml/2006/main" rot="19020000">
          <a:off x="2325425" y="4540770"/>
          <a:ext cx="1233169" cy="48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EMIM BF4</a:t>
          </a:r>
        </a:p>
      </cdr:txBody>
    </cdr:sp>
  </cdr:relSizeAnchor>
  <cdr:relSizeAnchor xmlns:cdr="http://schemas.openxmlformats.org/drawingml/2006/chartDrawing">
    <cdr:from>
      <cdr:x>0.20455</cdr:x>
      <cdr:y>0.36241</cdr:y>
    </cdr:from>
    <cdr:to>
      <cdr:x>0.43195</cdr:x>
      <cdr:y>0.48884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D85430-3EA6-4403-8A32-F7193256B6B9}"/>
            </a:ext>
          </a:extLst>
        </cdr:cNvPr>
        <cdr:cNvSpPr txBox="1"/>
      </cdr:nvSpPr>
      <cdr:spPr>
        <a:xfrm xmlns:a="http://schemas.openxmlformats.org/drawingml/2006/main">
          <a:off x="951318" y="1678066"/>
          <a:ext cx="1057619" cy="58542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1"/>
              </a:solidFill>
            </a:rPr>
            <a:t>Silver</a:t>
          </a:r>
        </a:p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Copper</a:t>
          </a:r>
        </a:p>
      </cdr:txBody>
    </cdr:sp>
  </cdr:relSizeAnchor>
  <cdr:relSizeAnchor xmlns:cdr="http://schemas.openxmlformats.org/drawingml/2006/chartDrawing">
    <cdr:from>
      <cdr:x>0.36234</cdr:x>
      <cdr:y>0.10435</cdr:y>
    </cdr:from>
    <cdr:to>
      <cdr:x>0.77069</cdr:x>
      <cdr:y>0.27566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687D6A5-BEAE-40E3-85D2-07E776A66CDB}"/>
            </a:ext>
          </a:extLst>
        </cdr:cNvPr>
        <cdr:cNvSpPr txBox="1"/>
      </cdr:nvSpPr>
      <cdr:spPr>
        <a:xfrm xmlns:a="http://schemas.openxmlformats.org/drawingml/2006/main">
          <a:off x="1685163" y="483162"/>
          <a:ext cx="1899186" cy="79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accent1"/>
              </a:solidFill>
            </a:rPr>
            <a:t>Silver in water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0.17428</cdr:x>
      <cdr:y>0.14437</cdr:y>
    </cdr:from>
    <cdr:to>
      <cdr:x>0.35231</cdr:x>
      <cdr:y>0.14437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16C24A55-7BCE-4EC2-B8D7-9C8AE84F2DF9}"/>
            </a:ext>
          </a:extLst>
        </cdr:cNvPr>
        <cdr:cNvCxnSpPr/>
      </cdr:nvCxnSpPr>
      <cdr:spPr>
        <a:xfrm xmlns:a="http://schemas.openxmlformats.org/drawingml/2006/main" flipH="1">
          <a:off x="810546" y="668488"/>
          <a:ext cx="828000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accent1">
              <a:lumMod val="75000"/>
            </a:schemeClr>
          </a:solidFill>
          <a:prstDash val="soli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0.34668</cdr:x>
      <cdr:y>0.26759</cdr:y>
    </cdr:from>
    <cdr:to>
      <cdr:x>0.76977</cdr:x>
      <cdr:y>0.4389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6677DC81-A2B5-46CE-80BC-3C4225DAE092}"/>
            </a:ext>
          </a:extLst>
        </cdr:cNvPr>
        <cdr:cNvSpPr txBox="1"/>
      </cdr:nvSpPr>
      <cdr:spPr>
        <a:xfrm xmlns:a="http://schemas.openxmlformats.org/drawingml/2006/main">
          <a:off x="1612332" y="1239043"/>
          <a:ext cx="1967734" cy="79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Copper in water</a:t>
          </a:r>
        </a:p>
      </cdr:txBody>
    </cdr:sp>
  </cdr:relSizeAnchor>
  <cdr:relSizeAnchor xmlns:cdr="http://schemas.openxmlformats.org/drawingml/2006/chartDrawing">
    <cdr:from>
      <cdr:x>0.17336</cdr:x>
      <cdr:y>0.20531</cdr:y>
    </cdr:from>
    <cdr:to>
      <cdr:x>0.34905</cdr:x>
      <cdr:y>0.29374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9F41AC68-E6AD-4829-AC2F-C3E5F638D391}"/>
            </a:ext>
          </a:extLst>
        </cdr:cNvPr>
        <cdr:cNvCxnSpPr/>
      </cdr:nvCxnSpPr>
      <cdr:spPr>
        <a:xfrm xmlns:a="http://schemas.openxmlformats.org/drawingml/2006/main" flipH="1" flipV="1">
          <a:off x="806262" y="950643"/>
          <a:ext cx="817085" cy="40946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prstDash val="soli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0.13838</cdr:x>
      <cdr:y>0.84371</cdr:y>
    </cdr:from>
    <cdr:to>
      <cdr:x>0.40353</cdr:x>
      <cdr:y>0.93399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49299-33E5-4D07-9F4B-EBCB95F8A204}"/>
            </a:ext>
          </a:extLst>
        </cdr:cNvPr>
        <cdr:cNvSpPr txBox="1"/>
      </cdr:nvSpPr>
      <cdr:spPr>
        <a:xfrm xmlns:a="http://schemas.openxmlformats.org/drawingml/2006/main" rot="19020000">
          <a:off x="643571" y="4540722"/>
          <a:ext cx="1233169" cy="48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EMIM </a:t>
          </a:r>
          <a:r>
            <a:rPr lang="en-US" sz="1400" b="1" dirty="0" err="1"/>
            <a:t>OTf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0.30842</cdr:x>
      <cdr:y>0.84371</cdr:y>
    </cdr:from>
    <cdr:to>
      <cdr:x>0.57357</cdr:x>
      <cdr:y>0.93399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7B387C6-775C-4292-B2B0-466E8F857F92}"/>
            </a:ext>
          </a:extLst>
        </cdr:cNvPr>
        <cdr:cNvSpPr txBox="1"/>
      </cdr:nvSpPr>
      <cdr:spPr>
        <a:xfrm xmlns:a="http://schemas.openxmlformats.org/drawingml/2006/main" rot="19020000">
          <a:off x="1434410" y="4540723"/>
          <a:ext cx="1233170" cy="48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EMIM NTf2</a:t>
          </a:r>
        </a:p>
      </cdr:txBody>
    </cdr:sp>
  </cdr:relSizeAnchor>
  <cdr:relSizeAnchor xmlns:cdr="http://schemas.openxmlformats.org/drawingml/2006/chartDrawing">
    <cdr:from>
      <cdr:x>0.5</cdr:x>
      <cdr:y>0.84372</cdr:y>
    </cdr:from>
    <cdr:to>
      <cdr:x>0.76516</cdr:x>
      <cdr:y>0.93399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4560F2F-0449-4E74-B974-6DFE2E94930F}"/>
            </a:ext>
          </a:extLst>
        </cdr:cNvPr>
        <cdr:cNvSpPr txBox="1"/>
      </cdr:nvSpPr>
      <cdr:spPr>
        <a:xfrm xmlns:a="http://schemas.openxmlformats.org/drawingml/2006/main" rot="19020000">
          <a:off x="2325425" y="4540770"/>
          <a:ext cx="1233169" cy="48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EMIM BF4</a:t>
          </a:r>
        </a:p>
      </cdr:txBody>
    </cdr:sp>
  </cdr:relSizeAnchor>
  <cdr:relSizeAnchor xmlns:cdr="http://schemas.openxmlformats.org/drawingml/2006/chartDrawing">
    <cdr:from>
      <cdr:x>0.20455</cdr:x>
      <cdr:y>0.36241</cdr:y>
    </cdr:from>
    <cdr:to>
      <cdr:x>0.43195</cdr:x>
      <cdr:y>0.48884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D85430-3EA6-4403-8A32-F7193256B6B9}"/>
            </a:ext>
          </a:extLst>
        </cdr:cNvPr>
        <cdr:cNvSpPr txBox="1"/>
      </cdr:nvSpPr>
      <cdr:spPr>
        <a:xfrm xmlns:a="http://schemas.openxmlformats.org/drawingml/2006/main">
          <a:off x="951318" y="1678066"/>
          <a:ext cx="1057619" cy="58542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1"/>
              </a:solidFill>
            </a:rPr>
            <a:t>Silver</a:t>
          </a:r>
        </a:p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Copper</a:t>
          </a:r>
        </a:p>
      </cdr:txBody>
    </cdr:sp>
  </cdr:relSizeAnchor>
  <cdr:relSizeAnchor xmlns:cdr="http://schemas.openxmlformats.org/drawingml/2006/chartDrawing">
    <cdr:from>
      <cdr:x>0.69015</cdr:x>
      <cdr:y>0.45553</cdr:y>
    </cdr:from>
    <cdr:to>
      <cdr:x>0.80149</cdr:x>
      <cdr:y>0.45553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B050517-83F1-4B63-95D4-097A04284783}"/>
            </a:ext>
          </a:extLst>
        </cdr:cNvPr>
        <cdr:cNvCxnSpPr/>
      </cdr:nvCxnSpPr>
      <cdr:spPr>
        <a:xfrm xmlns:a="http://schemas.openxmlformats.org/drawingml/2006/main">
          <a:off x="3209776" y="2109250"/>
          <a:ext cx="517793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accent1">
              <a:lumMod val="75000"/>
            </a:schemeClr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0.69397</cdr:x>
      <cdr:y>0.58071</cdr:y>
    </cdr:from>
    <cdr:to>
      <cdr:x>0.8053</cdr:x>
      <cdr:y>0.58071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F4001118-942F-41BE-B2C2-ED9A339373B2}"/>
            </a:ext>
          </a:extLst>
        </cdr:cNvPr>
        <cdr:cNvCxnSpPr/>
      </cdr:nvCxnSpPr>
      <cdr:spPr>
        <a:xfrm xmlns:a="http://schemas.openxmlformats.org/drawingml/2006/main">
          <a:off x="3227525" y="2688859"/>
          <a:ext cx="517793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0.36234</cdr:x>
      <cdr:y>0.10435</cdr:y>
    </cdr:from>
    <cdr:to>
      <cdr:x>0.77069</cdr:x>
      <cdr:y>0.27566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687D6A5-BEAE-40E3-85D2-07E776A66CDB}"/>
            </a:ext>
          </a:extLst>
        </cdr:cNvPr>
        <cdr:cNvSpPr txBox="1"/>
      </cdr:nvSpPr>
      <cdr:spPr>
        <a:xfrm xmlns:a="http://schemas.openxmlformats.org/drawingml/2006/main">
          <a:off x="1685163" y="483162"/>
          <a:ext cx="1899186" cy="79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accent1"/>
              </a:solidFill>
            </a:rPr>
            <a:t>Silver in water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0.67265</cdr:x>
      <cdr:y>0.14768</cdr:y>
    </cdr:from>
    <cdr:to>
      <cdr:x>0.85068</cdr:x>
      <cdr:y>0.14768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50F2CD97-8A59-4BE3-A31A-5218D8028519}"/>
            </a:ext>
          </a:extLst>
        </cdr:cNvPr>
        <cdr:cNvCxnSpPr/>
      </cdr:nvCxnSpPr>
      <cdr:spPr>
        <a:xfrm xmlns:a="http://schemas.openxmlformats.org/drawingml/2006/main">
          <a:off x="3128372" y="683790"/>
          <a:ext cx="828000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accent1">
              <a:lumMod val="75000"/>
            </a:schemeClr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0.34668</cdr:x>
      <cdr:y>0.26759</cdr:y>
    </cdr:from>
    <cdr:to>
      <cdr:x>0.76977</cdr:x>
      <cdr:y>0.4389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6677DC81-A2B5-46CE-80BC-3C4225DAE092}"/>
            </a:ext>
          </a:extLst>
        </cdr:cNvPr>
        <cdr:cNvSpPr txBox="1"/>
      </cdr:nvSpPr>
      <cdr:spPr>
        <a:xfrm xmlns:a="http://schemas.openxmlformats.org/drawingml/2006/main">
          <a:off x="1612332" y="1239043"/>
          <a:ext cx="1967734" cy="79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Copper in water</a:t>
          </a:r>
        </a:p>
      </cdr:txBody>
    </cdr:sp>
  </cdr:relSizeAnchor>
  <cdr:relSizeAnchor xmlns:cdr="http://schemas.openxmlformats.org/drawingml/2006/chartDrawing">
    <cdr:from>
      <cdr:x>0.67831</cdr:x>
      <cdr:y>0.31515</cdr:y>
    </cdr:from>
    <cdr:to>
      <cdr:x>0.84739</cdr:x>
      <cdr:y>0.40371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43678B67-97DB-4ED5-A074-2D5B2D720F6E}"/>
            </a:ext>
          </a:extLst>
        </cdr:cNvPr>
        <cdr:cNvCxnSpPr/>
      </cdr:nvCxnSpPr>
      <cdr:spPr>
        <a:xfrm xmlns:a="http://schemas.openxmlformats.org/drawingml/2006/main">
          <a:off x="3154692" y="1459255"/>
          <a:ext cx="786379" cy="410073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0.13838</cdr:x>
      <cdr:y>0.84371</cdr:y>
    </cdr:from>
    <cdr:to>
      <cdr:x>0.40353</cdr:x>
      <cdr:y>0.93399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49299-33E5-4D07-9F4B-EBCB95F8A204}"/>
            </a:ext>
          </a:extLst>
        </cdr:cNvPr>
        <cdr:cNvSpPr txBox="1"/>
      </cdr:nvSpPr>
      <cdr:spPr>
        <a:xfrm xmlns:a="http://schemas.openxmlformats.org/drawingml/2006/main" rot="19020000">
          <a:off x="643571" y="4540722"/>
          <a:ext cx="1233169" cy="485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EMIM </a:t>
          </a:r>
          <a:r>
            <a:rPr lang="en-US" sz="1400" b="1" dirty="0" err="1"/>
            <a:t>OTf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0.30842</cdr:x>
      <cdr:y>0.84371</cdr:y>
    </cdr:from>
    <cdr:to>
      <cdr:x>0.57357</cdr:x>
      <cdr:y>0.93399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7B387C6-775C-4292-B2B0-466E8F857F92}"/>
            </a:ext>
          </a:extLst>
        </cdr:cNvPr>
        <cdr:cNvSpPr txBox="1"/>
      </cdr:nvSpPr>
      <cdr:spPr>
        <a:xfrm xmlns:a="http://schemas.openxmlformats.org/drawingml/2006/main" rot="19020000">
          <a:off x="1434410" y="4540723"/>
          <a:ext cx="1233170" cy="48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EMIM NTf2</a:t>
          </a:r>
        </a:p>
      </cdr:txBody>
    </cdr:sp>
  </cdr:relSizeAnchor>
  <cdr:relSizeAnchor xmlns:cdr="http://schemas.openxmlformats.org/drawingml/2006/chartDrawing">
    <cdr:from>
      <cdr:x>0.5</cdr:x>
      <cdr:y>0.84372</cdr:y>
    </cdr:from>
    <cdr:to>
      <cdr:x>0.76516</cdr:x>
      <cdr:y>0.93399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4560F2F-0449-4E74-B974-6DFE2E94930F}"/>
            </a:ext>
          </a:extLst>
        </cdr:cNvPr>
        <cdr:cNvSpPr txBox="1"/>
      </cdr:nvSpPr>
      <cdr:spPr>
        <a:xfrm xmlns:a="http://schemas.openxmlformats.org/drawingml/2006/main" rot="19020000">
          <a:off x="2325425" y="4540770"/>
          <a:ext cx="1233169" cy="48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EMIM BF4</a:t>
          </a:r>
        </a:p>
      </cdr:txBody>
    </cdr:sp>
  </cdr:relSizeAnchor>
  <cdr:relSizeAnchor xmlns:cdr="http://schemas.openxmlformats.org/drawingml/2006/chartDrawing">
    <cdr:from>
      <cdr:x>0.20455</cdr:x>
      <cdr:y>0.36241</cdr:y>
    </cdr:from>
    <cdr:to>
      <cdr:x>0.43195</cdr:x>
      <cdr:y>0.48884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D85430-3EA6-4403-8A32-F7193256B6B9}"/>
            </a:ext>
          </a:extLst>
        </cdr:cNvPr>
        <cdr:cNvSpPr txBox="1"/>
      </cdr:nvSpPr>
      <cdr:spPr>
        <a:xfrm xmlns:a="http://schemas.openxmlformats.org/drawingml/2006/main">
          <a:off x="951318" y="1678066"/>
          <a:ext cx="1057619" cy="58542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1"/>
              </a:solidFill>
            </a:rPr>
            <a:t>Silver</a:t>
          </a:r>
        </a:p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Copper</a:t>
          </a:r>
        </a:p>
      </cdr:txBody>
    </cdr:sp>
  </cdr:relSizeAnchor>
  <cdr:relSizeAnchor xmlns:cdr="http://schemas.openxmlformats.org/drawingml/2006/chartDrawing">
    <cdr:from>
      <cdr:x>0.69015</cdr:x>
      <cdr:y>0.45553</cdr:y>
    </cdr:from>
    <cdr:to>
      <cdr:x>0.80149</cdr:x>
      <cdr:y>0.45553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B050517-83F1-4B63-95D4-097A04284783}"/>
            </a:ext>
          </a:extLst>
        </cdr:cNvPr>
        <cdr:cNvCxnSpPr/>
      </cdr:nvCxnSpPr>
      <cdr:spPr>
        <a:xfrm xmlns:a="http://schemas.openxmlformats.org/drawingml/2006/main">
          <a:off x="3209776" y="2109250"/>
          <a:ext cx="517793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accent1">
              <a:lumMod val="75000"/>
            </a:schemeClr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0.69397</cdr:x>
      <cdr:y>0.58071</cdr:y>
    </cdr:from>
    <cdr:to>
      <cdr:x>0.8053</cdr:x>
      <cdr:y>0.58071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F4001118-942F-41BE-B2C2-ED9A339373B2}"/>
            </a:ext>
          </a:extLst>
        </cdr:cNvPr>
        <cdr:cNvCxnSpPr/>
      </cdr:nvCxnSpPr>
      <cdr:spPr>
        <a:xfrm xmlns:a="http://schemas.openxmlformats.org/drawingml/2006/main">
          <a:off x="3227525" y="2688859"/>
          <a:ext cx="517793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0.18689</cdr:x>
      <cdr:y>0.67828</cdr:y>
    </cdr:from>
    <cdr:to>
      <cdr:x>0.66915</cdr:x>
      <cdr:y>0.67828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74DDBE9D-EA2C-4D2E-BE7D-E5ACC67C81A8}"/>
            </a:ext>
          </a:extLst>
        </cdr:cNvPr>
        <cdr:cNvCxnSpPr/>
      </cdr:nvCxnSpPr>
      <cdr:spPr>
        <a:xfrm xmlns:a="http://schemas.openxmlformats.org/drawingml/2006/main" flipH="1">
          <a:off x="869183" y="3650374"/>
          <a:ext cx="2242923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0.36234</cdr:x>
      <cdr:y>0.10435</cdr:y>
    </cdr:from>
    <cdr:to>
      <cdr:x>0.77069</cdr:x>
      <cdr:y>0.27566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687D6A5-BEAE-40E3-85D2-07E776A66CDB}"/>
            </a:ext>
          </a:extLst>
        </cdr:cNvPr>
        <cdr:cNvSpPr txBox="1"/>
      </cdr:nvSpPr>
      <cdr:spPr>
        <a:xfrm xmlns:a="http://schemas.openxmlformats.org/drawingml/2006/main">
          <a:off x="1685163" y="483162"/>
          <a:ext cx="1899186" cy="79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accent1"/>
              </a:solidFill>
            </a:rPr>
            <a:t>Silver in water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0.67265</cdr:x>
      <cdr:y>0.14768</cdr:y>
    </cdr:from>
    <cdr:to>
      <cdr:x>0.85068</cdr:x>
      <cdr:y>0.14768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50F2CD97-8A59-4BE3-A31A-5218D8028519}"/>
            </a:ext>
          </a:extLst>
        </cdr:cNvPr>
        <cdr:cNvCxnSpPr/>
      </cdr:nvCxnSpPr>
      <cdr:spPr>
        <a:xfrm xmlns:a="http://schemas.openxmlformats.org/drawingml/2006/main">
          <a:off x="3128372" y="683790"/>
          <a:ext cx="828000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accent1">
              <a:lumMod val="75000"/>
            </a:schemeClr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0.17428</cdr:x>
      <cdr:y>0.14437</cdr:y>
    </cdr:from>
    <cdr:to>
      <cdr:x>0.35231</cdr:x>
      <cdr:y>0.14437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16C24A55-7BCE-4EC2-B8D7-9C8AE84F2DF9}"/>
            </a:ext>
          </a:extLst>
        </cdr:cNvPr>
        <cdr:cNvCxnSpPr/>
      </cdr:nvCxnSpPr>
      <cdr:spPr>
        <a:xfrm xmlns:a="http://schemas.openxmlformats.org/drawingml/2006/main" flipH="1">
          <a:off x="810546" y="668488"/>
          <a:ext cx="828000" cy="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accent1">
              <a:lumMod val="75000"/>
            </a:schemeClr>
          </a:solidFill>
          <a:prstDash val="soli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0.34668</cdr:x>
      <cdr:y>0.26759</cdr:y>
    </cdr:from>
    <cdr:to>
      <cdr:x>0.76977</cdr:x>
      <cdr:y>0.4389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6677DC81-A2B5-46CE-80BC-3C4225DAE092}"/>
            </a:ext>
          </a:extLst>
        </cdr:cNvPr>
        <cdr:cNvSpPr txBox="1"/>
      </cdr:nvSpPr>
      <cdr:spPr>
        <a:xfrm xmlns:a="http://schemas.openxmlformats.org/drawingml/2006/main">
          <a:off x="1612332" y="1239043"/>
          <a:ext cx="1967734" cy="79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Copper in water</a:t>
          </a:r>
        </a:p>
      </cdr:txBody>
    </cdr:sp>
  </cdr:relSizeAnchor>
  <cdr:relSizeAnchor xmlns:cdr="http://schemas.openxmlformats.org/drawingml/2006/chartDrawing">
    <cdr:from>
      <cdr:x>0.67831</cdr:x>
      <cdr:y>0.31515</cdr:y>
    </cdr:from>
    <cdr:to>
      <cdr:x>0.84739</cdr:x>
      <cdr:y>0.40371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43678B67-97DB-4ED5-A074-2D5B2D720F6E}"/>
            </a:ext>
          </a:extLst>
        </cdr:cNvPr>
        <cdr:cNvCxnSpPr/>
      </cdr:nvCxnSpPr>
      <cdr:spPr>
        <a:xfrm xmlns:a="http://schemas.openxmlformats.org/drawingml/2006/main">
          <a:off x="3154692" y="1459255"/>
          <a:ext cx="786379" cy="410073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prstDash val="sysDot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0.17336</cdr:x>
      <cdr:y>0.20531</cdr:y>
    </cdr:from>
    <cdr:to>
      <cdr:x>0.34905</cdr:x>
      <cdr:y>0.29374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9F41AC68-E6AD-4829-AC2F-C3E5F638D391}"/>
            </a:ext>
          </a:extLst>
        </cdr:cNvPr>
        <cdr:cNvCxnSpPr/>
      </cdr:nvCxnSpPr>
      <cdr:spPr>
        <a:xfrm xmlns:a="http://schemas.openxmlformats.org/drawingml/2006/main" flipH="1" flipV="1">
          <a:off x="806262" y="950643"/>
          <a:ext cx="817085" cy="409460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rgbClr val="FF0000"/>
          </a:solidFill>
          <a:prstDash val="soli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1116B-359A-F744-B4C7-6780478B20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95D48-936C-E444-BEA2-E0BB8BCDC0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737" y="1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6672EA21-BAFA-4343-AFD8-BC33344ACE94}" type="datetimeFigureOut">
              <a:rPr lang="en-US"/>
              <a:pPr>
                <a:defRPr/>
              </a:pPr>
              <a:t>4/21/2019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D28CA-C905-C848-B468-0479418A3B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830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618A1-5C50-0C4C-B1A4-8256CB0137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298A4E29-3678-4EB7-8667-3B1B5FFCA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606A1-3E01-0344-8B83-5BF1023CC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6CA45-6539-0F48-B351-5B97F27171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737" y="1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0EFCAAB2-4BA6-4B62-BAF2-9D8322D30121}" type="datetimeFigureOut">
              <a:rPr lang="en-US"/>
              <a:pPr>
                <a:defRPr/>
              </a:pPr>
              <a:t>4/21/2019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590105-C100-E141-AB32-5D7CF3FCC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7" tIns="48288" rIns="96577" bIns="482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C54B0E-8EF8-B249-B0D7-B39AF945B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6577" tIns="48288" rIns="96577" bIns="4828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D74D2-882A-F448-AEFE-B1A7881BD8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119830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A1E56-A1BE-8D4C-8742-EA9837DC7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6577" tIns="48288" rIns="96577" bIns="482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3C777D11-FB23-4FD4-983C-B72950703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2038875-EC96-4BDC-9E3A-3C3367FA7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78AF70E-CB07-41F9-9B03-DCD19AD9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8354B82-C6F5-4C2D-99B0-CBBF68EAB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29" indent="-2959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737" indent="-2367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233" indent="-2367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728" indent="-2367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223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717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212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707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1B268-52CF-491C-BA8A-1F970168C93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41F8923-5AD0-4311-B38F-E3418529A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36D75B0-D535-4FCA-BD2C-8D26C3CCD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95D5984-37F4-4192-9890-B095B4550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429" indent="-2959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737" indent="-2367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233" indent="-2367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728" indent="-23674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223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717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212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707" indent="-236747" defTabSz="473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AA5F5-8C3D-4D96-AF7D-C1CF4580F5A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1C5BC3F5-776A-4727-B6F6-89CD8AEE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063"/>
            <a:ext cx="91440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37CEA6-1C4C-459D-AE3F-8843EF4B040E}"/>
              </a:ext>
            </a:extLst>
          </p:cNvPr>
          <p:cNvSpPr/>
          <p:nvPr/>
        </p:nvSpPr>
        <p:spPr>
          <a:xfrm>
            <a:off x="0" y="6396038"/>
            <a:ext cx="9144000" cy="465137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BCC8060-728A-4C97-95D2-ECBFB99B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416675"/>
            <a:ext cx="45037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LLNL-PRES-XXXXXX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chemeClr val="bg1"/>
                </a:solidFill>
                <a:cs typeface="Arial" panose="020B0604020202020204" pitchFamily="34" charset="0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8" name="Picture 15" descr="LLNL_Logo_WHT-LRG.png">
            <a:extLst>
              <a:ext uri="{FF2B5EF4-FFF2-40B4-BE49-F238E27FC236}">
                <a16:creationId xmlns:a16="http://schemas.microsoft.com/office/drawing/2014/main" id="{FEDF0A3E-3EBF-484E-A8B2-91BD016E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473825"/>
            <a:ext cx="18653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A7023F-9BA7-4FAF-A773-4798F5FF5DB0}"/>
              </a:ext>
            </a:extLst>
          </p:cNvPr>
          <p:cNvSpPr/>
          <p:nvPr/>
        </p:nvSpPr>
        <p:spPr>
          <a:xfrm>
            <a:off x="0" y="0"/>
            <a:ext cx="9144000" cy="11271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84808"/>
            <a:ext cx="8229600" cy="954107"/>
          </a:xfrm>
        </p:spPr>
        <p:txBody>
          <a:bodyPr>
            <a:spAutoFit/>
          </a:bodyPr>
          <a:lstStyle>
            <a:lvl1pPr algn="l">
              <a:lnSpc>
                <a:spcPts val="3360"/>
              </a:lnSpc>
              <a:defRPr sz="28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14454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1" y="3216397"/>
            <a:ext cx="4572000" cy="477838"/>
          </a:xfrm>
        </p:spPr>
        <p:txBody>
          <a:bodyPr rIns="182880" anchor="b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>
                <a:latin typeface="Calibri"/>
                <a:cs typeface="Calibri"/>
              </a:defRPr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579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LNL_Logo_WHT-LRG.png">
            <a:extLst>
              <a:ext uri="{FF2B5EF4-FFF2-40B4-BE49-F238E27FC236}">
                <a16:creationId xmlns:a16="http://schemas.microsoft.com/office/drawing/2014/main" id="{6F54C053-E25F-4A13-92CC-75FB2E05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437188"/>
            <a:ext cx="36020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57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22149-4445-415B-912C-3C580E36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2BAF6-86CD-4EB8-94DE-95BD0C61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52618-307C-4DDA-AB1F-304DD9E0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9BDC-A98C-4484-A64E-F5D9BAF51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573"/>
            <a:ext cx="8229600" cy="10107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4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276350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5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184275"/>
            <a:ext cx="9144000" cy="52403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3745C7-F628-EB4B-AA7C-4215B4AD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14F15A-1016-4670-B831-EEC95EAD5860}"/>
              </a:ext>
            </a:extLst>
          </p:cNvPr>
          <p:cNvSpPr txBox="1">
            <a:spLocks/>
          </p:cNvSpPr>
          <p:nvPr/>
        </p:nvSpPr>
        <p:spPr>
          <a:xfrm>
            <a:off x="457200" y="179388"/>
            <a:ext cx="8229600" cy="1011237"/>
          </a:xfrm>
          <a:prstGeom prst="rect">
            <a:avLst/>
          </a:prstGeom>
          <a:effectLst/>
        </p:spPr>
        <p:txBody>
          <a:bodyPr lIns="0"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4246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65F18-3452-6640-8B0B-556C5BBB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041"/>
            <a:ext cx="8229600" cy="1011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2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FDFFA8-DFD6-3446-9719-C2631403013F}"/>
              </a:ext>
            </a:extLst>
          </p:cNvPr>
          <p:cNvSpPr/>
          <p:nvPr/>
        </p:nvSpPr>
        <p:spPr>
          <a:xfrm>
            <a:off x="0" y="6450013"/>
            <a:ext cx="9144000" cy="407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7" name="Picture 16" descr="lab_icon_text_no_background_rgb.png">
            <a:extLst>
              <a:ext uri="{FF2B5EF4-FFF2-40B4-BE49-F238E27FC236}">
                <a16:creationId xmlns:a16="http://schemas.microsoft.com/office/drawing/2014/main" id="{1D80C134-7B37-4BFB-A0FC-DD18AF93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529388"/>
            <a:ext cx="2730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B8B9C-BE19-B544-9220-AA17F43C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011237"/>
          </a:xfrm>
          <a:prstGeom prst="rect">
            <a:avLst/>
          </a:prstGeom>
          <a:effectLst/>
        </p:spPr>
        <p:txBody>
          <a:bodyPr vert="horz" lIns="0" rIns="45720" rtlCol="0" anchor="t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138469EF-05CA-45F9-99BB-79E772416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6350"/>
            <a:ext cx="8229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6CF14-6522-494D-967B-200FC2B8C6AD}"/>
              </a:ext>
            </a:extLst>
          </p:cNvPr>
          <p:cNvSpPr/>
          <p:nvPr/>
        </p:nvSpPr>
        <p:spPr bwMode="invGray">
          <a:xfrm>
            <a:off x="0" y="6427788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Slide Number Placeholder 7">
            <a:extLst>
              <a:ext uri="{FF2B5EF4-FFF2-40B4-BE49-F238E27FC236}">
                <a16:creationId xmlns:a16="http://schemas.microsoft.com/office/drawing/2014/main" id="{6A477E94-F04D-0043-861B-4A4CD2386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0" y="6423025"/>
            <a:ext cx="317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A056F08-4157-445D-9DFD-E92FA8979326}" type="slidenum">
              <a:rPr lang="en-US" altLang="en-US" sz="100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14" descr="NNSA_trans.png">
            <a:extLst>
              <a:ext uri="{FF2B5EF4-FFF2-40B4-BE49-F238E27FC236}">
                <a16:creationId xmlns:a16="http://schemas.microsoft.com/office/drawing/2014/main" id="{91A7FCA8-B50E-4CEB-861C-53D8492C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469063"/>
            <a:ext cx="1012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1">
            <a:extLst>
              <a:ext uri="{FF2B5EF4-FFF2-40B4-BE49-F238E27FC236}">
                <a16:creationId xmlns:a16="http://schemas.microsoft.com/office/drawing/2014/main" id="{2803F96A-4605-7841-8EF5-C04BD442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686550"/>
            <a:ext cx="29686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1" rIns="91422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/>
              <a:t>P0000000</a:t>
            </a:r>
            <a:r>
              <a:rPr lang="en-US" altLang="en-US" sz="600" dirty="0">
                <a:cs typeface="Arial" panose="020B0604020202020204" pitchFamily="34" charset="0"/>
              </a:rPr>
              <a:t>.ppt – Corie Horwood – 23</a:t>
            </a:r>
            <a:r>
              <a:rPr lang="en-US" altLang="en-US" sz="600" baseline="30000" dirty="0">
                <a:cs typeface="Arial" panose="020B0604020202020204" pitchFamily="34" charset="0"/>
              </a:rPr>
              <a:t>rd</a:t>
            </a:r>
            <a:r>
              <a:rPr lang="en-US" altLang="en-US" sz="600" dirty="0">
                <a:cs typeface="Arial" panose="020B0604020202020204" pitchFamily="34" charset="0"/>
              </a:rPr>
              <a:t> Target Fabrication Meeting – April 25,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9" r:id="rId8"/>
    <p:sldLayoutId id="2147483847" r:id="rId9"/>
    <p:sldLayoutId id="2147483850" r:id="rId10"/>
    <p:sldLayoutId id="2147483851" r:id="rId11"/>
  </p:sldLayoutIdLst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85750" indent="-228600" algn="l" rtl="0" eaLnBrk="1" fontAlgn="base" hangingPunct="1">
        <a:spcBef>
          <a:spcPts val="1800"/>
        </a:spcBef>
        <a:spcAft>
          <a:spcPct val="0"/>
        </a:spcAft>
        <a:buClr>
          <a:srgbClr val="376092"/>
        </a:buClr>
        <a:buSzPct val="9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28650" indent="-285750" algn="l" rtl="0" eaLnBrk="1" fontAlgn="base" hangingPunct="1">
        <a:spcBef>
          <a:spcPct val="0"/>
        </a:spcBef>
        <a:spcAft>
          <a:spcPct val="0"/>
        </a:spcAft>
        <a:buSzPct val="90000"/>
        <a:buFont typeface="Calibri" panose="020F0502020204030204" pitchFamily="34" charset="0"/>
        <a:buChar char="—"/>
        <a:defRPr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800100" indent="-171450" algn="l" rtl="0" eaLnBrk="1" fontAlgn="base" hangingPunct="1">
        <a:spcBef>
          <a:spcPct val="0"/>
        </a:spcBef>
        <a:spcAft>
          <a:spcPct val="0"/>
        </a:spcAft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028700" indent="-171450" algn="l" rtl="0" eaLnBrk="1" fontAlgn="base" hangingPunct="1">
        <a:spcBef>
          <a:spcPct val="0"/>
        </a:spcBef>
        <a:spcAft>
          <a:spcPct val="0"/>
        </a:spcAft>
        <a:buSzPct val="100000"/>
        <a:buFont typeface="Lucida Grande" pitchFamily="34" charset="0"/>
        <a:buChar char="–"/>
        <a:defRPr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257300" indent="-1714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>
          <a:tab pos="1200150" algn="l"/>
        </a:tabLst>
        <a:defRPr lang="en-US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hart" Target="../charts/chart15.xml"/><Relationship Id="rId3" Type="http://schemas.openxmlformats.org/officeDocument/2006/relationships/chart" Target="../charts/chart13.xml"/><Relationship Id="rId12" Type="http://schemas.openxmlformats.org/officeDocument/2006/relationships/image" Target="../media/image2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jpg"/><Relationship Id="rId5" Type="http://schemas.openxmlformats.org/officeDocument/2006/relationships/image" Target="../media/image23.png"/><Relationship Id="rId10" Type="http://schemas.openxmlformats.org/officeDocument/2006/relationships/image" Target="../media/image25.jpeg"/><Relationship Id="rId4" Type="http://schemas.openxmlformats.org/officeDocument/2006/relationships/chart" Target="../charts/chart14.xm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>
            <a:extLst>
              <a:ext uri="{FF2B5EF4-FFF2-40B4-BE49-F238E27FC236}">
                <a16:creationId xmlns:a16="http://schemas.microsoft.com/office/drawing/2014/main" id="{780236DF-0DA2-4B20-9BF2-4E30C812B3A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92125" y="2079625"/>
            <a:ext cx="5629275" cy="3698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en-US" baseline="3000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Target Fabrication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Annapolis, Maryland</a:t>
            </a:r>
          </a:p>
        </p:txBody>
      </p:sp>
      <p:sp>
        <p:nvSpPr>
          <p:cNvPr id="10243" name="Text Placeholder 4">
            <a:extLst>
              <a:ext uri="{FF2B5EF4-FFF2-40B4-BE49-F238E27FC236}">
                <a16:creationId xmlns:a16="http://schemas.microsoft.com/office/drawing/2014/main" id="{2694B49C-14F2-43C0-ACF7-4683154CD9E2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4572000" y="3216275"/>
            <a:ext cx="4572000" cy="4778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Corie Horwood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Anh Pham, Zach Gavin, Amitesh Maiti,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Vanessa Peters, Michael Stadermann</a:t>
            </a:r>
          </a:p>
        </p:txBody>
      </p:sp>
      <p:sp>
        <p:nvSpPr>
          <p:cNvPr id="10244" name="Text Placeholder 10">
            <a:extLst>
              <a:ext uri="{FF2B5EF4-FFF2-40B4-BE49-F238E27FC236}">
                <a16:creationId xmlns:a16="http://schemas.microsoft.com/office/drawing/2014/main" id="{2616173D-BFA9-453B-BFD1-3B6A608C0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68713"/>
            <a:ext cx="32781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25,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359FC2-85DC-4997-86D7-51D44F5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4808"/>
            <a:ext cx="8229600" cy="950132"/>
          </a:xfrm>
        </p:spPr>
        <p:txBody>
          <a:bodyPr/>
          <a:lstStyle/>
          <a:p>
            <a:pPr>
              <a:defRPr/>
            </a:pPr>
            <a:r>
              <a:rPr lang="en-US" dirty="0"/>
              <a:t>Exploring Ionic Liquids as Designer Solvents </a:t>
            </a:r>
            <a:br>
              <a:rPr lang="en-US" dirty="0"/>
            </a:br>
            <a:r>
              <a:rPr lang="en-US" dirty="0"/>
              <a:t>for Metal Electrodeposition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8B7701-1E01-4854-AEDB-82105D5D8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565486"/>
              </p:ext>
            </p:extLst>
          </p:nvPr>
        </p:nvGraphicFramePr>
        <p:xfrm>
          <a:off x="172995" y="708157"/>
          <a:ext cx="4615249" cy="475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484492"/>
              </p:ext>
            </p:extLst>
          </p:nvPr>
        </p:nvGraphicFramePr>
        <p:xfrm>
          <a:off x="4454305" y="964496"/>
          <a:ext cx="4465857" cy="446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04C1DEA-D664-47FB-A8C3-ABBE0DF38D2A}"/>
              </a:ext>
            </a:extLst>
          </p:cNvPr>
          <p:cNvSpPr txBox="1">
            <a:spLocks/>
          </p:cNvSpPr>
          <p:nvPr/>
        </p:nvSpPr>
        <p:spPr>
          <a:xfrm>
            <a:off x="628650" y="-167256"/>
            <a:ext cx="7886700" cy="1325563"/>
          </a:xfrm>
          <a:prstGeom prst="rect">
            <a:avLst/>
          </a:prstGeom>
          <a:effectLst/>
        </p:spPr>
        <p:txBody>
          <a:bodyPr lIns="0"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>
              <a:defRPr/>
            </a:pPr>
            <a:r>
              <a:rPr lang="en-US" sz="2400" dirty="0"/>
              <a:t>Metal ions seem plagued by unusually poor diffusion in IL while redox standards show normal diffusion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96014-7D0B-43E4-AC08-FAB6D71F86C2}"/>
              </a:ext>
            </a:extLst>
          </p:cNvPr>
          <p:cNvSpPr/>
          <p:nvPr/>
        </p:nvSpPr>
        <p:spPr>
          <a:xfrm>
            <a:off x="5644543" y="6961691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/>
                </a:solidFill>
              </a:rPr>
              <a:t>EMIM BF4 + 0.2 M Cu </a:t>
            </a:r>
            <a:r>
              <a:rPr lang="en-US" dirty="0" err="1">
                <a:solidFill>
                  <a:prstClr val="black"/>
                </a:solidFill>
              </a:rPr>
              <a:t>OTf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5D518-177A-4636-AF24-05F4EDA53030}"/>
              </a:ext>
            </a:extLst>
          </p:cNvPr>
          <p:cNvSpPr/>
          <p:nvPr/>
        </p:nvSpPr>
        <p:spPr>
          <a:xfrm>
            <a:off x="407988" y="7023246"/>
            <a:ext cx="325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BMP NTf2 + 5 mM Fc + 20 mM CcPF6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B39069-4907-4D25-AE54-6E117CD2204C}"/>
              </a:ext>
            </a:extLst>
          </p:cNvPr>
          <p:cNvSpPr/>
          <p:nvPr/>
        </p:nvSpPr>
        <p:spPr>
          <a:xfrm>
            <a:off x="6596207" y="2280888"/>
            <a:ext cx="66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/>
                </a:solidFill>
              </a:rPr>
              <a:t>Cu</a:t>
            </a:r>
            <a:r>
              <a:rPr lang="en-US" baseline="30000" dirty="0">
                <a:solidFill>
                  <a:prstClr val="black"/>
                </a:solidFill>
              </a:rPr>
              <a:t>2+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DD4CF5-D96C-40CD-B0B8-20186FA232D0}"/>
              </a:ext>
            </a:extLst>
          </p:cNvPr>
          <p:cNvGrpSpPr/>
          <p:nvPr/>
        </p:nvGrpSpPr>
        <p:grpSpPr>
          <a:xfrm>
            <a:off x="1585811" y="3427398"/>
            <a:ext cx="748424" cy="939088"/>
            <a:chOff x="1585811" y="3549318"/>
            <a:chExt cx="748424" cy="939088"/>
          </a:xfrm>
        </p:grpSpPr>
        <p:pic>
          <p:nvPicPr>
            <p:cNvPr id="7" name="Picture 2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28A42AE-DA89-47C1-BFD8-3A018E5EB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811" y="3549318"/>
              <a:ext cx="748424" cy="93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1F4C4-21FF-481C-AF4B-B983567FA695}"/>
                </a:ext>
              </a:extLst>
            </p:cNvPr>
            <p:cNvSpPr/>
            <p:nvPr/>
          </p:nvSpPr>
          <p:spPr>
            <a:xfrm>
              <a:off x="1960023" y="3770822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solidFill>
                    <a:prstClr val="black"/>
                  </a:solidFill>
                </a:rPr>
                <a:t>+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61393-1077-4FBD-B317-DD2301400B7E}"/>
              </a:ext>
            </a:extLst>
          </p:cNvPr>
          <p:cNvSpPr/>
          <p:nvPr/>
        </p:nvSpPr>
        <p:spPr>
          <a:xfrm>
            <a:off x="162250" y="5473813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/>
                </a:solidFill>
              </a:rPr>
              <a:t>Diffusion of redox standard is slower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/>
                </a:solidFill>
              </a:rPr>
              <a:t>in IL vs. water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95E5E-549D-4BC7-AD94-EC82B48E43D2}"/>
              </a:ext>
            </a:extLst>
          </p:cNvPr>
          <p:cNvSpPr/>
          <p:nvPr/>
        </p:nvSpPr>
        <p:spPr>
          <a:xfrm>
            <a:off x="4476251" y="5463629"/>
            <a:ext cx="4565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/>
                </a:solidFill>
              </a:rPr>
              <a:t>Diffusion of Cu</a:t>
            </a:r>
            <a:r>
              <a:rPr lang="en-US" baseline="30000" dirty="0">
                <a:solidFill>
                  <a:prstClr val="black"/>
                </a:solidFill>
              </a:rPr>
              <a:t>2+</a:t>
            </a:r>
            <a:r>
              <a:rPr lang="en-US" dirty="0">
                <a:solidFill>
                  <a:prstClr val="black"/>
                </a:solidFill>
              </a:rPr>
              <a:t> is orders of magnitude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/>
                </a:solidFill>
              </a:rPr>
              <a:t>slower than redox standard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BA25-DB63-9845-982F-286126B2F01C}"/>
              </a:ext>
            </a:extLst>
          </p:cNvPr>
          <p:cNvSpPr txBox="1"/>
          <p:nvPr/>
        </p:nvSpPr>
        <p:spPr>
          <a:xfrm>
            <a:off x="0" y="6149499"/>
            <a:ext cx="91440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Diffusion of Ag</a:t>
            </a:r>
            <a:r>
              <a:rPr lang="en-US" baseline="30000" dirty="0"/>
              <a:t>+</a:t>
            </a:r>
            <a:r>
              <a:rPr lang="en-US" dirty="0"/>
              <a:t> and Cu</a:t>
            </a:r>
            <a:r>
              <a:rPr lang="en-US" baseline="30000" dirty="0"/>
              <a:t>2+</a:t>
            </a:r>
            <a:r>
              <a:rPr lang="en-US" dirty="0"/>
              <a:t> ions in ionic liquids is ~1000x slower than in water.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546832-87C0-49E3-9B9E-697CDFA98A55}"/>
              </a:ext>
            </a:extLst>
          </p:cNvPr>
          <p:cNvSpPr/>
          <p:nvPr/>
        </p:nvSpPr>
        <p:spPr bwMode="auto">
          <a:xfrm>
            <a:off x="3135313" y="4451350"/>
            <a:ext cx="3138487" cy="100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A8DC68C-49D1-4203-82BE-92B0406DF92D}"/>
              </a:ext>
            </a:extLst>
          </p:cNvPr>
          <p:cNvSpPr txBox="1">
            <a:spLocks/>
          </p:cNvSpPr>
          <p:nvPr/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lIns="0"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>
              <a:defRPr/>
            </a:pPr>
            <a:r>
              <a:rPr lang="en-US" dirty="0"/>
              <a:t>Current decay can be used to measure the diffusion coefficient</a:t>
            </a:r>
          </a:p>
        </p:txBody>
      </p:sp>
      <p:sp>
        <p:nvSpPr>
          <p:cNvPr id="26628" name="Text Box 207">
            <a:extLst>
              <a:ext uri="{FF2B5EF4-FFF2-40B4-BE49-F238E27FC236}">
                <a16:creationId xmlns:a16="http://schemas.microsoft.com/office/drawing/2014/main" id="{37DC88ED-ACD7-484F-8261-E93E8A281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4559300"/>
            <a:ext cx="344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Cottrell equation</a:t>
            </a:r>
          </a:p>
        </p:txBody>
      </p:sp>
      <p:grpSp>
        <p:nvGrpSpPr>
          <p:cNvPr id="26629" name="Group 5">
            <a:extLst>
              <a:ext uri="{FF2B5EF4-FFF2-40B4-BE49-F238E27FC236}">
                <a16:creationId xmlns:a16="http://schemas.microsoft.com/office/drawing/2014/main" id="{2F8EA806-6A50-4E38-A881-961380B06EDC}"/>
              </a:ext>
            </a:extLst>
          </p:cNvPr>
          <p:cNvGrpSpPr>
            <a:grpSpLocks/>
          </p:cNvGrpSpPr>
          <p:nvPr/>
        </p:nvGrpSpPr>
        <p:grpSpPr bwMode="auto">
          <a:xfrm>
            <a:off x="5244778" y="993776"/>
            <a:ext cx="3535687" cy="3100678"/>
            <a:chOff x="22380626" y="16600367"/>
            <a:chExt cx="4966855" cy="4022782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ECF21710-3FC9-4F64-860C-AF119641475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380626" y="16600367"/>
            <a:ext cx="4781550" cy="3976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636" name="TextBox 7">
              <a:extLst>
                <a:ext uri="{FF2B5EF4-FFF2-40B4-BE49-F238E27FC236}">
                  <a16:creationId xmlns:a16="http://schemas.microsoft.com/office/drawing/2014/main" id="{3E308058-B13F-4308-9EBE-993C5A7AA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0870" y="19190224"/>
              <a:ext cx="4016611" cy="5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Slope = 2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nFA</a:t>
              </a:r>
              <a:r>
                <a:rPr lang="el-GR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en-US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-1/2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7" name="TextBox 1">
              <a:extLst>
                <a:ext uri="{FF2B5EF4-FFF2-40B4-BE49-F238E27FC236}">
                  <a16:creationId xmlns:a16="http://schemas.microsoft.com/office/drawing/2014/main" id="{BECA9151-8714-4FBD-9059-54221E1BF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1401" y="20161484"/>
              <a:ext cx="11440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t</a:t>
              </a:r>
              <a:r>
                <a:rPr lang="en-US" altLang="en-US" sz="2000" baseline="30000" dirty="0"/>
                <a:t>1/2</a:t>
              </a:r>
            </a:p>
          </p:txBody>
        </p:sp>
        <p:sp>
          <p:nvSpPr>
            <p:cNvPr id="26638" name="TextBox 1">
              <a:extLst>
                <a:ext uri="{FF2B5EF4-FFF2-40B4-BE49-F238E27FC236}">
                  <a16:creationId xmlns:a16="http://schemas.microsoft.com/office/drawing/2014/main" id="{0E1E1874-D2CD-42CB-B8BB-A19B06A0E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1384" y="18473368"/>
              <a:ext cx="859487" cy="67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Q</a:t>
              </a:r>
              <a:endParaRPr lang="en-US" altLang="en-US" sz="2000" baseline="-25000" dirty="0"/>
            </a:p>
          </p:txBody>
        </p:sp>
      </p:grpSp>
      <p:pic>
        <p:nvPicPr>
          <p:cNvPr id="26630" name="Picture 10">
            <a:extLst>
              <a:ext uri="{FF2B5EF4-FFF2-40B4-BE49-F238E27FC236}">
                <a16:creationId xmlns:a16="http://schemas.microsoft.com/office/drawing/2014/main" id="{2D11076B-8825-4E4D-BDB2-B42158019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3528" r="15990" b="16977"/>
          <a:stretch/>
        </p:blipFill>
        <p:spPr bwMode="auto">
          <a:xfrm>
            <a:off x="985962" y="1428750"/>
            <a:ext cx="3138487" cy="241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1">
            <a:extLst>
              <a:ext uri="{FF2B5EF4-FFF2-40B4-BE49-F238E27FC236}">
                <a16:creationId xmlns:a16="http://schemas.microsoft.com/office/drawing/2014/main" id="{23DD5725-023B-4528-8B5C-936B949F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956175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baseline="30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altLang="en-US" sz="2400" i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baseline="30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TextBox 1">
            <a:extLst>
              <a:ext uri="{FF2B5EF4-FFF2-40B4-BE49-F238E27FC236}">
                <a16:creationId xmlns:a16="http://schemas.microsoft.com/office/drawing/2014/main" id="{A7E813C0-7F46-4812-8141-CE66F0EBF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3290888"/>
            <a:ext cx="239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1"/>
                </a:solidFill>
              </a:rPr>
              <a:t>Apply potential</a:t>
            </a:r>
          </a:p>
        </p:txBody>
      </p:sp>
      <p:sp>
        <p:nvSpPr>
          <p:cNvPr id="26634" name="TextBox 13">
            <a:extLst>
              <a:ext uri="{FF2B5EF4-FFF2-40B4-BE49-F238E27FC236}">
                <a16:creationId xmlns:a16="http://schemas.microsoft.com/office/drawing/2014/main" id="{691408D5-8038-4C32-B03C-D766EDE4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2270125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</a:rPr>
              <a:t>Measure current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DDE04A5-8DAC-4B9E-8A24-F2DF00E0B15D}"/>
              </a:ext>
            </a:extLst>
          </p:cNvPr>
          <p:cNvSpPr/>
          <p:nvPr/>
        </p:nvSpPr>
        <p:spPr bwMode="auto">
          <a:xfrm>
            <a:off x="1610360" y="1988820"/>
            <a:ext cx="1965960" cy="1374140"/>
          </a:xfrm>
          <a:custGeom>
            <a:avLst/>
            <a:gdLst>
              <a:gd name="connsiteX0" fmla="*/ 0 w 1965960"/>
              <a:gd name="connsiteY0" fmla="*/ 10160 h 1374140"/>
              <a:gd name="connsiteX1" fmla="*/ 7620 w 1965960"/>
              <a:gd name="connsiteY1" fmla="*/ 1374140 h 1374140"/>
              <a:gd name="connsiteX2" fmla="*/ 35560 w 1965960"/>
              <a:gd name="connsiteY2" fmla="*/ 1107440 h 1374140"/>
              <a:gd name="connsiteX3" fmla="*/ 68580 w 1965960"/>
              <a:gd name="connsiteY3" fmla="*/ 853440 h 1374140"/>
              <a:gd name="connsiteX4" fmla="*/ 106680 w 1965960"/>
              <a:gd name="connsiteY4" fmla="*/ 678180 h 1374140"/>
              <a:gd name="connsiteX5" fmla="*/ 185420 w 1965960"/>
              <a:gd name="connsiteY5" fmla="*/ 523240 h 1374140"/>
              <a:gd name="connsiteX6" fmla="*/ 281940 w 1965960"/>
              <a:gd name="connsiteY6" fmla="*/ 426720 h 1374140"/>
              <a:gd name="connsiteX7" fmla="*/ 401320 w 1965960"/>
              <a:gd name="connsiteY7" fmla="*/ 365760 h 1374140"/>
              <a:gd name="connsiteX8" fmla="*/ 568960 w 1965960"/>
              <a:gd name="connsiteY8" fmla="*/ 309880 h 1374140"/>
              <a:gd name="connsiteX9" fmla="*/ 754380 w 1965960"/>
              <a:gd name="connsiteY9" fmla="*/ 276860 h 1374140"/>
              <a:gd name="connsiteX10" fmla="*/ 967740 w 1965960"/>
              <a:gd name="connsiteY10" fmla="*/ 261620 h 1374140"/>
              <a:gd name="connsiteX11" fmla="*/ 1206500 w 1965960"/>
              <a:gd name="connsiteY11" fmla="*/ 241300 h 1374140"/>
              <a:gd name="connsiteX12" fmla="*/ 1397000 w 1965960"/>
              <a:gd name="connsiteY12" fmla="*/ 231140 h 1374140"/>
              <a:gd name="connsiteX13" fmla="*/ 1605280 w 1965960"/>
              <a:gd name="connsiteY13" fmla="*/ 220980 h 1374140"/>
              <a:gd name="connsiteX14" fmla="*/ 1859280 w 1965960"/>
              <a:gd name="connsiteY14" fmla="*/ 220980 h 1374140"/>
              <a:gd name="connsiteX15" fmla="*/ 1963420 w 1965960"/>
              <a:gd name="connsiteY15" fmla="*/ 223520 h 1374140"/>
              <a:gd name="connsiteX16" fmla="*/ 1960880 w 1965960"/>
              <a:gd name="connsiteY16" fmla="*/ 40640 h 1374140"/>
              <a:gd name="connsiteX17" fmla="*/ 1965960 w 1965960"/>
              <a:gd name="connsiteY17" fmla="*/ 0 h 1374140"/>
              <a:gd name="connsiteX18" fmla="*/ 0 w 1965960"/>
              <a:gd name="connsiteY18" fmla="*/ 10160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65960" h="1374140">
                <a:moveTo>
                  <a:pt x="0" y="10160"/>
                </a:moveTo>
                <a:lnTo>
                  <a:pt x="7620" y="1374140"/>
                </a:lnTo>
                <a:lnTo>
                  <a:pt x="35560" y="1107440"/>
                </a:lnTo>
                <a:lnTo>
                  <a:pt x="68580" y="853440"/>
                </a:lnTo>
                <a:lnTo>
                  <a:pt x="106680" y="678180"/>
                </a:lnTo>
                <a:lnTo>
                  <a:pt x="185420" y="523240"/>
                </a:lnTo>
                <a:lnTo>
                  <a:pt x="281940" y="426720"/>
                </a:lnTo>
                <a:lnTo>
                  <a:pt x="401320" y="365760"/>
                </a:lnTo>
                <a:lnTo>
                  <a:pt x="568960" y="309880"/>
                </a:lnTo>
                <a:lnTo>
                  <a:pt x="754380" y="276860"/>
                </a:lnTo>
                <a:lnTo>
                  <a:pt x="967740" y="261620"/>
                </a:lnTo>
                <a:lnTo>
                  <a:pt x="1206500" y="241300"/>
                </a:lnTo>
                <a:lnTo>
                  <a:pt x="1397000" y="231140"/>
                </a:lnTo>
                <a:lnTo>
                  <a:pt x="1605280" y="220980"/>
                </a:lnTo>
                <a:lnTo>
                  <a:pt x="1859280" y="220980"/>
                </a:lnTo>
                <a:lnTo>
                  <a:pt x="1963420" y="223520"/>
                </a:lnTo>
                <a:cubicBezTo>
                  <a:pt x="1962573" y="162560"/>
                  <a:pt x="1961727" y="101600"/>
                  <a:pt x="1960880" y="40640"/>
                </a:cubicBezTo>
                <a:lnTo>
                  <a:pt x="1965960" y="0"/>
                </a:lnTo>
                <a:lnTo>
                  <a:pt x="0" y="101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Q </a:t>
            </a:r>
            <a:r>
              <a:rPr lang="en-US" sz="1200" dirty="0">
                <a:solidFill>
                  <a:srgbClr val="000000"/>
                </a:solidFill>
              </a:rPr>
              <a:t>(charge)</a:t>
            </a:r>
            <a:endParaRPr lang="en-US" sz="16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B2E2E-9FA2-4610-850A-4B3B924C60F8}"/>
              </a:ext>
            </a:extLst>
          </p:cNvPr>
          <p:cNvSpPr/>
          <p:nvPr/>
        </p:nvSpPr>
        <p:spPr>
          <a:xfrm>
            <a:off x="2364664" y="5433815"/>
            <a:ext cx="456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Q(measured)=</a:t>
            </a:r>
            <a:r>
              <a:rPr lang="en-US" altLang="en-US" b="1" dirty="0">
                <a:solidFill>
                  <a:schemeClr val="accent2"/>
                </a:solidFill>
              </a:rPr>
              <a:t>(constant)</a:t>
            </a:r>
            <a:r>
              <a:rPr lang="en-US" altLang="en-US" b="1" dirty="0">
                <a:solidFill>
                  <a:srgbClr val="00B050"/>
                </a:solidFill>
              </a:rPr>
              <a:t>(unknown)</a:t>
            </a:r>
            <a:r>
              <a:rPr lang="en-US" altLang="en-US" b="1" dirty="0"/>
              <a:t> time</a:t>
            </a:r>
            <a:endParaRPr lang="en-US" altLang="en-US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0189405-7FA5-43D4-9994-FBC4BE99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17" y="3788305"/>
            <a:ext cx="814408" cy="3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Time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5839AAA-B167-43BC-89B9-8563ECBDAF6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24492" y="2338721"/>
            <a:ext cx="1396348" cy="3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1"/>
                </a:solidFill>
              </a:rPr>
              <a:t>Potential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9FA4B369-3743-4053-BB1E-930B2CC3B4C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9425" y="2430823"/>
            <a:ext cx="1396348" cy="3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2"/>
                </a:solidFill>
              </a:rPr>
              <a:t>Current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6C71-9E36-4867-A28F-BB65612C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/>
              <a:t>Diffusion coefficient varies with ionic liquid anion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1862B-A43D-429A-ABEC-A7190D59EF29}"/>
              </a:ext>
            </a:extLst>
          </p:cNvPr>
          <p:cNvSpPr/>
          <p:nvPr/>
        </p:nvSpPr>
        <p:spPr>
          <a:xfrm>
            <a:off x="4976730" y="1951672"/>
            <a:ext cx="3841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 ions diffuse 300-6000x slower in ILs vs.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Copper ions diffusion slower than silver 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C76BFC-AFBB-4F61-ADBF-280521817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07412"/>
              </p:ext>
            </p:extLst>
          </p:nvPr>
        </p:nvGraphicFramePr>
        <p:xfrm>
          <a:off x="457200" y="908789"/>
          <a:ext cx="4650808" cy="53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20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54095CB-CD89-4D06-A10C-BDA41CD99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391120"/>
              </p:ext>
            </p:extLst>
          </p:nvPr>
        </p:nvGraphicFramePr>
        <p:xfrm>
          <a:off x="79082" y="2168354"/>
          <a:ext cx="4572000" cy="358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2E0289-5469-4949-878D-BC68B404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573"/>
            <a:ext cx="8229600" cy="101070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/>
              <a:t>Solvated radius may be more influential than viscosity in determining metal ion diffusion in ILs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457B0B-CD1E-4806-A072-6FF563518511}"/>
              </a:ext>
            </a:extLst>
          </p:cNvPr>
          <p:cNvGraphicFramePr>
            <a:graphicFrameLocks/>
          </p:cNvGraphicFramePr>
          <p:nvPr/>
        </p:nvGraphicFramePr>
        <p:xfrm>
          <a:off x="10007122" y="19229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C457B0B-CD1E-4806-A072-6FF56351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2620"/>
              </p:ext>
            </p:extLst>
          </p:nvPr>
        </p:nvGraphicFramePr>
        <p:xfrm>
          <a:off x="9639008" y="4666130"/>
          <a:ext cx="4312382" cy="313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D28BB1D-E039-4952-9DC3-8670F1901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597" y="653216"/>
            <a:ext cx="1533525" cy="10763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48226C6-1C88-4F7C-84A5-E8F97A6455F1}"/>
              </a:ext>
            </a:extLst>
          </p:cNvPr>
          <p:cNvGrpSpPr/>
          <p:nvPr/>
        </p:nvGrpSpPr>
        <p:grpSpPr>
          <a:xfrm>
            <a:off x="3232120" y="2818101"/>
            <a:ext cx="748424" cy="939088"/>
            <a:chOff x="1585811" y="3549318"/>
            <a:chExt cx="748424" cy="939088"/>
          </a:xfrm>
        </p:grpSpPr>
        <p:pic>
          <p:nvPicPr>
            <p:cNvPr id="18" name="Picture 2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E9423B6-0EC7-4F14-8B3A-DB868B70D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811" y="3549318"/>
              <a:ext cx="748424" cy="93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7530B4-F83E-4BCF-903F-42B63EFC58F9}"/>
                </a:ext>
              </a:extLst>
            </p:cNvPr>
            <p:cNvSpPr/>
            <p:nvPr/>
          </p:nvSpPr>
          <p:spPr>
            <a:xfrm>
              <a:off x="1960023" y="3770822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+</a:t>
              </a:r>
              <a:endParaRPr lang="en-US" baseline="30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3FAEC34-0899-43CD-AA5C-C3A7CC1D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846" y="4006542"/>
            <a:ext cx="832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accent1"/>
                </a:solidFill>
              </a:rPr>
              <a:t>Cu</a:t>
            </a:r>
            <a:r>
              <a:rPr lang="en-US" altLang="en-US" sz="1600" baseline="30000" dirty="0">
                <a:solidFill>
                  <a:schemeClr val="accent1"/>
                </a:solidFill>
              </a:rPr>
              <a:t>2+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0A1AF-538E-4980-A670-F206C1C11043}"/>
                  </a:ext>
                </a:extLst>
              </p:cNvPr>
              <p:cNvSpPr txBox="1"/>
              <p:nvPr/>
            </p:nvSpPr>
            <p:spPr>
              <a:xfrm>
                <a:off x="5986071" y="1584405"/>
                <a:ext cx="1379352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0A1AF-538E-4980-A670-F206C1C11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071" y="1584405"/>
                <a:ext cx="1379352" cy="7634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04" name="Group 25603">
            <a:extLst>
              <a:ext uri="{FF2B5EF4-FFF2-40B4-BE49-F238E27FC236}">
                <a16:creationId xmlns:a16="http://schemas.microsoft.com/office/drawing/2014/main" id="{47FDD94B-770D-48BB-8BCC-7A3C8A88710A}"/>
              </a:ext>
            </a:extLst>
          </p:cNvPr>
          <p:cNvGrpSpPr/>
          <p:nvPr/>
        </p:nvGrpSpPr>
        <p:grpSpPr>
          <a:xfrm>
            <a:off x="4883889" y="3601123"/>
            <a:ext cx="2167919" cy="1224025"/>
            <a:chOff x="5867648" y="2999662"/>
            <a:chExt cx="2167919" cy="122402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5A7ECDC-3121-42C6-A740-DEDC6D9C7B49}"/>
                </a:ext>
              </a:extLst>
            </p:cNvPr>
            <p:cNvGrpSpPr/>
            <p:nvPr/>
          </p:nvGrpSpPr>
          <p:grpSpPr>
            <a:xfrm>
              <a:off x="5910220" y="3077545"/>
              <a:ext cx="2125347" cy="938017"/>
              <a:chOff x="5761600" y="2055578"/>
              <a:chExt cx="2163433" cy="100015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BBAC76B-9B1A-42AC-AA56-007BC8A97EC1}"/>
                  </a:ext>
                </a:extLst>
              </p:cNvPr>
              <p:cNvSpPr/>
              <p:nvPr/>
            </p:nvSpPr>
            <p:spPr bwMode="auto">
              <a:xfrm>
                <a:off x="6607902" y="2395915"/>
                <a:ext cx="214446" cy="21444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  <a:headEnd/>
                <a:tailEnd/>
              </a:ln>
              <a:scene3d>
                <a:camera prst="isometricTopUp"/>
                <a:lightRig rig="threePt" dir="t"/>
              </a:scene3d>
              <a:sp3d>
                <a:bevelT w="114300" h="114300"/>
                <a:bevelB w="114300" h="1143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E880CA-A386-47C5-BB53-6AF2353109D1}"/>
                  </a:ext>
                </a:extLst>
              </p:cNvPr>
              <p:cNvSpPr txBox="1"/>
              <p:nvPr/>
            </p:nvSpPr>
            <p:spPr>
              <a:xfrm>
                <a:off x="6472265" y="2055578"/>
                <a:ext cx="1084835" cy="39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Cu</a:t>
                </a:r>
                <a:r>
                  <a:rPr lang="en-US" baseline="30000" dirty="0">
                    <a:solidFill>
                      <a:schemeClr val="accent1"/>
                    </a:solidFill>
                  </a:rPr>
                  <a:t>2+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F3E5A0A-EF5A-4660-947E-06FD7ED97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525" y="2610361"/>
                <a:ext cx="301165" cy="1425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5A645E-290D-4390-9DD3-9449B2603E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7485" y="2599801"/>
                <a:ext cx="301165" cy="1425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2" descr="Image result for ionic liquid space filling model">
                <a:extLst>
                  <a:ext uri="{FF2B5EF4-FFF2-40B4-BE49-F238E27FC236}">
                    <a16:creationId xmlns:a16="http://schemas.microsoft.com/office/drawing/2014/main" id="{814ED3C6-64CB-4D2A-AC71-94FDF01CB3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79" t="56187" b="2"/>
              <a:stretch>
                <a:fillRect/>
              </a:stretch>
            </p:blipFill>
            <p:spPr bwMode="auto">
              <a:xfrm rot="17408877" flipV="1">
                <a:off x="5840632" y="2218006"/>
                <a:ext cx="750888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 descr="Image result for ionic liquid space filling model">
                <a:extLst>
                  <a:ext uri="{FF2B5EF4-FFF2-40B4-BE49-F238E27FC236}">
                    <a16:creationId xmlns:a16="http://schemas.microsoft.com/office/drawing/2014/main" id="{D386620B-DB7B-42D3-94E4-A966985B9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79" t="56187" b="2"/>
              <a:stretch>
                <a:fillRect/>
              </a:stretch>
            </p:blipFill>
            <p:spPr bwMode="auto">
              <a:xfrm rot="152899" flipV="1">
                <a:off x="6933593" y="2281364"/>
                <a:ext cx="750888" cy="58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0D3063-22AB-4196-8BFC-DA805450EBE5}"/>
                  </a:ext>
                </a:extLst>
              </p:cNvPr>
              <p:cNvSpPr txBox="1"/>
              <p:nvPr/>
            </p:nvSpPr>
            <p:spPr>
              <a:xfrm>
                <a:off x="5761600" y="2686404"/>
                <a:ext cx="1084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2BC107-05FB-4001-8AC2-14923B1FF56D}"/>
                  </a:ext>
                </a:extLst>
              </p:cNvPr>
              <p:cNvSpPr txBox="1"/>
              <p:nvPr/>
            </p:nvSpPr>
            <p:spPr>
              <a:xfrm>
                <a:off x="6840198" y="2684684"/>
                <a:ext cx="1084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anion</a:t>
                </a:r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6F8A90A-E268-43AB-BCAA-3DED2C7B0637}"/>
                </a:ext>
              </a:extLst>
            </p:cNvPr>
            <p:cNvSpPr/>
            <p:nvPr/>
          </p:nvSpPr>
          <p:spPr bwMode="auto">
            <a:xfrm>
              <a:off x="5867648" y="2999662"/>
              <a:ext cx="1853297" cy="1224025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5611" name="Picture 11" descr="Image result for triflate space filling model">
            <a:extLst>
              <a:ext uri="{FF2B5EF4-FFF2-40B4-BE49-F238E27FC236}">
                <a16:creationId xmlns:a16="http://schemas.microsoft.com/office/drawing/2014/main" id="{E51DFE9A-9CCD-4519-BC83-D023D723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00" y="1439075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3" name="Group 25602">
            <a:extLst>
              <a:ext uri="{FF2B5EF4-FFF2-40B4-BE49-F238E27FC236}">
                <a16:creationId xmlns:a16="http://schemas.microsoft.com/office/drawing/2014/main" id="{AAA6821C-A35E-4813-8669-DD534134A628}"/>
              </a:ext>
            </a:extLst>
          </p:cNvPr>
          <p:cNvGrpSpPr/>
          <p:nvPr/>
        </p:nvGrpSpPr>
        <p:grpSpPr>
          <a:xfrm>
            <a:off x="7333673" y="3526491"/>
            <a:ext cx="1431490" cy="1313038"/>
            <a:chOff x="6608373" y="4540830"/>
            <a:chExt cx="1431490" cy="1313038"/>
          </a:xfrm>
        </p:grpSpPr>
        <p:pic>
          <p:nvPicPr>
            <p:cNvPr id="63" name="Picture 62" descr="A picture containing abacus&#10;&#10;Description automatically generated">
              <a:extLst>
                <a:ext uri="{FF2B5EF4-FFF2-40B4-BE49-F238E27FC236}">
                  <a16:creationId xmlns:a16="http://schemas.microsoft.com/office/drawing/2014/main" id="{0045AA70-0306-48B9-8A9B-8A5147485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38" t="13980" r="80847" b="16269"/>
            <a:stretch/>
          </p:blipFill>
          <p:spPr>
            <a:xfrm rot="10800000">
              <a:off x="7045445" y="4635507"/>
              <a:ext cx="742285" cy="1086238"/>
            </a:xfrm>
            <a:prstGeom prst="rect">
              <a:avLst/>
            </a:prstGeom>
          </p:spPr>
        </p:pic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B4DDD27-A70C-420F-B16B-333D6C896AD8}"/>
                </a:ext>
              </a:extLst>
            </p:cNvPr>
            <p:cNvSpPr/>
            <p:nvPr/>
          </p:nvSpPr>
          <p:spPr bwMode="auto">
            <a:xfrm>
              <a:off x="6741624" y="4994431"/>
              <a:ext cx="210671" cy="2011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  <a:headEnd/>
              <a:tailEnd/>
            </a:ln>
            <a:scene3d>
              <a:camera prst="isometricTopUp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E164F7B-4C98-4BE6-BB6A-1172ABC5B1CD}"/>
                </a:ext>
              </a:extLst>
            </p:cNvPr>
            <p:cNvSpPr txBox="1"/>
            <p:nvPr/>
          </p:nvSpPr>
          <p:spPr>
            <a:xfrm>
              <a:off x="6608375" y="4675239"/>
              <a:ext cx="106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Cu</a:t>
              </a:r>
              <a:r>
                <a:rPr lang="en-US" baseline="30000" dirty="0">
                  <a:solidFill>
                    <a:schemeClr val="accent1"/>
                  </a:solidFill>
                </a:rPr>
                <a:t>2+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976F81-72FB-48F1-977B-2B223C95C826}"/>
                </a:ext>
              </a:extLst>
            </p:cNvPr>
            <p:cNvCxnSpPr>
              <a:cxnSpLocks/>
              <a:stCxn id="67" idx="4"/>
            </p:cNvCxnSpPr>
            <p:nvPr/>
          </p:nvCxnSpPr>
          <p:spPr>
            <a:xfrm>
              <a:off x="6846960" y="5195553"/>
              <a:ext cx="325295" cy="256807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B7FBE9-50C1-4C26-A176-12441E33B7A6}"/>
                </a:ext>
              </a:extLst>
            </p:cNvPr>
            <p:cNvSpPr txBox="1"/>
            <p:nvPr/>
          </p:nvSpPr>
          <p:spPr>
            <a:xfrm>
              <a:off x="6974126" y="5507483"/>
              <a:ext cx="1065737" cy="34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anion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6E2F637-A241-4E9B-A4DB-AB1A3DE2E493}"/>
                </a:ext>
              </a:extLst>
            </p:cNvPr>
            <p:cNvSpPr/>
            <p:nvPr/>
          </p:nvSpPr>
          <p:spPr bwMode="auto">
            <a:xfrm>
              <a:off x="6608373" y="4540830"/>
              <a:ext cx="1427193" cy="1298657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5D8F00A-28EC-4A2F-96AA-51EBBB42F6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0041" y="4973984"/>
              <a:ext cx="251202" cy="130017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TextBox 25604">
                <a:extLst>
                  <a:ext uri="{FF2B5EF4-FFF2-40B4-BE49-F238E27FC236}">
                    <a16:creationId xmlns:a16="http://schemas.microsoft.com/office/drawing/2014/main" id="{9FD0AD8E-90CC-409D-945E-861E7BA77865}"/>
                  </a:ext>
                </a:extLst>
              </p:cNvPr>
              <p:cNvSpPr txBox="1"/>
              <p:nvPr/>
            </p:nvSpPr>
            <p:spPr>
              <a:xfrm>
                <a:off x="5104271" y="2494661"/>
                <a:ext cx="32951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dirty="0"/>
                  <a:t>: viscosity</a:t>
                </a:r>
              </a:p>
              <a:p>
                <a:r>
                  <a:rPr lang="en-US" sz="2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/>
                  <a:t>: effective solvated radius</a:t>
                </a:r>
              </a:p>
            </p:txBody>
          </p:sp>
        </mc:Choice>
        <mc:Fallback xmlns="">
          <p:sp>
            <p:nvSpPr>
              <p:cNvPr id="25605" name="TextBox 25604">
                <a:extLst>
                  <a:ext uri="{FF2B5EF4-FFF2-40B4-BE49-F238E27FC236}">
                    <a16:creationId xmlns:a16="http://schemas.microsoft.com/office/drawing/2014/main" id="{9FD0AD8E-90CC-409D-945E-861E7B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71" y="2494661"/>
                <a:ext cx="3295141" cy="954107"/>
              </a:xfrm>
              <a:prstGeom prst="rect">
                <a:avLst/>
              </a:prstGeom>
              <a:blipFill>
                <a:blip r:embed="rId12"/>
                <a:stretch>
                  <a:fillRect l="-3697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00DEDA75-02A4-4B30-828F-9F06B03B5A0A}"/>
              </a:ext>
            </a:extLst>
          </p:cNvPr>
          <p:cNvSpPr txBox="1"/>
          <p:nvPr/>
        </p:nvSpPr>
        <p:spPr>
          <a:xfrm>
            <a:off x="5217459" y="4982447"/>
            <a:ext cx="3503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 we measure/estimate 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? How many anions are in solvation shell?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F8007D8D-7BFF-4FB7-9AE0-D1EE590F1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756872"/>
              </p:ext>
            </p:extLst>
          </p:nvPr>
        </p:nvGraphicFramePr>
        <p:xfrm>
          <a:off x="-20471" y="2155477"/>
          <a:ext cx="4690371" cy="339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67274185-A85D-46A8-8F62-D348BF99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5"/>
          <a:stretch>
            <a:fillRect/>
          </a:stretch>
        </p:blipFill>
        <p:spPr bwMode="auto">
          <a:xfrm>
            <a:off x="904696" y="1400989"/>
            <a:ext cx="2844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F7EC9-9937-44F3-AC90-D961C987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Solvation of ions in ionic liquids is important for metal ion diffusion and reduction potential</a:t>
            </a:r>
          </a:p>
        </p:txBody>
      </p:sp>
      <p:sp>
        <p:nvSpPr>
          <p:cNvPr id="34822" name="TextBox 6">
            <a:extLst>
              <a:ext uri="{FF2B5EF4-FFF2-40B4-BE49-F238E27FC236}">
                <a16:creationId xmlns:a16="http://schemas.microsoft.com/office/drawing/2014/main" id="{CAD8D812-F82F-4248-8696-5E2DB25C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77" y="3866706"/>
            <a:ext cx="2722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/>
              <a:t>Molecular dynamics simulation of Cu</a:t>
            </a:r>
            <a:r>
              <a:rPr lang="en-US" altLang="en-US" b="1" baseline="30000" dirty="0"/>
              <a:t>+</a:t>
            </a:r>
            <a:r>
              <a:rPr lang="en-US" altLang="en-US" b="1" dirty="0"/>
              <a:t> in EMIM </a:t>
            </a:r>
            <a:r>
              <a:rPr lang="en-US" altLang="en-US" b="1" dirty="0" err="1"/>
              <a:t>OTf</a:t>
            </a:r>
            <a:endParaRPr lang="en-US" altLang="en-US" b="1" dirty="0"/>
          </a:p>
        </p:txBody>
      </p:sp>
      <p:pic>
        <p:nvPicPr>
          <p:cNvPr id="34824" name="Picture 14" descr="1-Ethyl-3-methylimidazolium trifluoromethanesulfonate for electrochemistry, ≥99.0% (T)">
            <a:extLst>
              <a:ext uri="{FF2B5EF4-FFF2-40B4-BE49-F238E27FC236}">
                <a16:creationId xmlns:a16="http://schemas.microsoft.com/office/drawing/2014/main" id="{FCF99023-9AEA-482F-AFDF-0C0C1366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52" y="4794004"/>
            <a:ext cx="1298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15">
            <a:extLst>
              <a:ext uri="{FF2B5EF4-FFF2-40B4-BE49-F238E27FC236}">
                <a16:creationId xmlns:a16="http://schemas.microsoft.com/office/drawing/2014/main" id="{CF00C6EC-0C38-4F39-B55F-DCD8791F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6483350"/>
            <a:ext cx="5195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Pham </a:t>
            </a:r>
            <a:r>
              <a:rPr lang="en-US" altLang="en-US" sz="1400" i="1"/>
              <a:t>et al</a:t>
            </a:r>
            <a:r>
              <a:rPr lang="en-US" altLang="en-US" sz="1400"/>
              <a:t>. J. Phys. Chem. B 2018, 122, 50, 12139-12146.</a:t>
            </a:r>
            <a:r>
              <a:rPr lang="en-US" altLang="en-US" sz="1400" i="1"/>
              <a:t> </a:t>
            </a:r>
            <a:endParaRPr lang="en-US" altLang="en-US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06373C-BA94-475E-A6BC-F69035915297}"/>
              </a:ext>
            </a:extLst>
          </p:cNvPr>
          <p:cNvSpPr/>
          <p:nvPr/>
        </p:nvSpPr>
        <p:spPr bwMode="auto">
          <a:xfrm>
            <a:off x="3277429" y="2401491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B83F7B-3E57-4E2B-9CC4-066BF3ADEAD1}"/>
              </a:ext>
            </a:extLst>
          </p:cNvPr>
          <p:cNvSpPr/>
          <p:nvPr/>
        </p:nvSpPr>
        <p:spPr bwMode="auto">
          <a:xfrm>
            <a:off x="917867" y="2244138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EE847-CFA4-49BD-B141-04E57EA1B67E}"/>
              </a:ext>
            </a:extLst>
          </p:cNvPr>
          <p:cNvSpPr/>
          <p:nvPr/>
        </p:nvSpPr>
        <p:spPr bwMode="auto">
          <a:xfrm>
            <a:off x="1016662" y="324842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E8FC29-EF76-4321-B34F-B5CCBAC4D7C7}"/>
              </a:ext>
            </a:extLst>
          </p:cNvPr>
          <p:cNvSpPr/>
          <p:nvPr/>
        </p:nvSpPr>
        <p:spPr bwMode="auto">
          <a:xfrm>
            <a:off x="1043532" y="2848300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08193-3D06-499B-B2C0-704537AA63DA}"/>
              </a:ext>
            </a:extLst>
          </p:cNvPr>
          <p:cNvSpPr/>
          <p:nvPr/>
        </p:nvSpPr>
        <p:spPr bwMode="auto">
          <a:xfrm>
            <a:off x="1522904" y="306842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A2109C-3F93-4F6A-AD6E-C1881A011C3A}"/>
              </a:ext>
            </a:extLst>
          </p:cNvPr>
          <p:cNvSpPr/>
          <p:nvPr/>
        </p:nvSpPr>
        <p:spPr bwMode="auto">
          <a:xfrm>
            <a:off x="2531205" y="2959226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F49355-3033-4977-B5E3-4A3E632646C0}"/>
              </a:ext>
            </a:extLst>
          </p:cNvPr>
          <p:cNvSpPr/>
          <p:nvPr/>
        </p:nvSpPr>
        <p:spPr bwMode="auto">
          <a:xfrm>
            <a:off x="2678842" y="2525583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91672C-718E-45CB-A59B-09F77CCB8756}"/>
              </a:ext>
            </a:extLst>
          </p:cNvPr>
          <p:cNvSpPr/>
          <p:nvPr/>
        </p:nvSpPr>
        <p:spPr bwMode="auto">
          <a:xfrm>
            <a:off x="2923753" y="2968186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1A8D5C-8B05-4BFB-BF0C-2E03EBFDF6F9}"/>
              </a:ext>
            </a:extLst>
          </p:cNvPr>
          <p:cNvSpPr/>
          <p:nvPr/>
        </p:nvSpPr>
        <p:spPr bwMode="auto">
          <a:xfrm>
            <a:off x="2963027" y="2959226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659E64-EBEE-459A-AA1E-478CB65CF466}"/>
              </a:ext>
            </a:extLst>
          </p:cNvPr>
          <p:cNvSpPr/>
          <p:nvPr/>
        </p:nvSpPr>
        <p:spPr bwMode="auto">
          <a:xfrm>
            <a:off x="2642842" y="2324873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7C26EE-D95C-4CFB-9B0C-C7DBDDB9DD25}"/>
              </a:ext>
            </a:extLst>
          </p:cNvPr>
          <p:cNvSpPr/>
          <p:nvPr/>
        </p:nvSpPr>
        <p:spPr bwMode="auto">
          <a:xfrm>
            <a:off x="1134774" y="2633663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E7FF1A-4E2F-48A5-9426-2FC9415D96ED}"/>
              </a:ext>
            </a:extLst>
          </p:cNvPr>
          <p:cNvSpPr/>
          <p:nvPr/>
        </p:nvSpPr>
        <p:spPr bwMode="auto">
          <a:xfrm>
            <a:off x="2143987" y="2435059"/>
            <a:ext cx="214446" cy="21444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35D673A-B4DB-43A1-AFEB-F8CAB263A5D1}"/>
              </a:ext>
            </a:extLst>
          </p:cNvPr>
          <p:cNvSpPr/>
          <p:nvPr/>
        </p:nvSpPr>
        <p:spPr bwMode="auto">
          <a:xfrm>
            <a:off x="877537" y="2186034"/>
            <a:ext cx="1087520" cy="1433813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7FA8CE-8E49-4EB1-8B98-C074C8E55FC3}"/>
              </a:ext>
            </a:extLst>
          </p:cNvPr>
          <p:cNvSpPr/>
          <p:nvPr/>
        </p:nvSpPr>
        <p:spPr bwMode="auto">
          <a:xfrm>
            <a:off x="2488636" y="2174576"/>
            <a:ext cx="1087520" cy="1433813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5FA88E-74FF-4332-980E-ABC1891B2431}"/>
              </a:ext>
            </a:extLst>
          </p:cNvPr>
          <p:cNvSpPr txBox="1"/>
          <p:nvPr/>
        </p:nvSpPr>
        <p:spPr>
          <a:xfrm>
            <a:off x="1221684" y="3310840"/>
            <a:ext cx="10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72EB7C-C62F-44FF-B321-C8374A060019}"/>
              </a:ext>
            </a:extLst>
          </p:cNvPr>
          <p:cNvSpPr txBox="1"/>
          <p:nvPr/>
        </p:nvSpPr>
        <p:spPr>
          <a:xfrm>
            <a:off x="2729438" y="3292234"/>
            <a:ext cx="10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83A334-B7D9-4758-84DF-0B4F0BBF3551}"/>
              </a:ext>
            </a:extLst>
          </p:cNvPr>
          <p:cNvSpPr txBox="1"/>
          <p:nvPr/>
        </p:nvSpPr>
        <p:spPr>
          <a:xfrm>
            <a:off x="1764101" y="2188937"/>
            <a:ext cx="10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A194D2-26A0-4AE9-850A-817846879BCD}"/>
              </a:ext>
            </a:extLst>
          </p:cNvPr>
          <p:cNvSpPr/>
          <p:nvPr/>
        </p:nvSpPr>
        <p:spPr bwMode="auto">
          <a:xfrm>
            <a:off x="1631199" y="2342450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BD233E4-BFF9-4EA6-AE58-B9309267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49" y="1330844"/>
            <a:ext cx="41084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C9499A-2507-4F1A-A29B-13F29DC6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4683919"/>
            <a:ext cx="4797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Cu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has a static solvation shell of two anions</a:t>
            </a:r>
            <a:endParaRPr lang="en-US" altLang="en-US" sz="2000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Ag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has a fluid solvation shell of 2-5 anions</a:t>
            </a:r>
            <a:endParaRPr lang="en-US" alt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FC97CA-504E-4F91-9DE5-ED35B189A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0444" b="5238"/>
          <a:stretch/>
        </p:blipFill>
        <p:spPr bwMode="auto">
          <a:xfrm>
            <a:off x="446498" y="1627502"/>
            <a:ext cx="5689897" cy="33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6F7299-531A-4419-BEC9-ECC7A2985824}"/>
              </a:ext>
            </a:extLst>
          </p:cNvPr>
          <p:cNvCxnSpPr>
            <a:cxnSpLocks/>
          </p:cNvCxnSpPr>
          <p:nvPr/>
        </p:nvCxnSpPr>
        <p:spPr>
          <a:xfrm>
            <a:off x="935087" y="3425143"/>
            <a:ext cx="2194283" cy="620369"/>
          </a:xfrm>
          <a:prstGeom prst="line">
            <a:avLst/>
          </a:prstGeom>
          <a:ln w="44450" cmpd="sng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697E45-D87B-455E-A3AA-C98647F76BD5}"/>
              </a:ext>
            </a:extLst>
          </p:cNvPr>
          <p:cNvSpPr txBox="1"/>
          <p:nvPr/>
        </p:nvSpPr>
        <p:spPr>
          <a:xfrm>
            <a:off x="725110" y="3716310"/>
            <a:ext cx="1473275" cy="38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dirty="0"/>
              <a:t>Cu reduction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7913BC-DE49-4FE2-B8F5-9B1F3257C0BD}"/>
              </a:ext>
            </a:extLst>
          </p:cNvPr>
          <p:cNvSpPr txBox="1"/>
          <p:nvPr/>
        </p:nvSpPr>
        <p:spPr>
          <a:xfrm>
            <a:off x="2977845" y="2148417"/>
            <a:ext cx="1284442" cy="644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dirty="0"/>
              <a:t>Reduction potential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8DA472-6476-495B-99CB-B0CF2F5C0E5B}"/>
              </a:ext>
            </a:extLst>
          </p:cNvPr>
          <p:cNvCxnSpPr>
            <a:cxnSpLocks/>
          </p:cNvCxnSpPr>
          <p:nvPr/>
        </p:nvCxnSpPr>
        <p:spPr>
          <a:xfrm>
            <a:off x="3095316" y="1673959"/>
            <a:ext cx="0" cy="2740558"/>
          </a:xfrm>
          <a:prstGeom prst="line">
            <a:avLst/>
          </a:prstGeom>
          <a:ln w="44450" cmpd="sng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9783BC-ABFB-4265-8CF3-623D6A9BA05F}"/>
              </a:ext>
            </a:extLst>
          </p:cNvPr>
          <p:cNvSpPr txBox="1"/>
          <p:nvPr/>
        </p:nvSpPr>
        <p:spPr>
          <a:xfrm>
            <a:off x="4101951" y="3822083"/>
            <a:ext cx="1473275" cy="38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dirty="0"/>
              <a:t>Cu oxidation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5F9901-9828-41B1-AB23-D41C57E4E9F8}"/>
              </a:ext>
            </a:extLst>
          </p:cNvPr>
          <p:cNvCxnSpPr>
            <a:cxnSpLocks/>
          </p:cNvCxnSpPr>
          <p:nvPr/>
        </p:nvCxnSpPr>
        <p:spPr>
          <a:xfrm flipH="1">
            <a:off x="3070249" y="3420470"/>
            <a:ext cx="2194282" cy="622383"/>
          </a:xfrm>
          <a:prstGeom prst="line">
            <a:avLst/>
          </a:prstGeom>
          <a:ln w="44450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6153DA-717E-4CFC-83A5-4B171B88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058" y="1120506"/>
            <a:ext cx="2565594" cy="50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Potential</a:t>
            </a:r>
            <a:endParaRPr lang="en-US" altLang="en-US" sz="2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42596-8648-4F01-8EC1-28F8E4D696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44515" y="2936603"/>
            <a:ext cx="3144140" cy="45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Log</a:t>
            </a:r>
            <a:r>
              <a:rPr lang="en-US" altLang="en-US" sz="2000" dirty="0"/>
              <a:t>(</a:t>
            </a:r>
            <a:r>
              <a:rPr lang="en-US" altLang="en-US" dirty="0"/>
              <a:t>current</a:t>
            </a:r>
            <a:r>
              <a:rPr lang="en-US" altLang="en-US" sz="20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FEEC8A-7D01-4F63-904C-9DB06F873ADA}"/>
              </a:ext>
            </a:extLst>
          </p:cNvPr>
          <p:cNvSpPr txBox="1"/>
          <p:nvPr/>
        </p:nvSpPr>
        <p:spPr>
          <a:xfrm>
            <a:off x="1119345" y="4939294"/>
            <a:ext cx="4344201" cy="10129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284881">
              <a:defRPr/>
            </a:pPr>
            <a:r>
              <a:rPr lang="en-US" sz="1994" kern="0" dirty="0">
                <a:solidFill>
                  <a:prstClr val="black"/>
                </a:solidFill>
                <a:latin typeface="Calibri" panose="020F0502020204030204"/>
              </a:rPr>
              <a:t>Intersection </a:t>
            </a:r>
            <a:r>
              <a:rPr lang="en-US" sz="1994" kern="0" dirty="0">
                <a:solidFill>
                  <a:prstClr val="black"/>
                </a:solidFill>
                <a:latin typeface="Calibri" panose="020F0502020204030204" pitchFamily="34" charset="0"/>
              </a:rPr>
              <a:t>→</a:t>
            </a:r>
            <a:r>
              <a:rPr lang="en-US" sz="1994" kern="0" dirty="0">
                <a:solidFill>
                  <a:prstClr val="black"/>
                </a:solidFill>
                <a:latin typeface="Calibri" panose="020F0502020204030204"/>
              </a:rPr>
              <a:t> reduction potential</a:t>
            </a:r>
          </a:p>
          <a:p>
            <a:pPr algn="ctr" defTabSz="284881">
              <a:defRPr/>
            </a:pPr>
            <a:endParaRPr lang="en-US" sz="1994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284881">
              <a:defRPr/>
            </a:pPr>
            <a:r>
              <a:rPr lang="en-US" sz="1994" kern="0" dirty="0">
                <a:solidFill>
                  <a:prstClr val="black"/>
                </a:solidFill>
                <a:latin typeface="Calibri" panose="020F0502020204030204"/>
              </a:rPr>
              <a:t>Slope </a:t>
            </a:r>
            <a:r>
              <a:rPr lang="en-US" sz="1994" kern="0" dirty="0">
                <a:solidFill>
                  <a:prstClr val="black"/>
                </a:solidFill>
                <a:latin typeface="Calibri" panose="020F0502020204030204" pitchFamily="34" charset="0"/>
              </a:rPr>
              <a:t>→ </a:t>
            </a:r>
            <a:r>
              <a:rPr lang="en-US" sz="1994" kern="0" dirty="0">
                <a:solidFill>
                  <a:prstClr val="black"/>
                </a:solidFill>
                <a:latin typeface="Calibri" panose="020F0502020204030204"/>
              </a:rPr>
              <a:t>info on mechanism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D74C6-5F53-4B55-B2BF-AD8613BE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306912"/>
            <a:ext cx="8577499" cy="1005840"/>
          </a:xfrm>
        </p:spPr>
        <p:txBody>
          <a:bodyPr/>
          <a:lstStyle/>
          <a:p>
            <a:pPr defTabSz="284881" eaLnBrk="1" hangingPunct="1">
              <a:defRPr/>
            </a:pPr>
            <a:r>
              <a:rPr lang="en-US" dirty="0"/>
              <a:t>New pulsed potential approach was developed to measure reduction potentials in ionic liquids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FE5DF8-320A-44D8-93EB-D0F9C72418A8}"/>
              </a:ext>
            </a:extLst>
          </p:cNvPr>
          <p:cNvSpPr/>
          <p:nvPr/>
        </p:nvSpPr>
        <p:spPr>
          <a:xfrm>
            <a:off x="6298374" y="2457443"/>
            <a:ext cx="247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Anion has significant effect on reduction potential of metals in ILs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B29E56-4A71-4DF7-B960-3185774E18DC}"/>
              </a:ext>
            </a:extLst>
          </p:cNvPr>
          <p:cNvGrpSpPr/>
          <p:nvPr/>
        </p:nvGrpSpPr>
        <p:grpSpPr>
          <a:xfrm>
            <a:off x="428522" y="1600563"/>
            <a:ext cx="2560337" cy="1565389"/>
            <a:chOff x="657481" y="1428750"/>
            <a:chExt cx="3730905" cy="2570661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6BDA3581-AD9E-461A-8B89-5F8C02F9D3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5" t="3528" r="15990" b="16977"/>
            <a:stretch/>
          </p:blipFill>
          <p:spPr bwMode="auto">
            <a:xfrm>
              <a:off x="985962" y="1428750"/>
              <a:ext cx="3138487" cy="241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F5097932-892F-4B5F-A3F1-88BB69EE2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211" y="2853035"/>
              <a:ext cx="2397124" cy="50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/>
                  </a:solidFill>
                </a:rPr>
                <a:t>Apply potential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F53AFA72-0E18-4DD7-BC2F-DAB7498BE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101" y="1729329"/>
              <a:ext cx="2397124" cy="50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2"/>
                  </a:solidFill>
                </a:rPr>
                <a:t>Measure current</a:t>
              </a:r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B9A3A2C8-E5A7-45E5-AEC8-9D426BD17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270" y="3643569"/>
              <a:ext cx="1222712" cy="35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/>
                <a:t>Time</a:t>
              </a: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0664EBC6-58AF-450A-9D08-57732C8F9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290104" y="2337062"/>
              <a:ext cx="1840721" cy="35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/>
                  </a:solidFill>
                </a:rPr>
                <a:t>Potential</a:t>
              </a: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D8592015-10C2-4E63-B0C6-7A395E3E3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84959" y="2429166"/>
              <a:ext cx="1840721" cy="35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2"/>
                  </a:solidFill>
                </a:rPr>
                <a:t>Current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6C71-9E36-4867-A28F-BB65612C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/>
              <a:t>Strength of metal/anion interaction is a key factor in both reduction potential and diffusion coefficient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1862B-A43D-429A-ABEC-A7190D59EF29}"/>
              </a:ext>
            </a:extLst>
          </p:cNvPr>
          <p:cNvSpPr/>
          <p:nvPr/>
        </p:nvSpPr>
        <p:spPr>
          <a:xfrm>
            <a:off x="5190635" y="2641724"/>
            <a:ext cx="3817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 ions are harder to reduce in ILs compared to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C76BFC-AFBB-4F61-ADBF-280521817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54201"/>
              </p:ext>
            </p:extLst>
          </p:nvPr>
        </p:nvGraphicFramePr>
        <p:xfrm>
          <a:off x="457200" y="908789"/>
          <a:ext cx="4650808" cy="53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EFA0C1-C686-46CC-91AB-4FA7F01218FF}"/>
              </a:ext>
            </a:extLst>
          </p:cNvPr>
          <p:cNvSpPr/>
          <p:nvPr/>
        </p:nvSpPr>
        <p:spPr bwMode="auto">
          <a:xfrm>
            <a:off x="374573" y="1134737"/>
            <a:ext cx="815249" cy="4597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6C71-9E36-4867-A28F-BB65612C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/>
              <a:t>Strength of metal/anion interaction is a key factor in both reduction potential and diffusion coefficient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0AE52-E08F-43B0-AD48-EE1FD30A2FF8}"/>
              </a:ext>
            </a:extLst>
          </p:cNvPr>
          <p:cNvSpPr/>
          <p:nvPr/>
        </p:nvSpPr>
        <p:spPr>
          <a:xfrm>
            <a:off x="5166852" y="4532170"/>
            <a:ext cx="3639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Metal ions are more easily reduced in ILs with better diffusion, indicating weaker binding of anions.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1862B-A43D-429A-ABEC-A7190D59EF29}"/>
              </a:ext>
            </a:extLst>
          </p:cNvPr>
          <p:cNvSpPr/>
          <p:nvPr/>
        </p:nvSpPr>
        <p:spPr>
          <a:xfrm>
            <a:off x="5166851" y="2641724"/>
            <a:ext cx="3841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 ions are harder to reduce in ILs compared to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 ions diffuse 300-6000x slower in ILs vs. water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C76BFC-AFBB-4F61-ADBF-280521817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307285"/>
              </p:ext>
            </p:extLst>
          </p:nvPr>
        </p:nvGraphicFramePr>
        <p:xfrm>
          <a:off x="457200" y="908789"/>
          <a:ext cx="4650808" cy="538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27867A-DC1D-47FC-8E60-1971DB0F6D8F}"/>
              </a:ext>
            </a:extLst>
          </p:cNvPr>
          <p:cNvSpPr txBox="1"/>
          <p:nvPr/>
        </p:nvSpPr>
        <p:spPr>
          <a:xfrm>
            <a:off x="12700" y="6120217"/>
            <a:ext cx="91440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Ideal ILs for deposition have low overpotentials and fast diffusion</a:t>
            </a:r>
          </a:p>
        </p:txBody>
      </p:sp>
    </p:spTree>
    <p:extLst>
      <p:ext uri="{BB962C8B-B14F-4D97-AF65-F5344CB8AC3E}">
        <p14:creationId xmlns:p14="http://schemas.microsoft.com/office/powerpoint/2010/main" val="412479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9B3A1-86B8-4318-993C-F8FFB82D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72" y="161017"/>
            <a:ext cx="8229600" cy="100877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Study of copper and silver deposition has allowed us to better understand electrodeposition in ionic liquids, and move towards choosing appropriate ILs for deposition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2A3216-4A7F-436B-8F6D-A2F89DEE2328}"/>
              </a:ext>
            </a:extLst>
          </p:cNvPr>
          <p:cNvGrpSpPr/>
          <p:nvPr/>
        </p:nvGrpSpPr>
        <p:grpSpPr>
          <a:xfrm>
            <a:off x="6736773" y="2601472"/>
            <a:ext cx="2192619" cy="2242559"/>
            <a:chOff x="4640263" y="2495550"/>
            <a:chExt cx="2927350" cy="2994025"/>
          </a:xfrm>
        </p:grpSpPr>
        <p:pic>
          <p:nvPicPr>
            <p:cNvPr id="39940" name="Picture 10" descr="A picture containing person, photo, indoor&#10;&#10;Description automatically generated">
              <a:extLst>
                <a:ext uri="{FF2B5EF4-FFF2-40B4-BE49-F238E27FC236}">
                  <a16:creationId xmlns:a16="http://schemas.microsoft.com/office/drawing/2014/main" id="{A2811E52-2CEA-451E-9833-705D2A2EE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1" t="26070" r="23521" b="19447"/>
            <a:stretch>
              <a:fillRect/>
            </a:stretch>
          </p:blipFill>
          <p:spPr bwMode="auto">
            <a:xfrm>
              <a:off x="4640263" y="2495550"/>
              <a:ext cx="2927350" cy="297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41062B-9E8A-457B-A2B1-294EB1D47834}"/>
                </a:ext>
              </a:extLst>
            </p:cNvPr>
            <p:cNvSpPr/>
            <p:nvPr/>
          </p:nvSpPr>
          <p:spPr bwMode="auto">
            <a:xfrm>
              <a:off x="4718050" y="5340350"/>
              <a:ext cx="434614" cy="7302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31DE6A-8E82-4DF9-8C64-C667B9F56CC5}"/>
                </a:ext>
              </a:extLst>
            </p:cNvPr>
            <p:cNvSpPr/>
            <p:nvPr/>
          </p:nvSpPr>
          <p:spPr bwMode="auto">
            <a:xfrm>
              <a:off x="4640263" y="2495550"/>
              <a:ext cx="2927350" cy="299402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9946" name="TextBox 17">
              <a:extLst>
                <a:ext uri="{FF2B5EF4-FFF2-40B4-BE49-F238E27FC236}">
                  <a16:creationId xmlns:a16="http://schemas.microsoft.com/office/drawing/2014/main" id="{23DF3B22-F6A2-46D7-A727-8655BF54B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261" y="4897715"/>
              <a:ext cx="1060450" cy="4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5 </a:t>
              </a:r>
              <a:r>
                <a:rPr lang="en-US" altLang="en-US" dirty="0">
                  <a:latin typeface="Calibri" panose="020F0502020204030204" pitchFamily="34" charset="0"/>
                </a:rPr>
                <a:t>µm</a:t>
              </a:r>
              <a:endParaRPr lang="en-US" alt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50A251-EA58-4F53-8CB4-4132CCAFC0B2}"/>
              </a:ext>
            </a:extLst>
          </p:cNvPr>
          <p:cNvGrpSpPr/>
          <p:nvPr/>
        </p:nvGrpSpPr>
        <p:grpSpPr>
          <a:xfrm>
            <a:off x="3490485" y="2592854"/>
            <a:ext cx="2191430" cy="2241370"/>
            <a:chOff x="1304925" y="2473325"/>
            <a:chExt cx="2925763" cy="2992438"/>
          </a:xfrm>
        </p:grpSpPr>
        <p:pic>
          <p:nvPicPr>
            <p:cNvPr id="39941" name="Picture 12" descr="A black and white photo of a rock&#10;&#10;Description automatically generated">
              <a:extLst>
                <a:ext uri="{FF2B5EF4-FFF2-40B4-BE49-F238E27FC236}">
                  <a16:creationId xmlns:a16="http://schemas.microsoft.com/office/drawing/2014/main" id="{E3F0E72C-904C-4CB0-9A58-C1AD30B20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8"/>
            <a:stretch>
              <a:fillRect/>
            </a:stretch>
          </p:blipFill>
          <p:spPr bwMode="auto">
            <a:xfrm>
              <a:off x="1304925" y="2525713"/>
              <a:ext cx="2925763" cy="294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93A65E-5F11-44D6-920C-E97DE6260E20}"/>
                </a:ext>
              </a:extLst>
            </p:cNvPr>
            <p:cNvSpPr/>
            <p:nvPr/>
          </p:nvSpPr>
          <p:spPr bwMode="auto">
            <a:xfrm>
              <a:off x="1487488" y="5278438"/>
              <a:ext cx="434614" cy="7302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BE744D-51C0-46CF-89F8-982437284A8E}"/>
                </a:ext>
              </a:extLst>
            </p:cNvPr>
            <p:cNvSpPr/>
            <p:nvPr/>
          </p:nvSpPr>
          <p:spPr bwMode="auto">
            <a:xfrm>
              <a:off x="1304925" y="2473325"/>
              <a:ext cx="2925763" cy="299243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9947" name="TextBox 18">
              <a:extLst>
                <a:ext uri="{FF2B5EF4-FFF2-40B4-BE49-F238E27FC236}">
                  <a16:creationId xmlns:a16="http://schemas.microsoft.com/office/drawing/2014/main" id="{B0D695A1-99B3-4274-85F1-0B9BD5458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644" y="4840170"/>
              <a:ext cx="1060450" cy="4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5 </a:t>
              </a:r>
              <a:r>
                <a:rPr lang="en-US" altLang="en-US" dirty="0">
                  <a:latin typeface="Calibri" panose="020F0502020204030204" pitchFamily="34" charset="0"/>
                </a:rPr>
                <a:t>µm</a:t>
              </a:r>
              <a:endParaRPr lang="en-US" altLang="en-US" dirty="0"/>
            </a:p>
          </p:txBody>
        </p:sp>
      </p:grpSp>
      <p:pic>
        <p:nvPicPr>
          <p:cNvPr id="39948" name="Picture 19">
            <a:extLst>
              <a:ext uri="{FF2B5EF4-FFF2-40B4-BE49-F238E27FC236}">
                <a16:creationId xmlns:a16="http://schemas.microsoft.com/office/drawing/2014/main" id="{AF0DE35C-2406-4277-8F01-E32391DD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r="53336"/>
          <a:stretch>
            <a:fillRect/>
          </a:stretch>
        </p:blipFill>
        <p:spPr bwMode="auto">
          <a:xfrm>
            <a:off x="6921809" y="4759608"/>
            <a:ext cx="1152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1" descr="http://www.sigmaaldrich.com/content/dam/sigma-aldrich/structure0/181/mfcd12761449.eps/_jcr_content/renditions/mfcd12761449-large.png">
            <a:extLst>
              <a:ext uri="{FF2B5EF4-FFF2-40B4-BE49-F238E27FC236}">
                <a16:creationId xmlns:a16="http://schemas.microsoft.com/office/drawing/2014/main" id="{9E0FC6C5-1A7B-4723-A55F-D581C4A5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7"/>
          <a:stretch>
            <a:fillRect/>
          </a:stretch>
        </p:blipFill>
        <p:spPr bwMode="auto">
          <a:xfrm>
            <a:off x="7578732" y="4844032"/>
            <a:ext cx="1270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2" descr="1-Butyl-1-methylpyrrolidinium bis(trifluoromethylsulfonyl)imide ≥98.0% (T)">
            <a:extLst>
              <a:ext uri="{FF2B5EF4-FFF2-40B4-BE49-F238E27FC236}">
                <a16:creationId xmlns:a16="http://schemas.microsoft.com/office/drawing/2014/main" id="{EFAD3ED4-5613-4486-8A1E-364627E1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0"/>
          <a:stretch>
            <a:fillRect/>
          </a:stretch>
        </p:blipFill>
        <p:spPr bwMode="auto">
          <a:xfrm>
            <a:off x="3391886" y="4874606"/>
            <a:ext cx="1444520" cy="5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1" descr="http://www.sigmaaldrich.com/content/dam/sigma-aldrich/structure0/181/mfcd12761449.eps/_jcr_content/renditions/mfcd12761449-large.png">
            <a:extLst>
              <a:ext uri="{FF2B5EF4-FFF2-40B4-BE49-F238E27FC236}">
                <a16:creationId xmlns:a16="http://schemas.microsoft.com/office/drawing/2014/main" id="{155537EA-8EC1-44C9-BC28-C728BB08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7"/>
          <a:stretch>
            <a:fillRect/>
          </a:stretch>
        </p:blipFill>
        <p:spPr bwMode="auto">
          <a:xfrm>
            <a:off x="4751838" y="4855202"/>
            <a:ext cx="11826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F4FCEB-417C-47AD-AD3C-50DD4A4E6EEC}"/>
              </a:ext>
            </a:extLst>
          </p:cNvPr>
          <p:cNvGrpSpPr/>
          <p:nvPr/>
        </p:nvGrpSpPr>
        <p:grpSpPr>
          <a:xfrm>
            <a:off x="265577" y="2557379"/>
            <a:ext cx="2601344" cy="2286653"/>
            <a:chOff x="409800" y="1066709"/>
            <a:chExt cx="2143940" cy="1884582"/>
          </a:xfrm>
        </p:grpSpPr>
        <p:pic>
          <p:nvPicPr>
            <p:cNvPr id="18" name="Picture 12" descr="C:\Users\horwood1\Documents\ionic liquids\SEM and EDX\201805 Ag from EMIM and BMIM NTf2\Ag3 0.1 mA EMIM NTf2 + Ag BF40002.tiff">
              <a:extLst>
                <a:ext uri="{FF2B5EF4-FFF2-40B4-BE49-F238E27FC236}">
                  <a16:creationId xmlns:a16="http://schemas.microsoft.com/office/drawing/2014/main" id="{ABDADF9D-41AA-4ED4-AC3C-B58179061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9" b="5976"/>
            <a:stretch/>
          </p:blipFill>
          <p:spPr bwMode="auto">
            <a:xfrm>
              <a:off x="409800" y="1088807"/>
              <a:ext cx="1926731" cy="18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E4F540-A332-4579-9406-2540D5F25412}"/>
                </a:ext>
              </a:extLst>
            </p:cNvPr>
            <p:cNvSpPr/>
            <p:nvPr/>
          </p:nvSpPr>
          <p:spPr bwMode="auto">
            <a:xfrm>
              <a:off x="1711629" y="1372799"/>
              <a:ext cx="349200" cy="45719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58FCAFB7-AC38-464E-BEDE-945DD06C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845" y="1066709"/>
              <a:ext cx="1016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5µm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33" descr="1-Ethyl-3-methylimidazolium tetrafluoroborate for electrochemistry, ≥99.0% (HPLC)">
            <a:extLst>
              <a:ext uri="{FF2B5EF4-FFF2-40B4-BE49-F238E27FC236}">
                <a16:creationId xmlns:a16="http://schemas.microsoft.com/office/drawing/2014/main" id="{5990E99D-8592-43F2-963A-BAC94968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3" y="4852572"/>
            <a:ext cx="1227808" cy="10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93CA47C-3E43-422A-8D20-3F8CF62FACA3}"/>
              </a:ext>
            </a:extLst>
          </p:cNvPr>
          <p:cNvSpPr/>
          <p:nvPr/>
        </p:nvSpPr>
        <p:spPr bwMode="auto">
          <a:xfrm>
            <a:off x="2197441" y="2914319"/>
            <a:ext cx="1791199" cy="1450816"/>
          </a:xfrm>
          <a:prstGeom prst="rightArrow">
            <a:avLst>
              <a:gd name="adj1" fmla="val 7091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Change anion for faster diffusion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4E3E52-14BC-443E-9FAD-1D54163D5692}"/>
              </a:ext>
            </a:extLst>
          </p:cNvPr>
          <p:cNvSpPr/>
          <p:nvPr/>
        </p:nvSpPr>
        <p:spPr bwMode="auto">
          <a:xfrm>
            <a:off x="5388637" y="2975188"/>
            <a:ext cx="1791199" cy="1450816"/>
          </a:xfrm>
          <a:prstGeom prst="rightArrow">
            <a:avLst>
              <a:gd name="adj1" fmla="val 7091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Change cation for larger crystals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89633A-7B7E-4DAC-A3A2-D2824762F3F7}"/>
              </a:ext>
            </a:extLst>
          </p:cNvPr>
          <p:cNvSpPr/>
          <p:nvPr/>
        </p:nvSpPr>
        <p:spPr>
          <a:xfrm>
            <a:off x="2665525" y="2003125"/>
            <a:ext cx="384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Silver deposited from ionic liquids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DAE094-C5B9-42E9-B7EE-874F6302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77" y="3883516"/>
            <a:ext cx="7392523" cy="2446946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0"/>
              </a:spcBef>
              <a:buNone/>
              <a:defRPr/>
            </a:pPr>
            <a:r>
              <a:rPr lang="en-US" b="1" dirty="0"/>
              <a:t>Future work:</a:t>
            </a:r>
          </a:p>
          <a:p>
            <a:pPr marL="5715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/>
              <a:t>Beryllium electrodeposition</a:t>
            </a:r>
          </a:p>
          <a:p>
            <a:pPr marL="5715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Need soluble, but weakly bonded, Be precursor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Need IL anion strong enough to solvate Be, but not too strong to inhibit diffusion and reduction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Need cation that promotes planar Be deposits</a:t>
            </a:r>
          </a:p>
          <a:p>
            <a:pPr marL="5715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69B3A1-86B8-4318-993C-F8FFB82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We are using this knowledge to select candidate ILs </a:t>
            </a:r>
            <a:br>
              <a:rPr lang="en-US" dirty="0"/>
            </a:br>
            <a:r>
              <a:rPr lang="en-US" dirty="0"/>
              <a:t>for electroplating beryllium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2A3216-4A7F-436B-8F6D-A2F89DEE2328}"/>
              </a:ext>
            </a:extLst>
          </p:cNvPr>
          <p:cNvGrpSpPr/>
          <p:nvPr/>
        </p:nvGrpSpPr>
        <p:grpSpPr>
          <a:xfrm>
            <a:off x="6736773" y="1210822"/>
            <a:ext cx="2192619" cy="2242559"/>
            <a:chOff x="4640263" y="2495550"/>
            <a:chExt cx="2927350" cy="2994025"/>
          </a:xfrm>
        </p:grpSpPr>
        <p:pic>
          <p:nvPicPr>
            <p:cNvPr id="39940" name="Picture 10" descr="A picture containing person, photo, indoor&#10;&#10;Description automatically generated">
              <a:extLst>
                <a:ext uri="{FF2B5EF4-FFF2-40B4-BE49-F238E27FC236}">
                  <a16:creationId xmlns:a16="http://schemas.microsoft.com/office/drawing/2014/main" id="{A2811E52-2CEA-451E-9833-705D2A2EE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1" t="26070" r="23521" b="19447"/>
            <a:stretch>
              <a:fillRect/>
            </a:stretch>
          </p:blipFill>
          <p:spPr bwMode="auto">
            <a:xfrm>
              <a:off x="4640263" y="2495550"/>
              <a:ext cx="2927350" cy="297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41062B-9E8A-457B-A2B1-294EB1D47834}"/>
                </a:ext>
              </a:extLst>
            </p:cNvPr>
            <p:cNvSpPr/>
            <p:nvPr/>
          </p:nvSpPr>
          <p:spPr bwMode="auto">
            <a:xfrm>
              <a:off x="4718050" y="5340350"/>
              <a:ext cx="434614" cy="7302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31DE6A-8E82-4DF9-8C64-C667B9F56CC5}"/>
                </a:ext>
              </a:extLst>
            </p:cNvPr>
            <p:cNvSpPr/>
            <p:nvPr/>
          </p:nvSpPr>
          <p:spPr bwMode="auto">
            <a:xfrm>
              <a:off x="4640263" y="2495550"/>
              <a:ext cx="2927350" cy="299402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9946" name="TextBox 17">
              <a:extLst>
                <a:ext uri="{FF2B5EF4-FFF2-40B4-BE49-F238E27FC236}">
                  <a16:creationId xmlns:a16="http://schemas.microsoft.com/office/drawing/2014/main" id="{23DF3B22-F6A2-46D7-A727-8655BF54B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261" y="4897715"/>
              <a:ext cx="1060450" cy="4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5 </a:t>
              </a:r>
              <a:r>
                <a:rPr lang="en-US" altLang="en-US" dirty="0">
                  <a:latin typeface="Calibri" panose="020F0502020204030204" pitchFamily="34" charset="0"/>
                </a:rPr>
                <a:t>µm</a:t>
              </a:r>
              <a:endParaRPr lang="en-US" alt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50A251-EA58-4F53-8CB4-4132CCAFC0B2}"/>
              </a:ext>
            </a:extLst>
          </p:cNvPr>
          <p:cNvGrpSpPr/>
          <p:nvPr/>
        </p:nvGrpSpPr>
        <p:grpSpPr>
          <a:xfrm>
            <a:off x="3490485" y="1202204"/>
            <a:ext cx="2191430" cy="2241370"/>
            <a:chOff x="1304925" y="2473325"/>
            <a:chExt cx="2925763" cy="2992438"/>
          </a:xfrm>
        </p:grpSpPr>
        <p:pic>
          <p:nvPicPr>
            <p:cNvPr id="39941" name="Picture 12" descr="A black and white photo of a rock&#10;&#10;Description automatically generated">
              <a:extLst>
                <a:ext uri="{FF2B5EF4-FFF2-40B4-BE49-F238E27FC236}">
                  <a16:creationId xmlns:a16="http://schemas.microsoft.com/office/drawing/2014/main" id="{E3F0E72C-904C-4CB0-9A58-C1AD30B20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8"/>
            <a:stretch>
              <a:fillRect/>
            </a:stretch>
          </p:blipFill>
          <p:spPr bwMode="auto">
            <a:xfrm>
              <a:off x="1304925" y="2525713"/>
              <a:ext cx="2925763" cy="294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93A65E-5F11-44D6-920C-E97DE6260E20}"/>
                </a:ext>
              </a:extLst>
            </p:cNvPr>
            <p:cNvSpPr/>
            <p:nvPr/>
          </p:nvSpPr>
          <p:spPr bwMode="auto">
            <a:xfrm>
              <a:off x="1487488" y="5278438"/>
              <a:ext cx="434614" cy="7302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BE744D-51C0-46CF-89F8-982437284A8E}"/>
                </a:ext>
              </a:extLst>
            </p:cNvPr>
            <p:cNvSpPr/>
            <p:nvPr/>
          </p:nvSpPr>
          <p:spPr bwMode="auto">
            <a:xfrm>
              <a:off x="1304925" y="2473325"/>
              <a:ext cx="2925763" cy="299243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9947" name="TextBox 18">
              <a:extLst>
                <a:ext uri="{FF2B5EF4-FFF2-40B4-BE49-F238E27FC236}">
                  <a16:creationId xmlns:a16="http://schemas.microsoft.com/office/drawing/2014/main" id="{B0D695A1-99B3-4274-85F1-0B9BD5458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644" y="4840170"/>
              <a:ext cx="1060450" cy="4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5 </a:t>
              </a:r>
              <a:r>
                <a:rPr lang="en-US" altLang="en-US" dirty="0">
                  <a:latin typeface="Calibri" panose="020F0502020204030204" pitchFamily="34" charset="0"/>
                </a:rPr>
                <a:t>µm</a:t>
              </a:r>
              <a:endParaRPr lang="en-US" alt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F4FCEB-417C-47AD-AD3C-50DD4A4E6EEC}"/>
              </a:ext>
            </a:extLst>
          </p:cNvPr>
          <p:cNvGrpSpPr/>
          <p:nvPr/>
        </p:nvGrpSpPr>
        <p:grpSpPr>
          <a:xfrm>
            <a:off x="265577" y="1166729"/>
            <a:ext cx="2601344" cy="2286653"/>
            <a:chOff x="409800" y="1066709"/>
            <a:chExt cx="2143940" cy="1884582"/>
          </a:xfrm>
        </p:grpSpPr>
        <p:pic>
          <p:nvPicPr>
            <p:cNvPr id="18" name="Picture 12" descr="C:\Users\horwood1\Documents\ionic liquids\SEM and EDX\201805 Ag from EMIM and BMIM NTf2\Ag3 0.1 mA EMIM NTf2 + Ag BF40002.tiff">
              <a:extLst>
                <a:ext uri="{FF2B5EF4-FFF2-40B4-BE49-F238E27FC236}">
                  <a16:creationId xmlns:a16="http://schemas.microsoft.com/office/drawing/2014/main" id="{ABDADF9D-41AA-4ED4-AC3C-B58179061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9" b="5976"/>
            <a:stretch/>
          </p:blipFill>
          <p:spPr bwMode="auto">
            <a:xfrm>
              <a:off x="409800" y="1088807"/>
              <a:ext cx="1926731" cy="18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E4F540-A332-4579-9406-2540D5F25412}"/>
                </a:ext>
              </a:extLst>
            </p:cNvPr>
            <p:cNvSpPr/>
            <p:nvPr/>
          </p:nvSpPr>
          <p:spPr bwMode="auto">
            <a:xfrm>
              <a:off x="1711629" y="1372799"/>
              <a:ext cx="349200" cy="45719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58FCAFB7-AC38-464E-BEDE-945DD06C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845" y="1066709"/>
              <a:ext cx="1016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5µm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3CA47C-3E43-422A-8D20-3F8CF62FACA3}"/>
              </a:ext>
            </a:extLst>
          </p:cNvPr>
          <p:cNvSpPr/>
          <p:nvPr/>
        </p:nvSpPr>
        <p:spPr bwMode="auto">
          <a:xfrm>
            <a:off x="2197441" y="1523669"/>
            <a:ext cx="1791199" cy="1450816"/>
          </a:xfrm>
          <a:prstGeom prst="rightArrow">
            <a:avLst>
              <a:gd name="adj1" fmla="val 7091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Change anion for faster diffusion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4E3E52-14BC-443E-9FAD-1D54163D5692}"/>
              </a:ext>
            </a:extLst>
          </p:cNvPr>
          <p:cNvSpPr/>
          <p:nvPr/>
        </p:nvSpPr>
        <p:spPr bwMode="auto">
          <a:xfrm>
            <a:off x="5388637" y="1584538"/>
            <a:ext cx="1791199" cy="1450816"/>
          </a:xfrm>
          <a:prstGeom prst="rightArrow">
            <a:avLst>
              <a:gd name="adj1" fmla="val 7091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Change cation for larger crystals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274F5-4E9A-42AA-BCAE-1C11FC9377D2}"/>
              </a:ext>
            </a:extLst>
          </p:cNvPr>
          <p:cNvSpPr txBox="1"/>
          <p:nvPr/>
        </p:nvSpPr>
        <p:spPr>
          <a:xfrm>
            <a:off x="8102248" y="1236901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Silver</a:t>
            </a:r>
          </a:p>
        </p:txBody>
      </p:sp>
    </p:spTree>
    <p:extLst>
      <p:ext uri="{BB962C8B-B14F-4D97-AF65-F5344CB8AC3E}">
        <p14:creationId xmlns:p14="http://schemas.microsoft.com/office/powerpoint/2010/main" val="268713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1F9F33-5CD5-4EA9-88F2-D0DB9239F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43" b="14664"/>
          <a:stretch/>
        </p:blipFill>
        <p:spPr>
          <a:xfrm>
            <a:off x="6123337" y="686507"/>
            <a:ext cx="2416489" cy="1797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7B5C3-ED6F-4C76-BCCC-3BE99AFC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 ignition designs require low-Z ablators and high-Z hohlraums</a:t>
            </a:r>
            <a:endParaRPr lang="en-US" strike="sngStrike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AEFC7-DD82-489D-B569-5EBE077A0CAD}"/>
              </a:ext>
            </a:extLst>
          </p:cNvPr>
          <p:cNvSpPr txBox="1"/>
          <p:nvPr/>
        </p:nvSpPr>
        <p:spPr>
          <a:xfrm>
            <a:off x="67925" y="4860519"/>
            <a:ext cx="459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Beryllium</a:t>
            </a:r>
            <a:r>
              <a:rPr lang="en-US" dirty="0"/>
              <a:t> – Low-Z ablator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DU hohlraums </a:t>
            </a:r>
            <a:r>
              <a:rPr lang="en-US" dirty="0"/>
              <a:t>– increase X-rays generated by laser beams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76438-18D4-4F24-9F52-8B713790D8D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23840" b="45681"/>
          <a:stretch/>
        </p:blipFill>
        <p:spPr>
          <a:xfrm>
            <a:off x="5828021" y="-874037"/>
            <a:ext cx="2362863" cy="72019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048EA4-A6B5-4E80-A7F9-E5E8AA21590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1" b="12744"/>
          <a:stretch/>
        </p:blipFill>
        <p:spPr bwMode="auto">
          <a:xfrm>
            <a:off x="6176963" y="2541964"/>
            <a:ext cx="2362863" cy="124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C6029-F146-491C-854A-BB939B52ED91}"/>
              </a:ext>
            </a:extLst>
          </p:cNvPr>
          <p:cNvSpPr txBox="1"/>
          <p:nvPr/>
        </p:nvSpPr>
        <p:spPr>
          <a:xfrm>
            <a:off x="8499366" y="1740947"/>
            <a:ext cx="82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720BF-972F-403E-B82D-0D85E819F897}"/>
              </a:ext>
            </a:extLst>
          </p:cNvPr>
          <p:cNvSpPr txBox="1"/>
          <p:nvPr/>
        </p:nvSpPr>
        <p:spPr>
          <a:xfrm>
            <a:off x="8539826" y="2572097"/>
            <a:ext cx="82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pic>
        <p:nvPicPr>
          <p:cNvPr id="70662" name="Picture 6" descr="Image result for ICF schematic target">
            <a:extLst>
              <a:ext uri="{FF2B5EF4-FFF2-40B4-BE49-F238E27FC236}">
                <a16:creationId xmlns:a16="http://schemas.microsoft.com/office/drawing/2014/main" id="{EF34B81C-7CDE-4614-B48D-6DF6D425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6" y="1499101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97A591-1CF7-41B2-8AAD-164EFABE541A}"/>
              </a:ext>
            </a:extLst>
          </p:cNvPr>
          <p:cNvSpPr txBox="1"/>
          <p:nvPr/>
        </p:nvSpPr>
        <p:spPr>
          <a:xfrm>
            <a:off x="5082552" y="4118834"/>
            <a:ext cx="3853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vapor deposition (PVD) is currently used for making beryllium shells and DU hohlraums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PVD issues: columnar growth, voids, “stickiness”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575D45D-B95A-5F44-8879-F8001539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799" y="5710114"/>
            <a:ext cx="55327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+mn-lt"/>
              </a:rPr>
              <a:t>Electroplating these materials offers a robust pathway for producing small grain, dense materials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3472B5-4646-498F-9105-959658389DB6}"/>
              </a:ext>
            </a:extLst>
          </p:cNvPr>
          <p:cNvSpPr/>
          <p:nvPr/>
        </p:nvSpPr>
        <p:spPr bwMode="auto">
          <a:xfrm>
            <a:off x="7576303" y="3585858"/>
            <a:ext cx="882000" cy="4571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65019-8B5E-4DE3-B2E4-4FC8541C3392}"/>
              </a:ext>
            </a:extLst>
          </p:cNvPr>
          <p:cNvSpPr txBox="1"/>
          <p:nvPr/>
        </p:nvSpPr>
        <p:spPr>
          <a:xfrm>
            <a:off x="7658100" y="3323800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µ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D7E32E-D7EB-49A9-88A9-B3C03D45D2BD}"/>
              </a:ext>
            </a:extLst>
          </p:cNvPr>
          <p:cNvSpPr txBox="1"/>
          <p:nvPr/>
        </p:nvSpPr>
        <p:spPr>
          <a:xfrm>
            <a:off x="3632251" y="6552994"/>
            <a:ext cx="385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 images: John Bae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B2771-7771-491D-B651-C9D7429288F9}"/>
              </a:ext>
            </a:extLst>
          </p:cNvPr>
          <p:cNvSpPr/>
          <p:nvPr/>
        </p:nvSpPr>
        <p:spPr bwMode="auto">
          <a:xfrm>
            <a:off x="7714439" y="2066850"/>
            <a:ext cx="360000" cy="4571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1BA25-F63F-47B7-B1C6-65B03B586BEB}"/>
              </a:ext>
            </a:extLst>
          </p:cNvPr>
          <p:cNvSpPr txBox="1"/>
          <p:nvPr/>
        </p:nvSpPr>
        <p:spPr>
          <a:xfrm>
            <a:off x="7538635" y="1770517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µ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2666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04A4AE90-6361-4914-B41D-5CE902A9AFEE}"/>
              </a:ext>
            </a:extLst>
          </p:cNvPr>
          <p:cNvSpPr/>
          <p:nvPr/>
        </p:nvSpPr>
        <p:spPr bwMode="auto">
          <a:xfrm>
            <a:off x="449456" y="3805918"/>
            <a:ext cx="8245241" cy="22143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3000"/>
                </a:schemeClr>
              </a:gs>
              <a:gs pos="2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C155D-73F4-4391-90F0-282CBDF94550}"/>
              </a:ext>
            </a:extLst>
          </p:cNvPr>
          <p:cNvSpPr/>
          <p:nvPr/>
        </p:nvSpPr>
        <p:spPr bwMode="auto">
          <a:xfrm>
            <a:off x="3723395" y="3811846"/>
            <a:ext cx="4967905" cy="19719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26000"/>
                </a:schemeClr>
              </a:gs>
              <a:gs pos="5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E29745-E630-4992-A768-D094AAAA6253}"/>
              </a:ext>
            </a:extLst>
          </p:cNvPr>
          <p:cNvCxnSpPr>
            <a:cxnSpLocks/>
          </p:cNvCxnSpPr>
          <p:nvPr/>
        </p:nvCxnSpPr>
        <p:spPr>
          <a:xfrm rot="16200000">
            <a:off x="4349300" y="-552068"/>
            <a:ext cx="0" cy="871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extBox 4">
            <a:extLst>
              <a:ext uri="{FF2B5EF4-FFF2-40B4-BE49-F238E27FC236}">
                <a16:creationId xmlns:a16="http://schemas.microsoft.com/office/drawing/2014/main" id="{5D51539D-94A1-4D10-AEA9-E75530F2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241" y="3429000"/>
            <a:ext cx="119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Potential</a:t>
            </a:r>
          </a:p>
        </p:txBody>
      </p:sp>
      <p:sp>
        <p:nvSpPr>
          <p:cNvPr id="16398" name="TextBox 15">
            <a:extLst>
              <a:ext uri="{FF2B5EF4-FFF2-40B4-BE49-F238E27FC236}">
                <a16:creationId xmlns:a16="http://schemas.microsoft.com/office/drawing/2014/main" id="{F40EDA96-077E-4BEE-AEF7-2D43E9684B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80158" y="4354248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Copper</a:t>
            </a:r>
          </a:p>
        </p:txBody>
      </p:sp>
      <p:sp>
        <p:nvSpPr>
          <p:cNvPr id="16399" name="TextBox 16">
            <a:extLst>
              <a:ext uri="{FF2B5EF4-FFF2-40B4-BE49-F238E27FC236}">
                <a16:creationId xmlns:a16="http://schemas.microsoft.com/office/drawing/2014/main" id="{4C52D6A1-8C24-4722-A3A9-0195DDB8600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85078" y="5075288"/>
            <a:ext cx="2961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Silver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6A4CA6-D7C8-4165-8F10-08F23F4A67A3}"/>
              </a:ext>
            </a:extLst>
          </p:cNvPr>
          <p:cNvGrpSpPr/>
          <p:nvPr/>
        </p:nvGrpSpPr>
        <p:grpSpPr>
          <a:xfrm>
            <a:off x="4027289" y="776741"/>
            <a:ext cx="5149835" cy="2880000"/>
            <a:chOff x="1074738" y="1758478"/>
            <a:chExt cx="7153275" cy="456294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625C6E-DDB4-4210-9CC6-5ED9E8645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9888" y="3205163"/>
              <a:ext cx="4344987" cy="1279525"/>
              <a:chOff x="2543175" y="3205163"/>
              <a:chExt cx="4346257" cy="1279162"/>
            </a:xfrm>
            <a:solidFill>
              <a:schemeClr val="accent3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38E85A-1825-4C50-B8D2-76203400BFDA}"/>
                  </a:ext>
                </a:extLst>
              </p:cNvPr>
              <p:cNvSpPr/>
              <p:nvPr/>
            </p:nvSpPr>
            <p:spPr bwMode="auto">
              <a:xfrm>
                <a:off x="3270463" y="3636840"/>
                <a:ext cx="343000" cy="414219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16A9AF4-6B5E-465B-8C1C-E50A38C8F167}"/>
                  </a:ext>
                </a:extLst>
              </p:cNvPr>
              <p:cNvGrpSpPr/>
              <p:nvPr/>
            </p:nvGrpSpPr>
            <p:grpSpPr>
              <a:xfrm>
                <a:off x="2543175" y="3205163"/>
                <a:ext cx="4346257" cy="1279162"/>
                <a:chOff x="2257425" y="3205163"/>
                <a:chExt cx="4346257" cy="1279162"/>
              </a:xfrm>
              <a:grpFill/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CDA4E1F-6536-4CAD-8FE3-5832F432B9F5}"/>
                    </a:ext>
                  </a:extLst>
                </p:cNvPr>
                <p:cNvSpPr/>
                <p:nvPr/>
              </p:nvSpPr>
              <p:spPr bwMode="auto">
                <a:xfrm>
                  <a:off x="2257425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AA20CF9-64E0-4461-8296-2E4C22C7873C}"/>
                    </a:ext>
                  </a:extLst>
                </p:cNvPr>
                <p:cNvSpPr/>
                <p:nvPr/>
              </p:nvSpPr>
              <p:spPr bwMode="auto">
                <a:xfrm>
                  <a:off x="2621367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504C5BD-D736-43E5-854E-A1DEE12B69E6}"/>
                    </a:ext>
                  </a:extLst>
                </p:cNvPr>
                <p:cNvSpPr/>
                <p:nvPr/>
              </p:nvSpPr>
              <p:spPr bwMode="auto">
                <a:xfrm>
                  <a:off x="2985309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EDD1745-A020-4073-8C90-731A7D2FD8DD}"/>
                    </a:ext>
                  </a:extLst>
                </p:cNvPr>
                <p:cNvSpPr/>
                <p:nvPr/>
              </p:nvSpPr>
              <p:spPr bwMode="auto">
                <a:xfrm>
                  <a:off x="3349251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5117AA4-631C-4FE1-83F4-8ADC5C9A018A}"/>
                    </a:ext>
                  </a:extLst>
                </p:cNvPr>
                <p:cNvSpPr/>
                <p:nvPr/>
              </p:nvSpPr>
              <p:spPr bwMode="auto">
                <a:xfrm>
                  <a:off x="3713193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A53EC-C4D2-415F-AB50-2EB82F93CE77}"/>
                    </a:ext>
                  </a:extLst>
                </p:cNvPr>
                <p:cNvSpPr/>
                <p:nvPr/>
              </p:nvSpPr>
              <p:spPr bwMode="auto">
                <a:xfrm>
                  <a:off x="4077135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087E79D-DF95-4681-A335-5B8D3B04E02C}"/>
                    </a:ext>
                  </a:extLst>
                </p:cNvPr>
                <p:cNvSpPr/>
                <p:nvPr/>
              </p:nvSpPr>
              <p:spPr bwMode="auto">
                <a:xfrm>
                  <a:off x="3349251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8BEC085-F969-4F00-AC6B-CE9C60DC3C93}"/>
                    </a:ext>
                  </a:extLst>
                </p:cNvPr>
                <p:cNvSpPr/>
                <p:nvPr/>
              </p:nvSpPr>
              <p:spPr bwMode="auto">
                <a:xfrm>
                  <a:off x="3713193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16CD8E8-3D01-408E-AACD-C9EEDC134046}"/>
                    </a:ext>
                  </a:extLst>
                </p:cNvPr>
                <p:cNvSpPr/>
                <p:nvPr/>
              </p:nvSpPr>
              <p:spPr bwMode="auto">
                <a:xfrm>
                  <a:off x="4077135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D8C7F48-9123-4651-ACDB-2A5CA3D3E3B9}"/>
                    </a:ext>
                  </a:extLst>
                </p:cNvPr>
                <p:cNvSpPr/>
                <p:nvPr/>
              </p:nvSpPr>
              <p:spPr bwMode="auto">
                <a:xfrm>
                  <a:off x="3349251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6FD072F-B039-4B8F-8319-AF6B21E560A5}"/>
                    </a:ext>
                  </a:extLst>
                </p:cNvPr>
                <p:cNvSpPr/>
                <p:nvPr/>
              </p:nvSpPr>
              <p:spPr bwMode="auto">
                <a:xfrm>
                  <a:off x="3713193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95A6AD7-C9F9-44E8-A4D7-9011D2CB8FC5}"/>
                    </a:ext>
                  </a:extLst>
                </p:cNvPr>
                <p:cNvSpPr/>
                <p:nvPr/>
              </p:nvSpPr>
              <p:spPr bwMode="auto">
                <a:xfrm>
                  <a:off x="4077135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930F4E1-61FB-4C17-9FF0-6917E1239C56}"/>
                    </a:ext>
                  </a:extLst>
                </p:cNvPr>
                <p:cNvSpPr/>
                <p:nvPr/>
              </p:nvSpPr>
              <p:spPr bwMode="auto">
                <a:xfrm>
                  <a:off x="4441077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33DEBD3-AA52-46F3-B37E-7E4F4594BFC2}"/>
                    </a:ext>
                  </a:extLst>
                </p:cNvPr>
                <p:cNvSpPr/>
                <p:nvPr/>
              </p:nvSpPr>
              <p:spPr bwMode="auto">
                <a:xfrm>
                  <a:off x="4805019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8102367-5E00-4612-A226-EBCEB134EBA3}"/>
                    </a:ext>
                  </a:extLst>
                </p:cNvPr>
                <p:cNvSpPr/>
                <p:nvPr/>
              </p:nvSpPr>
              <p:spPr bwMode="auto">
                <a:xfrm>
                  <a:off x="5168961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831F72-339E-49DF-8A27-7DAACCF39790}"/>
                    </a:ext>
                  </a:extLst>
                </p:cNvPr>
                <p:cNvSpPr/>
                <p:nvPr/>
              </p:nvSpPr>
              <p:spPr bwMode="auto">
                <a:xfrm>
                  <a:off x="5532903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B0329F4-BF37-4F63-A1B3-69D25EC8C494}"/>
                    </a:ext>
                  </a:extLst>
                </p:cNvPr>
                <p:cNvSpPr/>
                <p:nvPr/>
              </p:nvSpPr>
              <p:spPr bwMode="auto">
                <a:xfrm>
                  <a:off x="5896845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150847B-CF0D-483C-9DDA-8F6EEE2E184B}"/>
                    </a:ext>
                  </a:extLst>
                </p:cNvPr>
                <p:cNvSpPr/>
                <p:nvPr/>
              </p:nvSpPr>
              <p:spPr bwMode="auto">
                <a:xfrm>
                  <a:off x="6260782" y="3205163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21FB3B5-33F3-425C-9CC6-0B60A074266A}"/>
                    </a:ext>
                  </a:extLst>
                </p:cNvPr>
                <p:cNvSpPr/>
                <p:nvPr/>
              </p:nvSpPr>
              <p:spPr bwMode="auto">
                <a:xfrm>
                  <a:off x="4441077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D9C1FB8-0882-48FB-92F9-850F92365B7C}"/>
                    </a:ext>
                  </a:extLst>
                </p:cNvPr>
                <p:cNvSpPr/>
                <p:nvPr/>
              </p:nvSpPr>
              <p:spPr bwMode="auto">
                <a:xfrm>
                  <a:off x="4805019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847D6BC-5B4F-425B-B15F-44620B4E07E5}"/>
                    </a:ext>
                  </a:extLst>
                </p:cNvPr>
                <p:cNvSpPr/>
                <p:nvPr/>
              </p:nvSpPr>
              <p:spPr bwMode="auto">
                <a:xfrm>
                  <a:off x="5168961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7848840-5324-4F3C-9301-D186AEEEE7D1}"/>
                    </a:ext>
                  </a:extLst>
                </p:cNvPr>
                <p:cNvSpPr/>
                <p:nvPr/>
              </p:nvSpPr>
              <p:spPr bwMode="auto">
                <a:xfrm>
                  <a:off x="5532903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5C1876D-4620-42EA-9DD0-97FD5515E5CE}"/>
                    </a:ext>
                  </a:extLst>
                </p:cNvPr>
                <p:cNvSpPr/>
                <p:nvPr/>
              </p:nvSpPr>
              <p:spPr bwMode="auto">
                <a:xfrm>
                  <a:off x="5896845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5EAE237-A67B-4B32-9133-20BC7D63E8B3}"/>
                    </a:ext>
                  </a:extLst>
                </p:cNvPr>
                <p:cNvSpPr/>
                <p:nvPr/>
              </p:nvSpPr>
              <p:spPr bwMode="auto">
                <a:xfrm>
                  <a:off x="6260782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FA36FD5-3C05-457C-8B59-F219769A2C7E}"/>
                    </a:ext>
                  </a:extLst>
                </p:cNvPr>
                <p:cNvSpPr/>
                <p:nvPr/>
              </p:nvSpPr>
              <p:spPr bwMode="auto">
                <a:xfrm>
                  <a:off x="4441077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5E5EBFB-85B5-47F7-8F4D-064990739444}"/>
                    </a:ext>
                  </a:extLst>
                </p:cNvPr>
                <p:cNvSpPr/>
                <p:nvPr/>
              </p:nvSpPr>
              <p:spPr bwMode="auto">
                <a:xfrm>
                  <a:off x="4805019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E5A8C33-B073-432F-8784-5745D3115B3D}"/>
                    </a:ext>
                  </a:extLst>
                </p:cNvPr>
                <p:cNvSpPr/>
                <p:nvPr/>
              </p:nvSpPr>
              <p:spPr bwMode="auto">
                <a:xfrm>
                  <a:off x="5168961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752F221-06C6-47B1-BA6A-8981E7C5B0B8}"/>
                    </a:ext>
                  </a:extLst>
                </p:cNvPr>
                <p:cNvSpPr/>
                <p:nvPr/>
              </p:nvSpPr>
              <p:spPr bwMode="auto">
                <a:xfrm>
                  <a:off x="5532903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166E8D1-8269-4D5C-894C-1081EAB16198}"/>
                    </a:ext>
                  </a:extLst>
                </p:cNvPr>
                <p:cNvSpPr/>
                <p:nvPr/>
              </p:nvSpPr>
              <p:spPr bwMode="auto">
                <a:xfrm>
                  <a:off x="5896845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35CB1A4-9C50-46E7-9C54-E761B6A38972}"/>
                    </a:ext>
                  </a:extLst>
                </p:cNvPr>
                <p:cNvSpPr/>
                <p:nvPr/>
              </p:nvSpPr>
              <p:spPr bwMode="auto">
                <a:xfrm>
                  <a:off x="6260782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8BB54FB-A5A5-4FA5-9207-656541974831}"/>
                    </a:ext>
                  </a:extLst>
                </p:cNvPr>
                <p:cNvSpPr/>
                <p:nvPr/>
              </p:nvSpPr>
              <p:spPr bwMode="auto">
                <a:xfrm>
                  <a:off x="2621367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E2D8F4C3-24CC-42BC-933B-44DF14F45CFE}"/>
                    </a:ext>
                  </a:extLst>
                </p:cNvPr>
                <p:cNvSpPr/>
                <p:nvPr/>
              </p:nvSpPr>
              <p:spPr bwMode="auto">
                <a:xfrm>
                  <a:off x="2985309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24F0201-E435-49B0-91DD-140B353F29A7}"/>
                    </a:ext>
                  </a:extLst>
                </p:cNvPr>
                <p:cNvSpPr/>
                <p:nvPr/>
              </p:nvSpPr>
              <p:spPr bwMode="auto">
                <a:xfrm>
                  <a:off x="2621367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253DED4-344C-49ED-8077-C43319862279}"/>
                    </a:ext>
                  </a:extLst>
                </p:cNvPr>
                <p:cNvSpPr/>
                <p:nvPr/>
              </p:nvSpPr>
              <p:spPr bwMode="auto">
                <a:xfrm>
                  <a:off x="2257425" y="3636938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C5EC86A-3DE4-451B-9B4F-D6357DA2E6CF}"/>
                    </a:ext>
                  </a:extLst>
                </p:cNvPr>
                <p:cNvSpPr/>
                <p:nvPr/>
              </p:nvSpPr>
              <p:spPr bwMode="auto">
                <a:xfrm>
                  <a:off x="2257425" y="4070325"/>
                  <a:ext cx="342900" cy="41400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1055ED3-C96F-49DB-A7E1-0B3E6CD68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275" y="2339975"/>
              <a:ext cx="6186488" cy="3670300"/>
              <a:chOff x="1094422" y="2339927"/>
              <a:chExt cx="6186676" cy="3671096"/>
            </a:xfrm>
            <a:solidFill>
              <a:schemeClr val="accent2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DBE239-6F8E-44F6-90F9-EB0661259A3D}"/>
                  </a:ext>
                </a:extLst>
              </p:cNvPr>
              <p:cNvSpPr/>
              <p:nvPr/>
            </p:nvSpPr>
            <p:spPr bwMode="auto">
              <a:xfrm>
                <a:off x="1451621" y="2339927"/>
                <a:ext cx="342910" cy="41442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B57120F-B747-4CBD-A638-9E95D1DD025C}"/>
                  </a:ext>
                </a:extLst>
              </p:cNvPr>
              <p:cNvSpPr/>
              <p:nvPr/>
            </p:nvSpPr>
            <p:spPr bwMode="auto">
              <a:xfrm>
                <a:off x="1451621" y="2779760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11855CB-BF2E-4FF3-B296-30AD90772185}"/>
                  </a:ext>
                </a:extLst>
              </p:cNvPr>
              <p:cNvSpPr/>
              <p:nvPr/>
            </p:nvSpPr>
            <p:spPr bwMode="auto">
              <a:xfrm>
                <a:off x="2196180" y="3211654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5EE6D53-8595-4CED-BDF7-13E423EED10D}"/>
                  </a:ext>
                </a:extLst>
              </p:cNvPr>
              <p:cNvSpPr/>
              <p:nvPr/>
            </p:nvSpPr>
            <p:spPr bwMode="auto">
              <a:xfrm>
                <a:off x="2196180" y="3643548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C223B95-9909-41A5-93A2-3EA07517EC7E}"/>
                  </a:ext>
                </a:extLst>
              </p:cNvPr>
              <p:cNvSpPr/>
              <p:nvPr/>
            </p:nvSpPr>
            <p:spPr bwMode="auto">
              <a:xfrm>
                <a:off x="2196180" y="4077029"/>
                <a:ext cx="342910" cy="41442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A5EA216-C7AC-4D86-A07C-9BD3686F9959}"/>
                  </a:ext>
                </a:extLst>
              </p:cNvPr>
              <p:cNvSpPr/>
              <p:nvPr/>
            </p:nvSpPr>
            <p:spPr bwMode="auto">
              <a:xfrm>
                <a:off x="1451621" y="3211654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1505FC0-8310-49A0-BC33-B0B60E559FE5}"/>
                  </a:ext>
                </a:extLst>
              </p:cNvPr>
              <p:cNvSpPr/>
              <p:nvPr/>
            </p:nvSpPr>
            <p:spPr bwMode="auto">
              <a:xfrm>
                <a:off x="1451621" y="3638784"/>
                <a:ext cx="342910" cy="41284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FE574A-094C-484E-A5EE-F3DE4F70F8D5}"/>
                  </a:ext>
                </a:extLst>
              </p:cNvPr>
              <p:cNvSpPr/>
              <p:nvPr/>
            </p:nvSpPr>
            <p:spPr bwMode="auto">
              <a:xfrm>
                <a:off x="1094422" y="2779760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C7FD37-76B8-494F-B85B-37B345610614}"/>
                  </a:ext>
                </a:extLst>
              </p:cNvPr>
              <p:cNvSpPr/>
              <p:nvPr/>
            </p:nvSpPr>
            <p:spPr bwMode="auto">
              <a:xfrm>
                <a:off x="1821519" y="3638784"/>
                <a:ext cx="342910" cy="41284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2F30334-7FF9-43F1-925C-9967090DD4B1}"/>
                  </a:ext>
                </a:extLst>
              </p:cNvPr>
              <p:cNvSpPr/>
              <p:nvPr/>
            </p:nvSpPr>
            <p:spPr bwMode="auto">
              <a:xfrm>
                <a:off x="1821519" y="3211654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DDF3A0-59A5-4D41-A62F-0A1EB7EC48DC}"/>
                  </a:ext>
                </a:extLst>
              </p:cNvPr>
              <p:cNvSpPr/>
              <p:nvPr/>
            </p:nvSpPr>
            <p:spPr bwMode="auto">
              <a:xfrm>
                <a:off x="5477643" y="2754355"/>
                <a:ext cx="342910" cy="4287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1BF854C-8AED-4748-AD03-7F740909585D}"/>
                  </a:ext>
                </a:extLst>
              </p:cNvPr>
              <p:cNvSpPr/>
              <p:nvPr/>
            </p:nvSpPr>
            <p:spPr bwMode="auto">
              <a:xfrm>
                <a:off x="5845954" y="2755942"/>
                <a:ext cx="342910" cy="4287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429F52C-2643-41C2-9443-8D7A6732443A}"/>
                  </a:ext>
                </a:extLst>
              </p:cNvPr>
              <p:cNvSpPr/>
              <p:nvPr/>
            </p:nvSpPr>
            <p:spPr bwMode="auto">
              <a:xfrm>
                <a:off x="1094422" y="3211654"/>
                <a:ext cx="342910" cy="41442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E0A62AF-29F9-4025-BDE6-D93977E9B0E2}"/>
                  </a:ext>
                </a:extLst>
              </p:cNvPr>
              <p:cNvSpPr/>
              <p:nvPr/>
            </p:nvSpPr>
            <p:spPr bwMode="auto">
              <a:xfrm>
                <a:off x="1094422" y="2339927"/>
                <a:ext cx="342910" cy="41442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1" name="Group 85">
                <a:extLst>
                  <a:ext uri="{FF2B5EF4-FFF2-40B4-BE49-F238E27FC236}">
                    <a16:creationId xmlns:a16="http://schemas.microsoft.com/office/drawing/2014/main" id="{9B93D559-C6CA-469C-9AEF-2E8CA7EB7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4752" y="5134724"/>
                <a:ext cx="5086346" cy="876299"/>
                <a:chOff x="1885950" y="5096304"/>
                <a:chExt cx="5086346" cy="87629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24898B1-7953-4BDF-8C39-5E474DA371FD}"/>
                    </a:ext>
                  </a:extLst>
                </p:cNvPr>
                <p:cNvSpPr/>
                <p:nvPr/>
              </p:nvSpPr>
              <p:spPr bwMode="auto">
                <a:xfrm>
                  <a:off x="2616063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75825E6-3561-4854-B3B0-2CA3BF18F0BF}"/>
                    </a:ext>
                  </a:extLst>
                </p:cNvPr>
                <p:cNvSpPr/>
                <p:nvPr/>
              </p:nvSpPr>
              <p:spPr bwMode="auto">
                <a:xfrm>
                  <a:off x="2625589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C520B05-8A63-4991-99CE-5F9440CD30D7}"/>
                    </a:ext>
                  </a:extLst>
                </p:cNvPr>
                <p:cNvSpPr/>
                <p:nvPr/>
              </p:nvSpPr>
              <p:spPr bwMode="auto">
                <a:xfrm>
                  <a:off x="2250927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9723FCB-B817-44B2-80B8-CE97C0F8B029}"/>
                    </a:ext>
                  </a:extLst>
                </p:cNvPr>
                <p:cNvSpPr/>
                <p:nvPr/>
              </p:nvSpPr>
              <p:spPr bwMode="auto">
                <a:xfrm>
                  <a:off x="2260452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066BD43-606C-4ADB-966D-C2841A1D970F}"/>
                    </a:ext>
                  </a:extLst>
                </p:cNvPr>
                <p:cNvSpPr/>
                <p:nvPr/>
              </p:nvSpPr>
              <p:spPr bwMode="auto">
                <a:xfrm>
                  <a:off x="1885791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62BAC2-78E8-4E7C-BC8B-AA3FF44B65D7}"/>
                    </a:ext>
                  </a:extLst>
                </p:cNvPr>
                <p:cNvSpPr/>
                <p:nvPr/>
              </p:nvSpPr>
              <p:spPr bwMode="auto">
                <a:xfrm>
                  <a:off x="1895316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57E1FDCF-6FB2-49FC-8E89-A68AE4EDCF4E}"/>
                    </a:ext>
                  </a:extLst>
                </p:cNvPr>
                <p:cNvSpPr/>
                <p:nvPr/>
              </p:nvSpPr>
              <p:spPr bwMode="auto">
                <a:xfrm>
                  <a:off x="3709884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6B3EDC0-72C4-473D-B11A-B4946D957698}"/>
                    </a:ext>
                  </a:extLst>
                </p:cNvPr>
                <p:cNvSpPr/>
                <p:nvPr/>
              </p:nvSpPr>
              <p:spPr bwMode="auto">
                <a:xfrm>
                  <a:off x="3719409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A20031-D1FB-4E60-A500-4AA1006AC96F}"/>
                    </a:ext>
                  </a:extLst>
                </p:cNvPr>
                <p:cNvSpPr/>
                <p:nvPr/>
              </p:nvSpPr>
              <p:spPr bwMode="auto">
                <a:xfrm>
                  <a:off x="3344747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F327C34-733A-4336-B432-B39010F6F096}"/>
                    </a:ext>
                  </a:extLst>
                </p:cNvPr>
                <p:cNvSpPr/>
                <p:nvPr/>
              </p:nvSpPr>
              <p:spPr bwMode="auto">
                <a:xfrm>
                  <a:off x="3354273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D92B6648-05DA-4328-9B25-324C1C4801D6}"/>
                    </a:ext>
                  </a:extLst>
                </p:cNvPr>
                <p:cNvSpPr/>
                <p:nvPr/>
              </p:nvSpPr>
              <p:spPr bwMode="auto">
                <a:xfrm>
                  <a:off x="2981199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6B57F237-B69B-4E83-A3BF-41677713603D}"/>
                    </a:ext>
                  </a:extLst>
                </p:cNvPr>
                <p:cNvSpPr/>
                <p:nvPr/>
              </p:nvSpPr>
              <p:spPr bwMode="auto">
                <a:xfrm>
                  <a:off x="2990725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BFF4126-369B-4CA0-9EC3-DF1AB25B7006}"/>
                    </a:ext>
                  </a:extLst>
                </p:cNvPr>
                <p:cNvSpPr/>
                <p:nvPr/>
              </p:nvSpPr>
              <p:spPr bwMode="auto">
                <a:xfrm>
                  <a:off x="4805292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6DCFB7E-57F9-4AC9-8CA2-9533C762A82B}"/>
                    </a:ext>
                  </a:extLst>
                </p:cNvPr>
                <p:cNvSpPr/>
                <p:nvPr/>
              </p:nvSpPr>
              <p:spPr bwMode="auto">
                <a:xfrm>
                  <a:off x="4814817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5C26965-9EAD-4EDD-92EE-934F9D044787}"/>
                    </a:ext>
                  </a:extLst>
                </p:cNvPr>
                <p:cNvSpPr/>
                <p:nvPr/>
              </p:nvSpPr>
              <p:spPr bwMode="auto">
                <a:xfrm>
                  <a:off x="4440156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707D910-2D66-445E-8C83-DCB0E0C4170D}"/>
                    </a:ext>
                  </a:extLst>
                </p:cNvPr>
                <p:cNvSpPr/>
                <p:nvPr/>
              </p:nvSpPr>
              <p:spPr bwMode="auto">
                <a:xfrm>
                  <a:off x="4449681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80B5CAF-4560-48D2-923C-D06248F8DF3D}"/>
                    </a:ext>
                  </a:extLst>
                </p:cNvPr>
                <p:cNvSpPr/>
                <p:nvPr/>
              </p:nvSpPr>
              <p:spPr bwMode="auto">
                <a:xfrm>
                  <a:off x="4075020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0AD9224-59FD-4D3F-B4F0-8A2FD5F9FFFB}"/>
                    </a:ext>
                  </a:extLst>
                </p:cNvPr>
                <p:cNvSpPr/>
                <p:nvPr/>
              </p:nvSpPr>
              <p:spPr bwMode="auto">
                <a:xfrm>
                  <a:off x="4084545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6AE8DE8-8E3E-405D-9FFA-B2CEB1CA360C}"/>
                    </a:ext>
                  </a:extLst>
                </p:cNvPr>
                <p:cNvSpPr/>
                <p:nvPr/>
              </p:nvSpPr>
              <p:spPr bwMode="auto">
                <a:xfrm>
                  <a:off x="5899113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6D19143-6059-4E56-8A61-8B608BF4A9FD}"/>
                    </a:ext>
                  </a:extLst>
                </p:cNvPr>
                <p:cNvSpPr/>
                <p:nvPr/>
              </p:nvSpPr>
              <p:spPr bwMode="auto">
                <a:xfrm>
                  <a:off x="5908639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B391A3C-E30E-4ECF-A636-FB289953CA56}"/>
                    </a:ext>
                  </a:extLst>
                </p:cNvPr>
                <p:cNvSpPr/>
                <p:nvPr/>
              </p:nvSpPr>
              <p:spPr bwMode="auto">
                <a:xfrm>
                  <a:off x="5533977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668E3C-0177-4120-BDE4-805E34A6886D}"/>
                    </a:ext>
                  </a:extLst>
                </p:cNvPr>
                <p:cNvSpPr/>
                <p:nvPr/>
              </p:nvSpPr>
              <p:spPr bwMode="auto">
                <a:xfrm>
                  <a:off x="5543502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757BB9EE-A16E-45FF-8194-4980B551B535}"/>
                    </a:ext>
                  </a:extLst>
                </p:cNvPr>
                <p:cNvSpPr/>
                <p:nvPr/>
              </p:nvSpPr>
              <p:spPr bwMode="auto">
                <a:xfrm>
                  <a:off x="5170428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D3E1A07D-7B1E-4048-AEEB-B4A7A99EF057}"/>
                    </a:ext>
                  </a:extLst>
                </p:cNvPr>
                <p:cNvSpPr/>
                <p:nvPr/>
              </p:nvSpPr>
              <p:spPr bwMode="auto">
                <a:xfrm>
                  <a:off x="5179953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10A77E5-AFD6-4BF2-8799-39ADFAA6D883}"/>
                    </a:ext>
                  </a:extLst>
                </p:cNvPr>
                <p:cNvSpPr/>
                <p:nvPr/>
              </p:nvSpPr>
              <p:spPr bwMode="auto">
                <a:xfrm>
                  <a:off x="6629386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1EC649A-7E4B-43DD-B408-3ECA94A4BAD9}"/>
                    </a:ext>
                  </a:extLst>
                </p:cNvPr>
                <p:cNvSpPr/>
                <p:nvPr/>
              </p:nvSpPr>
              <p:spPr bwMode="auto">
                <a:xfrm>
                  <a:off x="6638911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3FB235AB-1EF5-401C-B40D-3B694BB14790}"/>
                    </a:ext>
                  </a:extLst>
                </p:cNvPr>
                <p:cNvSpPr/>
                <p:nvPr/>
              </p:nvSpPr>
              <p:spPr bwMode="auto">
                <a:xfrm>
                  <a:off x="6264249" y="5096113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6699DEE-9423-4704-B070-EAAC7F905F4D}"/>
                    </a:ext>
                  </a:extLst>
                </p:cNvPr>
                <p:cNvSpPr/>
                <p:nvPr/>
              </p:nvSpPr>
              <p:spPr bwMode="auto">
                <a:xfrm>
                  <a:off x="6273775" y="5543885"/>
                  <a:ext cx="333385" cy="428718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11" name="Content Placeholder 5" descr="A close up of a piece of paper&#10;&#10;Description generated with high confidence">
              <a:extLst>
                <a:ext uri="{FF2B5EF4-FFF2-40B4-BE49-F238E27FC236}">
                  <a16:creationId xmlns:a16="http://schemas.microsoft.com/office/drawing/2014/main" id="{9FA94885-2927-4EAB-96F8-55FE3C47BC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1"/>
            <a:stretch/>
          </p:blipFill>
          <p:spPr bwMode="auto">
            <a:xfrm>
              <a:off x="1074738" y="1758478"/>
              <a:ext cx="7153275" cy="456294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56AB142-7E11-4F4A-8CA4-0AA2A31E716D}"/>
                </a:ext>
              </a:extLst>
            </p:cNvPr>
            <p:cNvSpPr/>
            <p:nvPr/>
          </p:nvSpPr>
          <p:spPr bwMode="auto">
            <a:xfrm>
              <a:off x="2941623" y="1894234"/>
              <a:ext cx="2672419" cy="1225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0F81CC6-E5DE-4AED-BDD7-36920CB8A04E}"/>
                </a:ext>
              </a:extLst>
            </p:cNvPr>
            <p:cNvSpPr/>
            <p:nvPr/>
          </p:nvSpPr>
          <p:spPr bwMode="auto">
            <a:xfrm>
              <a:off x="1776413" y="2306638"/>
              <a:ext cx="390525" cy="481012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82A825-186A-4C07-BB87-4A24D48AECF4}"/>
                </a:ext>
              </a:extLst>
            </p:cNvPr>
            <p:cNvSpPr/>
            <p:nvPr/>
          </p:nvSpPr>
          <p:spPr bwMode="auto">
            <a:xfrm>
              <a:off x="3248025" y="5557838"/>
              <a:ext cx="390525" cy="481012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BEACE4E-F4F5-4B59-84ED-31363E5E2B72}"/>
                </a:ext>
              </a:extLst>
            </p:cNvPr>
            <p:cNvSpPr/>
            <p:nvPr/>
          </p:nvSpPr>
          <p:spPr bwMode="auto">
            <a:xfrm>
              <a:off x="3984625" y="5564188"/>
              <a:ext cx="390525" cy="481012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65CEEC0-BFA8-42B7-A376-61591522D2E6}"/>
                </a:ext>
              </a:extLst>
            </p:cNvPr>
            <p:cNvSpPr/>
            <p:nvPr/>
          </p:nvSpPr>
          <p:spPr bwMode="auto">
            <a:xfrm>
              <a:off x="5079424" y="3155406"/>
              <a:ext cx="360000" cy="4320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5DDF8F5-5599-4742-9355-28FF776B04A5}"/>
                </a:ext>
              </a:extLst>
            </p:cNvPr>
            <p:cNvSpPr/>
            <p:nvPr/>
          </p:nvSpPr>
          <p:spPr bwMode="auto">
            <a:xfrm>
              <a:off x="5077921" y="3624669"/>
              <a:ext cx="360000" cy="4320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829D1FD-DB68-4F3D-AEA6-B95BD768E352}"/>
                </a:ext>
              </a:extLst>
            </p:cNvPr>
            <p:cNvSpPr/>
            <p:nvPr/>
          </p:nvSpPr>
          <p:spPr bwMode="auto">
            <a:xfrm>
              <a:off x="5076414" y="4057722"/>
              <a:ext cx="360000" cy="4320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94E4618-A696-421E-844F-77C7183D6452}"/>
                </a:ext>
              </a:extLst>
            </p:cNvPr>
            <p:cNvSpPr/>
            <p:nvPr/>
          </p:nvSpPr>
          <p:spPr bwMode="auto">
            <a:xfrm>
              <a:off x="4703719" y="4056215"/>
              <a:ext cx="360000" cy="4320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3" name="TextBox 15">
            <a:extLst>
              <a:ext uri="{FF2B5EF4-FFF2-40B4-BE49-F238E27FC236}">
                <a16:creationId xmlns:a16="http://schemas.microsoft.com/office/drawing/2014/main" id="{D05EABB5-512C-4414-9CEB-1A02CCC506F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43497" y="4215119"/>
            <a:ext cx="121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Platinum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FD54F-BBA2-441B-B9BD-DBEB1885E340}"/>
              </a:ext>
            </a:extLst>
          </p:cNvPr>
          <p:cNvCxnSpPr>
            <a:cxnSpLocks/>
          </p:cNvCxnSpPr>
          <p:nvPr/>
        </p:nvCxnSpPr>
        <p:spPr>
          <a:xfrm>
            <a:off x="8694542" y="3799934"/>
            <a:ext cx="0" cy="220920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06F8B0E-957A-4758-B234-EC7B05BE187A}"/>
              </a:ext>
            </a:extLst>
          </p:cNvPr>
          <p:cNvCxnSpPr/>
          <p:nvPr/>
        </p:nvCxnSpPr>
        <p:spPr>
          <a:xfrm>
            <a:off x="5590754" y="3841407"/>
            <a:ext cx="0" cy="1548000"/>
          </a:xfrm>
          <a:prstGeom prst="line">
            <a:avLst/>
          </a:prstGeom>
          <a:ln w="2857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56DD9E7-CDBA-4D4C-BE42-26AEE7BFCC5D}"/>
              </a:ext>
            </a:extLst>
          </p:cNvPr>
          <p:cNvCxnSpPr/>
          <p:nvPr/>
        </p:nvCxnSpPr>
        <p:spPr>
          <a:xfrm>
            <a:off x="6754983" y="3841407"/>
            <a:ext cx="0" cy="1548000"/>
          </a:xfrm>
          <a:prstGeom prst="line">
            <a:avLst/>
          </a:prstGeom>
          <a:ln w="2857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023C6F3-C740-4AD0-BE5B-F8614C21A119}"/>
              </a:ext>
            </a:extLst>
          </p:cNvPr>
          <p:cNvCxnSpPr/>
          <p:nvPr/>
        </p:nvCxnSpPr>
        <p:spPr>
          <a:xfrm>
            <a:off x="3973668" y="3854840"/>
            <a:ext cx="0" cy="1872000"/>
          </a:xfrm>
          <a:prstGeom prst="line">
            <a:avLst/>
          </a:prstGeom>
          <a:ln w="2857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E62B0DA-B55C-49BB-886E-090182A49068}"/>
              </a:ext>
            </a:extLst>
          </p:cNvPr>
          <p:cNvCxnSpPr/>
          <p:nvPr/>
        </p:nvCxnSpPr>
        <p:spPr>
          <a:xfrm>
            <a:off x="2701836" y="3854840"/>
            <a:ext cx="0" cy="2160000"/>
          </a:xfrm>
          <a:prstGeom prst="line">
            <a:avLst/>
          </a:prstGeom>
          <a:ln w="28575" cmpd="sng">
            <a:solidFill>
              <a:srgbClr val="00B0F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A0EF464-AE45-43DE-9FAA-024DB182B1FD}"/>
              </a:ext>
            </a:extLst>
          </p:cNvPr>
          <p:cNvCxnSpPr/>
          <p:nvPr/>
        </p:nvCxnSpPr>
        <p:spPr>
          <a:xfrm>
            <a:off x="2288084" y="3861928"/>
            <a:ext cx="0" cy="2160000"/>
          </a:xfrm>
          <a:prstGeom prst="line">
            <a:avLst/>
          </a:prstGeom>
          <a:ln w="28575" cmpd="sng">
            <a:solidFill>
              <a:srgbClr val="00B0F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86EBE68-D4C0-4DC4-A693-D50FE38D1C12}"/>
              </a:ext>
            </a:extLst>
          </p:cNvPr>
          <p:cNvCxnSpPr/>
          <p:nvPr/>
        </p:nvCxnSpPr>
        <p:spPr>
          <a:xfrm>
            <a:off x="1964414" y="3833098"/>
            <a:ext cx="0" cy="2160000"/>
          </a:xfrm>
          <a:prstGeom prst="line">
            <a:avLst/>
          </a:prstGeom>
          <a:ln w="28575" cmpd="sng">
            <a:solidFill>
              <a:srgbClr val="00B0F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53E28E1-60FE-41E7-8848-CD859381DDAD}"/>
              </a:ext>
            </a:extLst>
          </p:cNvPr>
          <p:cNvCxnSpPr/>
          <p:nvPr/>
        </p:nvCxnSpPr>
        <p:spPr>
          <a:xfrm>
            <a:off x="941229" y="3819796"/>
            <a:ext cx="0" cy="216000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DE18609-EB4C-4B2D-B8B1-23B39A538737}"/>
              </a:ext>
            </a:extLst>
          </p:cNvPr>
          <p:cNvCxnSpPr/>
          <p:nvPr/>
        </p:nvCxnSpPr>
        <p:spPr>
          <a:xfrm>
            <a:off x="1426993" y="3841407"/>
            <a:ext cx="0" cy="2160000"/>
          </a:xfrm>
          <a:prstGeom prst="line">
            <a:avLst/>
          </a:prstGeom>
          <a:ln w="28575" cmpd="sng">
            <a:solidFill>
              <a:srgbClr val="00B0F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5">
            <a:extLst>
              <a:ext uri="{FF2B5EF4-FFF2-40B4-BE49-F238E27FC236}">
                <a16:creationId xmlns:a16="http://schemas.microsoft.com/office/drawing/2014/main" id="{60C2593F-C999-46DD-A022-80A64E72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933" y="3492596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0 V</a:t>
            </a:r>
          </a:p>
        </p:txBody>
      </p:sp>
      <p:sp>
        <p:nvSpPr>
          <p:cNvPr id="165" name="TextBox 15">
            <a:extLst>
              <a:ext uri="{FF2B5EF4-FFF2-40B4-BE49-F238E27FC236}">
                <a16:creationId xmlns:a16="http://schemas.microsoft.com/office/drawing/2014/main" id="{58DC29C3-B617-496D-ADFB-A2C6BDF6F10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04216" y="4337558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Aluminum</a:t>
            </a:r>
          </a:p>
        </p:txBody>
      </p:sp>
      <p:sp>
        <p:nvSpPr>
          <p:cNvPr id="166" name="TextBox 15">
            <a:extLst>
              <a:ext uri="{FF2B5EF4-FFF2-40B4-BE49-F238E27FC236}">
                <a16:creationId xmlns:a16="http://schemas.microsoft.com/office/drawing/2014/main" id="{4F5A6147-1B33-4932-B35A-CE9FB38D3C4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62093" y="4337558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Beryllium</a:t>
            </a:r>
          </a:p>
        </p:txBody>
      </p:sp>
      <p:sp>
        <p:nvSpPr>
          <p:cNvPr id="167" name="TextBox 15">
            <a:extLst>
              <a:ext uri="{FF2B5EF4-FFF2-40B4-BE49-F238E27FC236}">
                <a16:creationId xmlns:a16="http://schemas.microsoft.com/office/drawing/2014/main" id="{F8B4E9D6-1378-4B08-8B8A-EBB40E25BA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398413" y="4337558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Uranium</a:t>
            </a:r>
          </a:p>
        </p:txBody>
      </p:sp>
      <p:sp>
        <p:nvSpPr>
          <p:cNvPr id="168" name="TextBox 15">
            <a:extLst>
              <a:ext uri="{FF2B5EF4-FFF2-40B4-BE49-F238E27FC236}">
                <a16:creationId xmlns:a16="http://schemas.microsoft.com/office/drawing/2014/main" id="{94F1A9F1-9284-4D46-B5DE-5F02164AA74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4247" y="4387297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Plutonium</a:t>
            </a:r>
          </a:p>
        </p:txBody>
      </p:sp>
      <p:sp>
        <p:nvSpPr>
          <p:cNvPr id="171" name="TextBox 15">
            <a:extLst>
              <a:ext uri="{FF2B5EF4-FFF2-40B4-BE49-F238E27FC236}">
                <a16:creationId xmlns:a16="http://schemas.microsoft.com/office/drawing/2014/main" id="{A65270FD-0577-47F5-850D-98DD573876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997" y="4400094"/>
            <a:ext cx="15510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IL Cation</a:t>
            </a:r>
          </a:p>
        </p:txBody>
      </p:sp>
      <p:sp>
        <p:nvSpPr>
          <p:cNvPr id="172" name="TextBox 15">
            <a:extLst>
              <a:ext uri="{FF2B5EF4-FFF2-40B4-BE49-F238E27FC236}">
                <a16:creationId xmlns:a16="http://schemas.microsoft.com/office/drawing/2014/main" id="{1C113806-8B5D-4A68-9FF4-6A1BBE8EC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536" y="5405108"/>
            <a:ext cx="363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Electrochemical window of water</a:t>
            </a:r>
          </a:p>
        </p:txBody>
      </p:sp>
      <p:sp>
        <p:nvSpPr>
          <p:cNvPr id="174" name="TextBox 15">
            <a:extLst>
              <a:ext uri="{FF2B5EF4-FFF2-40B4-BE49-F238E27FC236}">
                <a16:creationId xmlns:a16="http://schemas.microsoft.com/office/drawing/2014/main" id="{D25215F1-E760-44F9-AE0E-2EA3FBC0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501" y="5699318"/>
            <a:ext cx="4544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Electrochemical window of ionic liquids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D8DDB97-489D-4FE2-96D3-909442670BD5}"/>
              </a:ext>
            </a:extLst>
          </p:cNvPr>
          <p:cNvCxnSpPr/>
          <p:nvPr/>
        </p:nvCxnSpPr>
        <p:spPr>
          <a:xfrm>
            <a:off x="4407079" y="3854840"/>
            <a:ext cx="0" cy="1872000"/>
          </a:xfrm>
          <a:prstGeom prst="line">
            <a:avLst/>
          </a:prstGeom>
          <a:ln w="28575" cmpd="sng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5">
            <a:extLst>
              <a:ext uri="{FF2B5EF4-FFF2-40B4-BE49-F238E27FC236}">
                <a16:creationId xmlns:a16="http://schemas.microsoft.com/office/drawing/2014/main" id="{39971FC9-2AAA-4193-B973-E74842F9485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32191" y="4237527"/>
            <a:ext cx="121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Gold</a:t>
            </a:r>
          </a:p>
        </p:txBody>
      </p:sp>
      <p:sp>
        <p:nvSpPr>
          <p:cNvPr id="183" name="Title 1">
            <a:extLst>
              <a:ext uri="{FF2B5EF4-FFF2-40B4-BE49-F238E27FC236}">
                <a16:creationId xmlns:a16="http://schemas.microsoft.com/office/drawing/2014/main" id="{4427BD7D-8313-4841-975A-701332789771}"/>
              </a:ext>
            </a:extLst>
          </p:cNvPr>
          <p:cNvSpPr txBox="1">
            <a:spLocks/>
          </p:cNvSpPr>
          <p:nvPr/>
        </p:nvSpPr>
        <p:spPr>
          <a:xfrm>
            <a:off x="457200" y="217573"/>
            <a:ext cx="8229600" cy="1010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914400"/>
            <a:r>
              <a:rPr lang="en-US" sz="2800">
                <a:solidFill>
                  <a:schemeClr val="accent5">
                    <a:lumMod val="75000"/>
                  </a:schemeClr>
                </a:solidFill>
              </a:rPr>
              <a:t>Wide electrochemical window of ionic liquids allow electroplating of several metals of interest for ICF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53629-D272-4C94-A9FB-99F36F98EE4B}"/>
              </a:ext>
            </a:extLst>
          </p:cNvPr>
          <p:cNvSpPr txBox="1"/>
          <p:nvPr/>
        </p:nvSpPr>
        <p:spPr>
          <a:xfrm>
            <a:off x="238716" y="1325382"/>
            <a:ext cx="3951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Electrochemical window of water limited by hydrolysis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water present ionic liquids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Ionic liquids are difficult to oxidize/reduce, giving large stability window</a:t>
            </a:r>
          </a:p>
        </p:txBody>
      </p:sp>
      <p:sp>
        <p:nvSpPr>
          <p:cNvPr id="185" name="Content Placeholder 1">
            <a:extLst>
              <a:ext uri="{FF2B5EF4-FFF2-40B4-BE49-F238E27FC236}">
                <a16:creationId xmlns:a16="http://schemas.microsoft.com/office/drawing/2014/main" id="{857143D2-0260-4F63-86A8-BC3D5FAA58F7}"/>
              </a:ext>
            </a:extLst>
          </p:cNvPr>
          <p:cNvSpPr txBox="1">
            <a:spLocks noChangeArrowheads="1"/>
          </p:cNvSpPr>
          <p:nvPr/>
        </p:nvSpPr>
        <p:spPr>
          <a:xfrm>
            <a:off x="9453441" y="5259954"/>
            <a:ext cx="3513103" cy="779462"/>
          </a:xfrm>
          <a:prstGeom prst="rect">
            <a:avLst/>
          </a:prstGeom>
        </p:spPr>
        <p:txBody>
          <a:bodyPr/>
          <a:lstStyle>
            <a:lvl1pPr marL="285750" indent="-2286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376092"/>
              </a:buClr>
              <a:buSzPct val="9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28650" indent="-285750" algn="l" rtl="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Calibri" panose="020F0502020204030204" pitchFamily="34" charset="0"/>
              <a:buChar char="—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171450" algn="l" rtl="0"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171450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Lucida Grande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17145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200150" algn="l"/>
              </a:tabLst>
              <a:defRPr lang="en-US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rPr>
              <a:t>Reduction potentials for metals</a:t>
            </a:r>
          </a:p>
          <a:p>
            <a:pPr marL="0" indent="0" algn="ctr" defTabSz="9144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en-US" altLang="en-US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→  M</a:t>
            </a:r>
          </a:p>
        </p:txBody>
      </p:sp>
      <p:sp>
        <p:nvSpPr>
          <p:cNvPr id="134" name="TextBox 15">
            <a:extLst>
              <a:ext uri="{FF2B5EF4-FFF2-40B4-BE49-F238E27FC236}">
                <a16:creationId xmlns:a16="http://schemas.microsoft.com/office/drawing/2014/main" id="{0DE90CAA-7D96-42F1-9506-DBD6EA73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4" y="3472075"/>
            <a:ext cx="1489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-2.4 V</a:t>
            </a:r>
          </a:p>
        </p:txBody>
      </p:sp>
      <p:sp>
        <p:nvSpPr>
          <p:cNvPr id="135" name="TextBox 15">
            <a:extLst>
              <a:ext uri="{FF2B5EF4-FFF2-40B4-BE49-F238E27FC236}">
                <a16:creationId xmlns:a16="http://schemas.microsoft.com/office/drawing/2014/main" id="{9CBF8FBA-E2D9-4851-8940-85B80014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8" y="6048732"/>
            <a:ext cx="5493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Standard reduction potentials of metals indicated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C1C7514-B813-4666-8730-3AE55E027136}"/>
              </a:ext>
            </a:extLst>
          </p:cNvPr>
          <p:cNvSpPr/>
          <p:nvPr/>
        </p:nvSpPr>
        <p:spPr bwMode="auto">
          <a:xfrm>
            <a:off x="7425197" y="1368498"/>
            <a:ext cx="281149" cy="303601"/>
          </a:xfrm>
          <a:prstGeom prst="rect">
            <a:avLst/>
          </a:prstGeom>
          <a:noFill/>
          <a:ln w="57150">
            <a:solidFill>
              <a:srgbClr val="00B0F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1" grpId="0"/>
      <p:bldP spid="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49D6C9-A56B-460B-BD72-4D53361DE024}"/>
              </a:ext>
            </a:extLst>
          </p:cNvPr>
          <p:cNvGrpSpPr>
            <a:grpSpLocks/>
          </p:cNvGrpSpPr>
          <p:nvPr/>
        </p:nvGrpSpPr>
        <p:grpSpPr bwMode="auto">
          <a:xfrm>
            <a:off x="913019" y="4528517"/>
            <a:ext cx="334554" cy="322577"/>
            <a:chOff x="4330453" y="2200460"/>
            <a:chExt cx="665740" cy="6419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63C8F7A-D4FF-4B04-8EAB-FD9E81EF7A7F}"/>
                </a:ext>
              </a:extLst>
            </p:cNvPr>
            <p:cNvSpPr/>
            <p:nvPr/>
          </p:nvSpPr>
          <p:spPr bwMode="auto">
            <a:xfrm rot="3395693">
              <a:off x="4766598" y="2425291"/>
              <a:ext cx="212913" cy="246276"/>
            </a:xfrm>
            <a:prstGeom prst="ellipse">
              <a:avLst/>
            </a:prstGeom>
            <a:solidFill>
              <a:srgbClr val="FAC09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02B2787-7393-4418-8CCD-B52D8C7B8414}"/>
                </a:ext>
              </a:extLst>
            </p:cNvPr>
            <p:cNvGrpSpPr/>
            <p:nvPr/>
          </p:nvGrpSpPr>
          <p:grpSpPr>
            <a:xfrm rot="12611243" flipH="1">
              <a:off x="4330453" y="2200460"/>
              <a:ext cx="571946" cy="641916"/>
              <a:chOff x="2383612" y="4352730"/>
              <a:chExt cx="1335052" cy="1498377"/>
            </a:xfrm>
            <a:solidFill>
              <a:srgbClr val="FAC090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6258F0D-8B98-4B63-8B25-3E80A015AF9F}"/>
                  </a:ext>
                </a:extLst>
              </p:cNvPr>
              <p:cNvSpPr/>
              <p:nvPr/>
            </p:nvSpPr>
            <p:spPr bwMode="auto">
              <a:xfrm rot="12384450">
                <a:off x="3014762" y="4811522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E166859-23F1-4D50-B061-EFF921435A37}"/>
                  </a:ext>
                </a:extLst>
              </p:cNvPr>
              <p:cNvSpPr/>
              <p:nvPr/>
            </p:nvSpPr>
            <p:spPr bwMode="auto">
              <a:xfrm rot="12384450">
                <a:off x="2555057" y="4582830"/>
                <a:ext cx="573219" cy="617297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F5C7A79-4C5E-45B5-B101-EA62C0061A43}"/>
                  </a:ext>
                </a:extLst>
              </p:cNvPr>
              <p:cNvSpPr/>
              <p:nvPr/>
            </p:nvSpPr>
            <p:spPr bwMode="auto">
              <a:xfrm rot="12384450">
                <a:off x="2442874" y="4992615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31C0FE-5280-4C8A-8DC6-384A8712A3B9}"/>
                  </a:ext>
                </a:extLst>
              </p:cNvPr>
              <p:cNvSpPr/>
              <p:nvPr/>
            </p:nvSpPr>
            <p:spPr bwMode="auto">
              <a:xfrm rot="12384450">
                <a:off x="2383612" y="4469908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701D9B-A4BD-410F-B704-F0B8750651E9}"/>
                  </a:ext>
                </a:extLst>
              </p:cNvPr>
              <p:cNvSpPr/>
              <p:nvPr/>
            </p:nvSpPr>
            <p:spPr bwMode="auto">
              <a:xfrm rot="12384450">
                <a:off x="2835082" y="4352730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1C0264-A3F3-4902-89A7-680F4D9807EC}"/>
                  </a:ext>
                </a:extLst>
              </p:cNvPr>
              <p:cNvSpPr/>
              <p:nvPr/>
            </p:nvSpPr>
            <p:spPr bwMode="auto">
              <a:xfrm rot="12384450">
                <a:off x="2780206" y="5276733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433A9DE-5DC2-492A-BAC7-1B5461AB6B2E}"/>
                  </a:ext>
                </a:extLst>
              </p:cNvPr>
              <p:cNvSpPr/>
              <p:nvPr/>
            </p:nvSpPr>
            <p:spPr bwMode="auto">
              <a:xfrm rot="12384450">
                <a:off x="3222598" y="4385832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C287E9-1F84-46DD-806D-32A5DD48F349}"/>
              </a:ext>
            </a:extLst>
          </p:cNvPr>
          <p:cNvGrpSpPr>
            <a:grpSpLocks/>
          </p:cNvGrpSpPr>
          <p:nvPr/>
        </p:nvGrpSpPr>
        <p:grpSpPr bwMode="auto">
          <a:xfrm>
            <a:off x="1296256" y="4252183"/>
            <a:ext cx="245544" cy="476872"/>
            <a:chOff x="3333859" y="2078847"/>
            <a:chExt cx="602750" cy="11726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150B5F-7D41-4747-99E3-54CEE07A2DEF}"/>
                </a:ext>
              </a:extLst>
            </p:cNvPr>
            <p:cNvSpPr/>
            <p:nvPr/>
          </p:nvSpPr>
          <p:spPr bwMode="auto">
            <a:xfrm rot="4891267">
              <a:off x="3635845" y="2791681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8B8E6F-4630-485C-AA2D-32B7C0E4944C}"/>
                </a:ext>
              </a:extLst>
            </p:cNvPr>
            <p:cNvSpPr/>
            <p:nvPr/>
          </p:nvSpPr>
          <p:spPr bwMode="auto">
            <a:xfrm rot="4891267">
              <a:off x="3479604" y="2689192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EC1AEA-B27A-4CC0-8C15-510C1ACC13F5}"/>
                </a:ext>
              </a:extLst>
            </p:cNvPr>
            <p:cNvSpPr/>
            <p:nvPr/>
          </p:nvSpPr>
          <p:spPr bwMode="auto">
            <a:xfrm rot="4891267">
              <a:off x="3330502" y="2384109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BA0442-53C0-4A41-B1DE-9E012B3F3952}"/>
                </a:ext>
              </a:extLst>
            </p:cNvPr>
            <p:cNvSpPr/>
            <p:nvPr/>
          </p:nvSpPr>
          <p:spPr bwMode="auto">
            <a:xfrm rot="4891267">
              <a:off x="3713566" y="2081410"/>
              <a:ext cx="208156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84EB06-4562-430D-BDD0-F82D25D4F09D}"/>
                </a:ext>
              </a:extLst>
            </p:cNvPr>
            <p:cNvSpPr/>
            <p:nvPr/>
          </p:nvSpPr>
          <p:spPr bwMode="auto">
            <a:xfrm rot="4891267">
              <a:off x="3433604" y="2210911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10C3FD-D92F-4EDB-BF8F-D21B8549EFE3}"/>
                </a:ext>
              </a:extLst>
            </p:cNvPr>
            <p:cNvSpPr/>
            <p:nvPr/>
          </p:nvSpPr>
          <p:spPr bwMode="auto">
            <a:xfrm rot="4891267">
              <a:off x="3468500" y="2514405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27351C-105C-4E1D-A38A-7434CEB4259E}"/>
                </a:ext>
              </a:extLst>
            </p:cNvPr>
            <p:cNvSpPr/>
            <p:nvPr/>
          </p:nvSpPr>
          <p:spPr bwMode="auto">
            <a:xfrm rot="4891267">
              <a:off x="3634258" y="2426217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F15D20-3E11-438F-9A17-1EE804FF7AEC}"/>
                </a:ext>
              </a:extLst>
            </p:cNvPr>
            <p:cNvSpPr/>
            <p:nvPr/>
          </p:nvSpPr>
          <p:spPr bwMode="auto">
            <a:xfrm rot="4891267">
              <a:off x="3607293" y="2248252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4103F-321F-47AE-AD41-ECA2A4E2498E}"/>
                </a:ext>
              </a:extLst>
            </p:cNvPr>
            <p:cNvSpPr/>
            <p:nvPr/>
          </p:nvSpPr>
          <p:spPr bwMode="auto">
            <a:xfrm rot="4891267">
              <a:off x="3567638" y="2956935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5AACBDD-2FEB-4EEC-8C7E-29CBD37BCEEF}"/>
                </a:ext>
              </a:extLst>
            </p:cNvPr>
            <p:cNvSpPr/>
            <p:nvPr/>
          </p:nvSpPr>
          <p:spPr bwMode="auto">
            <a:xfrm rot="4891267">
              <a:off x="3731016" y="3045918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60746B-F974-4EF9-B7A2-2DBB5BFC1531}"/>
              </a:ext>
            </a:extLst>
          </p:cNvPr>
          <p:cNvGrpSpPr/>
          <p:nvPr/>
        </p:nvGrpSpPr>
        <p:grpSpPr>
          <a:xfrm flipH="1">
            <a:off x="1826269" y="4315487"/>
            <a:ext cx="229999" cy="361186"/>
            <a:chOff x="1011419" y="1990431"/>
            <a:chExt cx="585276" cy="919108"/>
          </a:xfrm>
          <a:solidFill>
            <a:srgbClr val="558ED5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CAD1AF-ACAF-491A-8515-144F55805CC8}"/>
                </a:ext>
              </a:extLst>
            </p:cNvPr>
            <p:cNvSpPr/>
            <p:nvPr/>
          </p:nvSpPr>
          <p:spPr bwMode="auto">
            <a:xfrm rot="4891267">
              <a:off x="1313485" y="2703604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C9F4D4-EB85-40D3-AFAB-30528C9F95D0}"/>
                </a:ext>
              </a:extLst>
            </p:cNvPr>
            <p:cNvSpPr/>
            <p:nvPr/>
          </p:nvSpPr>
          <p:spPr bwMode="auto">
            <a:xfrm rot="4891267">
              <a:off x="1157971" y="2600904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82C813-CDC8-49A3-A068-04522201D818}"/>
                </a:ext>
              </a:extLst>
            </p:cNvPr>
            <p:cNvSpPr/>
            <p:nvPr/>
          </p:nvSpPr>
          <p:spPr bwMode="auto">
            <a:xfrm rot="4891267">
              <a:off x="1008423" y="229540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8D035B8-5319-46FA-8473-07949E11509B}"/>
                </a:ext>
              </a:extLst>
            </p:cNvPr>
            <p:cNvSpPr/>
            <p:nvPr/>
          </p:nvSpPr>
          <p:spPr bwMode="auto">
            <a:xfrm rot="4891267">
              <a:off x="1390760" y="1993427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D5BB72-4A41-41A1-8266-DEAC4E0374D5}"/>
                </a:ext>
              </a:extLst>
            </p:cNvPr>
            <p:cNvSpPr/>
            <p:nvPr/>
          </p:nvSpPr>
          <p:spPr bwMode="auto">
            <a:xfrm rot="4891267">
              <a:off x="1111177" y="2122465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E8C4AD-5891-4530-AA25-6932E3C865AF}"/>
                </a:ext>
              </a:extLst>
            </p:cNvPr>
            <p:cNvSpPr/>
            <p:nvPr/>
          </p:nvSpPr>
          <p:spPr bwMode="auto">
            <a:xfrm rot="4891267">
              <a:off x="1146181" y="2426107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30CC4B-0872-40C3-91B5-F40A1B2E05A8}"/>
                </a:ext>
              </a:extLst>
            </p:cNvPr>
            <p:cNvSpPr/>
            <p:nvPr/>
          </p:nvSpPr>
          <p:spPr bwMode="auto">
            <a:xfrm rot="4891267">
              <a:off x="1312105" y="2337732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B14AA7-D2E1-4C84-92C4-2F04D00833A3}"/>
                </a:ext>
              </a:extLst>
            </p:cNvPr>
            <p:cNvSpPr/>
            <p:nvPr/>
          </p:nvSpPr>
          <p:spPr bwMode="auto">
            <a:xfrm rot="4891267">
              <a:off x="1283968" y="2160188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C7E9C5-F008-4DD8-BB47-1A5045DDD8F0}"/>
              </a:ext>
            </a:extLst>
          </p:cNvPr>
          <p:cNvGrpSpPr/>
          <p:nvPr/>
        </p:nvGrpSpPr>
        <p:grpSpPr>
          <a:xfrm flipH="1">
            <a:off x="1590974" y="4227975"/>
            <a:ext cx="229999" cy="425943"/>
            <a:chOff x="2495719" y="1718523"/>
            <a:chExt cx="585276" cy="10838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50A318E-3175-4970-8BB4-68B7FD71487A}"/>
                </a:ext>
              </a:extLst>
            </p:cNvPr>
            <p:cNvSpPr/>
            <p:nvPr/>
          </p:nvSpPr>
          <p:spPr bwMode="auto">
            <a:xfrm rot="4891267">
              <a:off x="2797785" y="243169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E37ADE-AEFC-4785-BD3E-A2313F28AA3A}"/>
                </a:ext>
              </a:extLst>
            </p:cNvPr>
            <p:cNvSpPr/>
            <p:nvPr/>
          </p:nvSpPr>
          <p:spPr bwMode="auto">
            <a:xfrm rot="4891267">
              <a:off x="2642271" y="232899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984A439-E129-46C9-A6A4-7CBFE4CE4DD5}"/>
                </a:ext>
              </a:extLst>
            </p:cNvPr>
            <p:cNvSpPr/>
            <p:nvPr/>
          </p:nvSpPr>
          <p:spPr bwMode="auto">
            <a:xfrm rot="4891267">
              <a:off x="2492723" y="2023498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A4BCB-98D1-423A-BED4-E73A837E94B5}"/>
                </a:ext>
              </a:extLst>
            </p:cNvPr>
            <p:cNvSpPr/>
            <p:nvPr/>
          </p:nvSpPr>
          <p:spPr bwMode="auto">
            <a:xfrm rot="4891267">
              <a:off x="2875060" y="1721519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EA03B9-88BC-4D6F-865C-219DB29D230A}"/>
                </a:ext>
              </a:extLst>
            </p:cNvPr>
            <p:cNvSpPr/>
            <p:nvPr/>
          </p:nvSpPr>
          <p:spPr bwMode="auto">
            <a:xfrm rot="4891267">
              <a:off x="2595477" y="1850557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27EDD19-135A-4434-BB8A-7F216292F650}"/>
                </a:ext>
              </a:extLst>
            </p:cNvPr>
            <p:cNvSpPr/>
            <p:nvPr/>
          </p:nvSpPr>
          <p:spPr bwMode="auto">
            <a:xfrm rot="4891267">
              <a:off x="2630481" y="2154199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039CC3D-0312-4221-840B-FBFC1076ECD9}"/>
                </a:ext>
              </a:extLst>
            </p:cNvPr>
            <p:cNvSpPr/>
            <p:nvPr/>
          </p:nvSpPr>
          <p:spPr bwMode="auto">
            <a:xfrm rot="4891267">
              <a:off x="2796405" y="2065824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D404D9-4B16-47B0-8B42-251997DADA5F}"/>
                </a:ext>
              </a:extLst>
            </p:cNvPr>
            <p:cNvSpPr/>
            <p:nvPr/>
          </p:nvSpPr>
          <p:spPr bwMode="auto">
            <a:xfrm rot="4891267">
              <a:off x="2768268" y="1888280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7E374C6-F67E-4F5F-B8FC-D137E692408B}"/>
                </a:ext>
              </a:extLst>
            </p:cNvPr>
            <p:cNvSpPr/>
            <p:nvPr/>
          </p:nvSpPr>
          <p:spPr bwMode="auto">
            <a:xfrm rot="4891267">
              <a:off x="2729383" y="2596482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C93EEC-72AA-4C1C-8AD8-2B0A61233BF1}"/>
              </a:ext>
            </a:extLst>
          </p:cNvPr>
          <p:cNvGrpSpPr/>
          <p:nvPr/>
        </p:nvGrpSpPr>
        <p:grpSpPr>
          <a:xfrm flipH="1">
            <a:off x="2094210" y="4303258"/>
            <a:ext cx="258477" cy="361186"/>
            <a:chOff x="2707573" y="1405132"/>
            <a:chExt cx="657745" cy="919108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322B33-55CC-477E-ABD1-CBD8698FF971}"/>
                </a:ext>
              </a:extLst>
            </p:cNvPr>
            <p:cNvGrpSpPr/>
            <p:nvPr/>
          </p:nvGrpSpPr>
          <p:grpSpPr>
            <a:xfrm>
              <a:off x="2707573" y="1405132"/>
              <a:ext cx="585276" cy="919108"/>
              <a:chOff x="2495719" y="1718523"/>
              <a:chExt cx="585276" cy="919108"/>
            </a:xfrm>
            <a:grpFill/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00B64D8-88CF-45C7-9824-CB4BA123089E}"/>
                  </a:ext>
                </a:extLst>
              </p:cNvPr>
              <p:cNvSpPr/>
              <p:nvPr/>
            </p:nvSpPr>
            <p:spPr bwMode="auto">
              <a:xfrm rot="4891267">
                <a:off x="2797785" y="2431696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49960ED-0480-42B7-8B1C-2CB3E92FA795}"/>
                  </a:ext>
                </a:extLst>
              </p:cNvPr>
              <p:cNvSpPr/>
              <p:nvPr/>
            </p:nvSpPr>
            <p:spPr bwMode="auto">
              <a:xfrm rot="4891267">
                <a:off x="2642271" y="2328996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C03D567-C9FA-4790-BFD3-521F7154F0CE}"/>
                  </a:ext>
                </a:extLst>
              </p:cNvPr>
              <p:cNvSpPr/>
              <p:nvPr/>
            </p:nvSpPr>
            <p:spPr bwMode="auto">
              <a:xfrm rot="4891267">
                <a:off x="2492723" y="202349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6C5F752-70FA-4E44-9EC4-95F2D4D6C2AC}"/>
                  </a:ext>
                </a:extLst>
              </p:cNvPr>
              <p:cNvSpPr/>
              <p:nvPr/>
            </p:nvSpPr>
            <p:spPr bwMode="auto">
              <a:xfrm rot="4891267">
                <a:off x="2875060" y="1721519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AF75C21-487C-40E7-8B8A-6D6A8E64950A}"/>
                  </a:ext>
                </a:extLst>
              </p:cNvPr>
              <p:cNvSpPr/>
              <p:nvPr/>
            </p:nvSpPr>
            <p:spPr bwMode="auto">
              <a:xfrm rot="4891267">
                <a:off x="2595477" y="1850557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7BDA7BC-F29C-4C6D-8272-02DDB649B079}"/>
                  </a:ext>
                </a:extLst>
              </p:cNvPr>
              <p:cNvSpPr/>
              <p:nvPr/>
            </p:nvSpPr>
            <p:spPr bwMode="auto">
              <a:xfrm rot="4891267">
                <a:off x="2630481" y="2154199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7A8CFA8-6893-4EC2-BB38-4463F67193F5}"/>
                  </a:ext>
                </a:extLst>
              </p:cNvPr>
              <p:cNvSpPr/>
              <p:nvPr/>
            </p:nvSpPr>
            <p:spPr bwMode="auto">
              <a:xfrm rot="4891267">
                <a:off x="2796405" y="206582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6423132-DBF3-4F3A-A028-6A37D4B58F35}"/>
                  </a:ext>
                </a:extLst>
              </p:cNvPr>
              <p:cNvSpPr/>
              <p:nvPr/>
            </p:nvSpPr>
            <p:spPr bwMode="auto">
              <a:xfrm rot="4891267">
                <a:off x="2768268" y="1888280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42A8A2C-E835-4E67-BE00-0FE1237D7BCE}"/>
                </a:ext>
              </a:extLst>
            </p:cNvPr>
            <p:cNvSpPr/>
            <p:nvPr/>
          </p:nvSpPr>
          <p:spPr bwMode="auto">
            <a:xfrm rot="4891267">
              <a:off x="3159383" y="1777791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118D0A-7C4C-4837-A244-437AEBC2B0E6}"/>
              </a:ext>
            </a:extLst>
          </p:cNvPr>
          <p:cNvGrpSpPr/>
          <p:nvPr/>
        </p:nvGrpSpPr>
        <p:grpSpPr>
          <a:xfrm flipH="1">
            <a:off x="2336448" y="4221295"/>
            <a:ext cx="258477" cy="479941"/>
            <a:chOff x="2707573" y="1405132"/>
            <a:chExt cx="657745" cy="1221304"/>
          </a:xfrm>
          <a:solidFill>
            <a:schemeClr val="accent4">
              <a:lumMod val="75000"/>
            </a:schemeClr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4F3B978-3999-4757-B6C4-F37D1F4B808F}"/>
                </a:ext>
              </a:extLst>
            </p:cNvPr>
            <p:cNvGrpSpPr/>
            <p:nvPr/>
          </p:nvGrpSpPr>
          <p:grpSpPr>
            <a:xfrm>
              <a:off x="2707573" y="1405132"/>
              <a:ext cx="585276" cy="1221304"/>
              <a:chOff x="2495719" y="1718523"/>
              <a:chExt cx="585276" cy="1221304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7ACBEED-2714-461B-9818-D6F8025A505F}"/>
                  </a:ext>
                </a:extLst>
              </p:cNvPr>
              <p:cNvSpPr/>
              <p:nvPr/>
            </p:nvSpPr>
            <p:spPr bwMode="auto">
              <a:xfrm rot="4891267">
                <a:off x="2797785" y="2431696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EA96BE4-C911-4C3F-918B-5B43C68F7CBC}"/>
                  </a:ext>
                </a:extLst>
              </p:cNvPr>
              <p:cNvSpPr/>
              <p:nvPr/>
            </p:nvSpPr>
            <p:spPr bwMode="auto">
              <a:xfrm rot="4891267">
                <a:off x="2642271" y="2328996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DB856C2-9D57-4D55-9722-47D4B9C0FF25}"/>
                  </a:ext>
                </a:extLst>
              </p:cNvPr>
              <p:cNvSpPr/>
              <p:nvPr/>
            </p:nvSpPr>
            <p:spPr bwMode="auto">
              <a:xfrm rot="4891267">
                <a:off x="2492723" y="202349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F6B3096-75FD-48BB-9643-DF22CE6857B8}"/>
                  </a:ext>
                </a:extLst>
              </p:cNvPr>
              <p:cNvSpPr/>
              <p:nvPr/>
            </p:nvSpPr>
            <p:spPr bwMode="auto">
              <a:xfrm rot="4891267">
                <a:off x="2875060" y="1721519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EC2638C-F8AF-4FFC-A173-BFD6F27A337E}"/>
                  </a:ext>
                </a:extLst>
              </p:cNvPr>
              <p:cNvSpPr/>
              <p:nvPr/>
            </p:nvSpPr>
            <p:spPr bwMode="auto">
              <a:xfrm rot="4891267">
                <a:off x="2595477" y="1850557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0D12A8-54E3-41D7-9259-FB2C38288C59}"/>
                  </a:ext>
                </a:extLst>
              </p:cNvPr>
              <p:cNvSpPr/>
              <p:nvPr/>
            </p:nvSpPr>
            <p:spPr bwMode="auto">
              <a:xfrm rot="4891267">
                <a:off x="2630481" y="2154199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2248511-8936-4C25-82A4-109859832A87}"/>
                  </a:ext>
                </a:extLst>
              </p:cNvPr>
              <p:cNvSpPr/>
              <p:nvPr/>
            </p:nvSpPr>
            <p:spPr bwMode="auto">
              <a:xfrm rot="4891267">
                <a:off x="2796405" y="206582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FF5A224-CE54-416E-B23D-527DCE7996F0}"/>
                  </a:ext>
                </a:extLst>
              </p:cNvPr>
              <p:cNvSpPr/>
              <p:nvPr/>
            </p:nvSpPr>
            <p:spPr bwMode="auto">
              <a:xfrm rot="4891267">
                <a:off x="2768268" y="1888280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E651FE8-2778-409D-912C-ADEAB2CA81FB}"/>
                  </a:ext>
                </a:extLst>
              </p:cNvPr>
              <p:cNvSpPr/>
              <p:nvPr/>
            </p:nvSpPr>
            <p:spPr bwMode="auto">
              <a:xfrm rot="4891267">
                <a:off x="2729383" y="259648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5C0C9E6-C704-47E8-BC4F-37B4D33C4B95}"/>
                  </a:ext>
                </a:extLst>
              </p:cNvPr>
              <p:cNvSpPr/>
              <p:nvPr/>
            </p:nvSpPr>
            <p:spPr bwMode="auto">
              <a:xfrm rot="4891267">
                <a:off x="2843894" y="273389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6EF19B1-BD4B-4CFC-B7A5-F829E5C840B7}"/>
                </a:ext>
              </a:extLst>
            </p:cNvPr>
            <p:cNvSpPr/>
            <p:nvPr/>
          </p:nvSpPr>
          <p:spPr bwMode="auto">
            <a:xfrm rot="4891267">
              <a:off x="3159383" y="1777791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23C0E98-E4EA-4909-94DF-3CE18A3A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949" y="3803704"/>
            <a:ext cx="148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/>
              <a:t>Imidazolium </a:t>
            </a:r>
          </a:p>
          <a:p>
            <a:pPr algn="ctr"/>
            <a:r>
              <a:rPr lang="en-US" altLang="en-US" sz="1400" dirty="0"/>
              <a:t>based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A42277A-C7C8-47F3-ADAC-725294042FF1}"/>
              </a:ext>
            </a:extLst>
          </p:cNvPr>
          <p:cNvGrpSpPr>
            <a:grpSpLocks/>
          </p:cNvGrpSpPr>
          <p:nvPr/>
        </p:nvGrpSpPr>
        <p:grpSpPr bwMode="auto">
          <a:xfrm>
            <a:off x="1350163" y="4725913"/>
            <a:ext cx="138908" cy="158270"/>
            <a:chOff x="1338790" y="2196466"/>
            <a:chExt cx="316693" cy="432046"/>
          </a:xfrm>
        </p:grpSpPr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AB786FE4-D201-472C-938F-3C65738B02D6}"/>
                </a:ext>
              </a:extLst>
            </p:cNvPr>
            <p:cNvSpPr/>
            <p:nvPr/>
          </p:nvSpPr>
          <p:spPr bwMode="auto">
            <a:xfrm rot="10800000">
              <a:off x="1338790" y="2204409"/>
              <a:ext cx="316693" cy="424103"/>
            </a:xfrm>
            <a:prstGeom prst="rtTriangl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6" name="Right Triangle 75">
              <a:extLst>
                <a:ext uri="{FF2B5EF4-FFF2-40B4-BE49-F238E27FC236}">
                  <a16:creationId xmlns:a16="http://schemas.microsoft.com/office/drawing/2014/main" id="{DC3AF15C-9680-496D-B3AE-9810F546258F}"/>
                </a:ext>
              </a:extLst>
            </p:cNvPr>
            <p:cNvSpPr/>
            <p:nvPr/>
          </p:nvSpPr>
          <p:spPr bwMode="auto">
            <a:xfrm>
              <a:off x="1338790" y="2196466"/>
              <a:ext cx="316693" cy="424104"/>
            </a:xfrm>
            <a:prstGeom prst="rtTriangle">
              <a:avLst/>
            </a:prstGeom>
            <a:solidFill>
              <a:srgbClr val="FAC09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291CA48-7A55-478B-BBF9-61C707C122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35473" y="4254626"/>
            <a:ext cx="267630" cy="383042"/>
            <a:chOff x="4139630" y="922913"/>
            <a:chExt cx="679945" cy="97422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429AC2B-584E-4238-A93F-17C014A0B547}"/>
                </a:ext>
              </a:extLst>
            </p:cNvPr>
            <p:cNvGrpSpPr/>
            <p:nvPr/>
          </p:nvGrpSpPr>
          <p:grpSpPr>
            <a:xfrm rot="16358008">
              <a:off x="4037555" y="1115114"/>
              <a:ext cx="974222" cy="589819"/>
              <a:chOff x="758310" y="3463664"/>
              <a:chExt cx="974222" cy="589819"/>
            </a:xfrm>
            <a:solidFill>
              <a:schemeClr val="accent5"/>
            </a:solidFill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FE4C1831-3EF1-4D10-B462-B43123BB0725}"/>
                  </a:ext>
                </a:extLst>
              </p:cNvPr>
              <p:cNvSpPr/>
              <p:nvPr/>
            </p:nvSpPr>
            <p:spPr bwMode="auto">
              <a:xfrm>
                <a:off x="1252886" y="373318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F497CCA-CDE1-45A1-B1EF-D045A4BE3B94}"/>
                  </a:ext>
                </a:extLst>
              </p:cNvPr>
              <p:cNvSpPr/>
              <p:nvPr/>
            </p:nvSpPr>
            <p:spPr bwMode="auto">
              <a:xfrm>
                <a:off x="1379077" y="385054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59CC8AE0-D768-4694-AC5C-3BEC5D6EC5A3}"/>
                  </a:ext>
                </a:extLst>
              </p:cNvPr>
              <p:cNvSpPr/>
              <p:nvPr/>
            </p:nvSpPr>
            <p:spPr bwMode="auto">
              <a:xfrm>
                <a:off x="1518356" y="3731004"/>
                <a:ext cx="214176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8530E15-8D20-4170-A007-1DEF40604652}"/>
                  </a:ext>
                </a:extLst>
              </p:cNvPr>
              <p:cNvSpPr/>
              <p:nvPr/>
            </p:nvSpPr>
            <p:spPr bwMode="auto">
              <a:xfrm>
                <a:off x="1097009" y="383013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528C453-BCE9-491D-8569-E828C1F258C9}"/>
                  </a:ext>
                </a:extLst>
              </p:cNvPr>
              <p:cNvSpPr/>
              <p:nvPr/>
            </p:nvSpPr>
            <p:spPr bwMode="auto">
              <a:xfrm>
                <a:off x="919406" y="374907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90CAC9B-0A8E-4166-8B34-95DF855DD679}"/>
                  </a:ext>
                </a:extLst>
              </p:cNvPr>
              <p:cNvSpPr/>
              <p:nvPr/>
            </p:nvSpPr>
            <p:spPr bwMode="auto">
              <a:xfrm>
                <a:off x="758310" y="3849551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A9A6DC5-31AE-476E-A6A7-F8FB0E4C238E}"/>
                  </a:ext>
                </a:extLst>
              </p:cNvPr>
              <p:cNvSpPr/>
              <p:nvPr/>
            </p:nvSpPr>
            <p:spPr bwMode="auto">
              <a:xfrm>
                <a:off x="758935" y="3641447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745E89D-8DDA-49F8-9187-7FB5B44AE8D5}"/>
                  </a:ext>
                </a:extLst>
              </p:cNvPr>
              <p:cNvSpPr/>
              <p:nvPr/>
            </p:nvSpPr>
            <p:spPr bwMode="auto">
              <a:xfrm>
                <a:off x="1033651" y="362505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587081-2B29-4484-8C6B-4D11D916DB77}"/>
                  </a:ext>
                </a:extLst>
              </p:cNvPr>
              <p:cNvSpPr/>
              <p:nvPr/>
            </p:nvSpPr>
            <p:spPr bwMode="auto">
              <a:xfrm>
                <a:off x="1023975" y="346716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E01AD5F-C7A2-4D4C-92E0-DD04EE4C3CBC}"/>
                  </a:ext>
                </a:extLst>
              </p:cNvPr>
              <p:cNvSpPr/>
              <p:nvPr/>
            </p:nvSpPr>
            <p:spPr bwMode="auto">
              <a:xfrm>
                <a:off x="758606" y="346366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56365CA-CFFC-4A66-8BBE-0DD6D74F0922}"/>
                </a:ext>
              </a:extLst>
            </p:cNvPr>
            <p:cNvSpPr/>
            <p:nvPr/>
          </p:nvSpPr>
          <p:spPr bwMode="auto">
            <a:xfrm rot="16358008">
              <a:off x="4137139" y="1545796"/>
              <a:ext cx="207856" cy="202874"/>
            </a:xfrm>
            <a:prstGeom prst="ellipse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3D40F42-75C1-45AE-8CEC-359A25E94C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89374" y="4387950"/>
            <a:ext cx="251410" cy="280731"/>
            <a:chOff x="4878393" y="1223130"/>
            <a:chExt cx="639588" cy="713132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2334797-14A6-432E-81EC-92744F71AF17}"/>
                </a:ext>
              </a:extLst>
            </p:cNvPr>
            <p:cNvGrpSpPr/>
            <p:nvPr/>
          </p:nvGrpSpPr>
          <p:grpSpPr>
            <a:xfrm rot="16358008">
              <a:off x="4881279" y="1299560"/>
              <a:ext cx="713132" cy="560272"/>
              <a:chOff x="748685" y="3472799"/>
              <a:chExt cx="713132" cy="560272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EA0F73CA-EE2B-4C5F-80C5-E203D5A5811E}"/>
                  </a:ext>
                </a:extLst>
              </p:cNvPr>
              <p:cNvSpPr/>
              <p:nvPr/>
            </p:nvSpPr>
            <p:spPr bwMode="auto">
              <a:xfrm>
                <a:off x="1252886" y="373318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CBAD82E-E2A4-4113-9CD7-69A9E50E2960}"/>
                  </a:ext>
                </a:extLst>
              </p:cNvPr>
              <p:cNvSpPr/>
              <p:nvPr/>
            </p:nvSpPr>
            <p:spPr bwMode="auto">
              <a:xfrm>
                <a:off x="1097009" y="383013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37E15E6-5D8C-4A13-BFB8-08417054DF22}"/>
                  </a:ext>
                </a:extLst>
              </p:cNvPr>
              <p:cNvSpPr/>
              <p:nvPr/>
            </p:nvSpPr>
            <p:spPr bwMode="auto">
              <a:xfrm>
                <a:off x="919406" y="374907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51D142E-72BB-4514-A69D-EFA813BC248E}"/>
                  </a:ext>
                </a:extLst>
              </p:cNvPr>
              <p:cNvSpPr/>
              <p:nvPr/>
            </p:nvSpPr>
            <p:spPr bwMode="auto">
              <a:xfrm>
                <a:off x="748685" y="3824571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198D258-8981-4547-AA06-B18660CD5D36}"/>
                  </a:ext>
                </a:extLst>
              </p:cNvPr>
              <p:cNvSpPr/>
              <p:nvPr/>
            </p:nvSpPr>
            <p:spPr bwMode="auto">
              <a:xfrm>
                <a:off x="781443" y="3613723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9EFCC72-7A2B-45ED-A88B-310C1EE84D27}"/>
                  </a:ext>
                </a:extLst>
              </p:cNvPr>
              <p:cNvSpPr/>
              <p:nvPr/>
            </p:nvSpPr>
            <p:spPr bwMode="auto">
              <a:xfrm>
                <a:off x="1043576" y="360762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74FB0FE5-CA1C-4966-9EDE-7C0E76D6D62E}"/>
                  </a:ext>
                </a:extLst>
              </p:cNvPr>
              <p:cNvSpPr/>
              <p:nvPr/>
            </p:nvSpPr>
            <p:spPr bwMode="auto">
              <a:xfrm>
                <a:off x="1037132" y="3472799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E330863-D074-4182-9730-EB93483C8A8A}"/>
                  </a:ext>
                </a:extLst>
              </p:cNvPr>
              <p:cNvSpPr/>
              <p:nvPr/>
            </p:nvSpPr>
            <p:spPr bwMode="auto">
              <a:xfrm>
                <a:off x="771633" y="3478383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16E728C-9819-45D4-B99D-DB2F59A7ABE8}"/>
                </a:ext>
              </a:extLst>
            </p:cNvPr>
            <p:cNvSpPr/>
            <p:nvPr/>
          </p:nvSpPr>
          <p:spPr bwMode="auto">
            <a:xfrm rot="16358008">
              <a:off x="4875373" y="1554192"/>
              <a:ext cx="209185" cy="20314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EEF3ACA-42CF-436B-84D3-7B63F8C54D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54193" y="4276827"/>
            <a:ext cx="273869" cy="426088"/>
            <a:chOff x="5601003" y="940451"/>
            <a:chExt cx="696133" cy="1083444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F998704-EC6E-4BE3-B790-EBD39B8A7F25}"/>
                </a:ext>
              </a:extLst>
            </p:cNvPr>
            <p:cNvGrpSpPr/>
            <p:nvPr/>
          </p:nvGrpSpPr>
          <p:grpSpPr>
            <a:xfrm rot="16358008">
              <a:off x="5594175" y="1320933"/>
              <a:ext cx="1083444" cy="322479"/>
              <a:chOff x="649088" y="3731004"/>
              <a:chExt cx="1083444" cy="322479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FCDEBF5-5853-41B3-9671-629FEB976D01}"/>
                  </a:ext>
                </a:extLst>
              </p:cNvPr>
              <p:cNvSpPr/>
              <p:nvPr/>
            </p:nvSpPr>
            <p:spPr bwMode="auto">
              <a:xfrm>
                <a:off x="1252886" y="373318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9170CF1E-B463-4485-A30B-5D5CFCB8F54B}"/>
                  </a:ext>
                </a:extLst>
              </p:cNvPr>
              <p:cNvSpPr/>
              <p:nvPr/>
            </p:nvSpPr>
            <p:spPr bwMode="auto">
              <a:xfrm>
                <a:off x="1379077" y="385054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6C177FB-556B-40CB-A9B5-C149FB5F05B1}"/>
                  </a:ext>
                </a:extLst>
              </p:cNvPr>
              <p:cNvSpPr/>
              <p:nvPr/>
            </p:nvSpPr>
            <p:spPr bwMode="auto">
              <a:xfrm>
                <a:off x="1518356" y="3731004"/>
                <a:ext cx="214176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22BF2A96-27E8-4132-997B-8D991A6D46C5}"/>
                  </a:ext>
                </a:extLst>
              </p:cNvPr>
              <p:cNvSpPr/>
              <p:nvPr/>
            </p:nvSpPr>
            <p:spPr bwMode="auto">
              <a:xfrm>
                <a:off x="1097009" y="383013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E0D7E4A-4700-4C04-A414-0AA15C1DE50E}"/>
                  </a:ext>
                </a:extLst>
              </p:cNvPr>
              <p:cNvSpPr/>
              <p:nvPr/>
            </p:nvSpPr>
            <p:spPr bwMode="auto">
              <a:xfrm>
                <a:off x="919406" y="374907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57B20F5-8B9B-4926-8D0B-EAB237F36B48}"/>
                  </a:ext>
                </a:extLst>
              </p:cNvPr>
              <p:cNvSpPr/>
              <p:nvPr/>
            </p:nvSpPr>
            <p:spPr bwMode="auto">
              <a:xfrm>
                <a:off x="649088" y="377525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488B87-2B11-4F97-92E3-8A66F5D7571B}"/>
                </a:ext>
              </a:extLst>
            </p:cNvPr>
            <p:cNvSpPr/>
            <p:nvPr/>
          </p:nvSpPr>
          <p:spPr bwMode="auto">
            <a:xfrm rot="16358008">
              <a:off x="5861816" y="1678912"/>
              <a:ext cx="207806" cy="202973"/>
            </a:xfrm>
            <a:prstGeom prst="ellipse">
              <a:avLst/>
            </a:prstGeom>
            <a:solidFill>
              <a:srgbClr val="B7DEE8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B384872-0459-4203-8243-7EC65793FF26}"/>
                </a:ext>
              </a:extLst>
            </p:cNvPr>
            <p:cNvSpPr/>
            <p:nvPr/>
          </p:nvSpPr>
          <p:spPr bwMode="auto">
            <a:xfrm rot="16358008">
              <a:off x="5867367" y="1416378"/>
              <a:ext cx="209392" cy="202973"/>
            </a:xfrm>
            <a:prstGeom prst="ellipse">
              <a:avLst/>
            </a:prstGeom>
            <a:solidFill>
              <a:srgbClr val="B7DEE8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0DCC7D0-3DCA-4C61-B9B2-98482146C223}"/>
                </a:ext>
              </a:extLst>
            </p:cNvPr>
            <p:cNvSpPr/>
            <p:nvPr/>
          </p:nvSpPr>
          <p:spPr bwMode="auto">
            <a:xfrm rot="16358008">
              <a:off x="5716722" y="1395757"/>
              <a:ext cx="209392" cy="202973"/>
            </a:xfrm>
            <a:prstGeom prst="ellipse">
              <a:avLst/>
            </a:prstGeom>
            <a:solidFill>
              <a:srgbClr val="B7DEE8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EBFB1A8-3964-494F-B0D2-BA20BB358903}"/>
                </a:ext>
              </a:extLst>
            </p:cNvPr>
            <p:cNvSpPr/>
            <p:nvPr/>
          </p:nvSpPr>
          <p:spPr bwMode="auto">
            <a:xfrm rot="16358008">
              <a:off x="5710380" y="1668600"/>
              <a:ext cx="209392" cy="202973"/>
            </a:xfrm>
            <a:prstGeom prst="ellipse">
              <a:avLst/>
            </a:prstGeom>
            <a:solidFill>
              <a:srgbClr val="B7DEE8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268127D-239D-4E07-A034-2ABBA558A412}"/>
                </a:ext>
              </a:extLst>
            </p:cNvPr>
            <p:cNvSpPr/>
            <p:nvPr/>
          </p:nvSpPr>
          <p:spPr bwMode="auto">
            <a:xfrm rot="16358008">
              <a:off x="5597794" y="1530592"/>
              <a:ext cx="209392" cy="202973"/>
            </a:xfrm>
            <a:prstGeom prst="ellipse">
              <a:avLst/>
            </a:prstGeom>
            <a:solidFill>
              <a:srgbClr val="B7DEE8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DB8B021-D708-4F23-8734-5B6002AEA0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81806" y="4288721"/>
            <a:ext cx="327519" cy="411739"/>
            <a:chOff x="6141184" y="1032737"/>
            <a:chExt cx="833512" cy="1049021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DFC3910-D6AE-4E57-B1BA-E4FADADAE550}"/>
                </a:ext>
              </a:extLst>
            </p:cNvPr>
            <p:cNvGrpSpPr/>
            <p:nvPr/>
          </p:nvGrpSpPr>
          <p:grpSpPr>
            <a:xfrm rot="16358008">
              <a:off x="6359214" y="1198835"/>
              <a:ext cx="781580" cy="449384"/>
              <a:chOff x="806428" y="3604099"/>
              <a:chExt cx="781580" cy="449384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AF0D270E-3851-41C8-97CF-4AF4C31D5212}"/>
                  </a:ext>
                </a:extLst>
              </p:cNvPr>
              <p:cNvSpPr/>
              <p:nvPr/>
            </p:nvSpPr>
            <p:spPr bwMode="auto">
              <a:xfrm>
                <a:off x="1252886" y="373318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B22A7C5B-60F7-4D2D-A127-B11AB899182C}"/>
                  </a:ext>
                </a:extLst>
              </p:cNvPr>
              <p:cNvSpPr/>
              <p:nvPr/>
            </p:nvSpPr>
            <p:spPr bwMode="auto">
              <a:xfrm>
                <a:off x="1379077" y="385054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617C0EA3-4D7B-4BD2-914C-A7F0D6220F63}"/>
                  </a:ext>
                </a:extLst>
              </p:cNvPr>
              <p:cNvSpPr/>
              <p:nvPr/>
            </p:nvSpPr>
            <p:spPr bwMode="auto">
              <a:xfrm>
                <a:off x="1097009" y="383013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8B9EEC9-9F3D-42B9-A55E-78B57D5511C6}"/>
                  </a:ext>
                </a:extLst>
              </p:cNvPr>
              <p:cNvSpPr/>
              <p:nvPr/>
            </p:nvSpPr>
            <p:spPr bwMode="auto">
              <a:xfrm>
                <a:off x="919406" y="374907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6E66E72-6402-48CE-82BF-DA764C3DA65A}"/>
                  </a:ext>
                </a:extLst>
              </p:cNvPr>
              <p:cNvSpPr/>
              <p:nvPr/>
            </p:nvSpPr>
            <p:spPr bwMode="auto">
              <a:xfrm>
                <a:off x="806428" y="3604099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38118B7-68A3-4901-B6D1-962D839EF9B0}"/>
                </a:ext>
              </a:extLst>
            </p:cNvPr>
            <p:cNvSpPr/>
            <p:nvPr/>
          </p:nvSpPr>
          <p:spPr bwMode="auto">
            <a:xfrm rot="16358008">
              <a:off x="6559410" y="1876042"/>
              <a:ext cx="208215" cy="203218"/>
            </a:xfrm>
            <a:prstGeom prst="ellipse">
              <a:avLst/>
            </a:prstGeom>
            <a:solidFill>
              <a:srgbClr val="CCC1DA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17AC0CE-5FAA-4C44-993E-4623E15E233B}"/>
                </a:ext>
              </a:extLst>
            </p:cNvPr>
            <p:cNvSpPr/>
            <p:nvPr/>
          </p:nvSpPr>
          <p:spPr bwMode="auto">
            <a:xfrm rot="16358008">
              <a:off x="6424462" y="1737761"/>
              <a:ext cx="208214" cy="203218"/>
            </a:xfrm>
            <a:prstGeom prst="ellipse">
              <a:avLst/>
            </a:prstGeom>
            <a:solidFill>
              <a:srgbClr val="CCC1DA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B54EEF61-A0DB-44E5-B13F-9F580AE3AD06}"/>
                </a:ext>
              </a:extLst>
            </p:cNvPr>
            <p:cNvSpPr/>
            <p:nvPr/>
          </p:nvSpPr>
          <p:spPr bwMode="auto">
            <a:xfrm rot="16358008">
              <a:off x="6430811" y="1475506"/>
              <a:ext cx="208215" cy="203218"/>
            </a:xfrm>
            <a:prstGeom prst="ellipse">
              <a:avLst/>
            </a:prstGeom>
            <a:solidFill>
              <a:srgbClr val="CCC1DA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3183177-13B4-4417-A018-C485117ABC68}"/>
                </a:ext>
              </a:extLst>
            </p:cNvPr>
            <p:cNvSpPr/>
            <p:nvPr/>
          </p:nvSpPr>
          <p:spPr bwMode="auto">
            <a:xfrm rot="16358008">
              <a:off x="6256964" y="1454048"/>
              <a:ext cx="209804" cy="203218"/>
            </a:xfrm>
            <a:prstGeom prst="ellipse">
              <a:avLst/>
            </a:prstGeom>
            <a:solidFill>
              <a:srgbClr val="CCC1DA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6114D63-1DF3-4AB4-B675-3B48626670E5}"/>
                </a:ext>
              </a:extLst>
            </p:cNvPr>
            <p:cNvSpPr/>
            <p:nvPr/>
          </p:nvSpPr>
          <p:spPr bwMode="auto">
            <a:xfrm rot="16358008">
              <a:off x="6251407" y="1726636"/>
              <a:ext cx="208215" cy="203218"/>
            </a:xfrm>
            <a:prstGeom prst="ellipse">
              <a:avLst/>
            </a:prstGeom>
            <a:solidFill>
              <a:srgbClr val="CCC1DA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1F5E90A-7409-419D-A19A-5CB0CA29BF1B}"/>
                </a:ext>
              </a:extLst>
            </p:cNvPr>
            <p:cNvSpPr/>
            <p:nvPr/>
          </p:nvSpPr>
          <p:spPr bwMode="auto">
            <a:xfrm rot="16358008">
              <a:off x="6138685" y="1589945"/>
              <a:ext cx="208215" cy="203218"/>
            </a:xfrm>
            <a:prstGeom prst="ellipse">
              <a:avLst/>
            </a:prstGeom>
            <a:solidFill>
              <a:srgbClr val="CCC1DA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5724230-3AA6-4C89-84EC-C771EA57404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40471" y="4304390"/>
            <a:ext cx="301942" cy="380547"/>
            <a:chOff x="6916338" y="1047424"/>
            <a:chExt cx="769534" cy="968327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0461E31-87A0-47E0-B5C9-D4A5ED97BECF}"/>
                </a:ext>
              </a:extLst>
            </p:cNvPr>
            <p:cNvGrpSpPr/>
            <p:nvPr/>
          </p:nvGrpSpPr>
          <p:grpSpPr>
            <a:xfrm rot="12960407">
              <a:off x="7010170" y="1047424"/>
              <a:ext cx="675702" cy="968327"/>
              <a:chOff x="669066" y="3368712"/>
              <a:chExt cx="675702" cy="968327"/>
            </a:xfrm>
            <a:solidFill>
              <a:schemeClr val="accent1"/>
            </a:solidFill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BC680E5-385C-4148-967D-86B7B97C66D0}"/>
                  </a:ext>
                </a:extLst>
              </p:cNvPr>
              <p:cNvSpPr/>
              <p:nvPr/>
            </p:nvSpPr>
            <p:spPr bwMode="auto">
              <a:xfrm>
                <a:off x="1135837" y="3970527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835271C0-843B-4C93-A396-71D49D408C95}"/>
                  </a:ext>
                </a:extLst>
              </p:cNvPr>
              <p:cNvSpPr/>
              <p:nvPr/>
            </p:nvSpPr>
            <p:spPr bwMode="auto">
              <a:xfrm>
                <a:off x="1135067" y="4134100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365F1DD-09D4-4B6E-B4E3-AE5B1E6011B2}"/>
                  </a:ext>
                </a:extLst>
              </p:cNvPr>
              <p:cNvSpPr/>
              <p:nvPr/>
            </p:nvSpPr>
            <p:spPr bwMode="auto">
              <a:xfrm>
                <a:off x="959407" y="3918177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1C358A78-80F9-4848-A469-BEB4A2872B31}"/>
                  </a:ext>
                </a:extLst>
              </p:cNvPr>
              <p:cNvSpPr/>
              <p:nvPr/>
            </p:nvSpPr>
            <p:spPr bwMode="auto">
              <a:xfrm>
                <a:off x="919406" y="374907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BFF1CFA-5AA1-4E39-93D5-C83431B5228C}"/>
                  </a:ext>
                </a:extLst>
              </p:cNvPr>
              <p:cNvSpPr/>
              <p:nvPr/>
            </p:nvSpPr>
            <p:spPr bwMode="auto">
              <a:xfrm>
                <a:off x="669066" y="3369066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718BC4B-67FF-43FD-BDF3-0336525D9CE3}"/>
                  </a:ext>
                </a:extLst>
              </p:cNvPr>
              <p:cNvSpPr/>
              <p:nvPr/>
            </p:nvSpPr>
            <p:spPr bwMode="auto">
              <a:xfrm>
                <a:off x="777962" y="3616771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5667CA1-A210-4CA7-B553-F4CE6F70293D}"/>
                  </a:ext>
                </a:extLst>
              </p:cNvPr>
              <p:cNvSpPr/>
              <p:nvPr/>
            </p:nvSpPr>
            <p:spPr bwMode="auto">
              <a:xfrm>
                <a:off x="1078957" y="3655865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61E81B3-1952-4DC6-B222-65F7DB711416}"/>
                  </a:ext>
                </a:extLst>
              </p:cNvPr>
              <p:cNvSpPr/>
              <p:nvPr/>
            </p:nvSpPr>
            <p:spPr bwMode="auto">
              <a:xfrm>
                <a:off x="978785" y="3368712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A0CD0A40-4064-4B67-BFCC-DCF507518366}"/>
                  </a:ext>
                </a:extLst>
              </p:cNvPr>
              <p:cNvSpPr/>
              <p:nvPr/>
            </p:nvSpPr>
            <p:spPr bwMode="auto">
              <a:xfrm>
                <a:off x="826760" y="3429465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97938D8-F811-4C12-95C8-2D9F6EB0E619}"/>
                </a:ext>
              </a:extLst>
            </p:cNvPr>
            <p:cNvSpPr/>
            <p:nvPr/>
          </p:nvSpPr>
          <p:spPr bwMode="auto">
            <a:xfrm rot="12960407">
              <a:off x="6916338" y="1518889"/>
              <a:ext cx="208283" cy="203190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9DD9A90-F47D-46BE-A690-29E7EB01750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00828" y="4387535"/>
            <a:ext cx="282603" cy="295704"/>
            <a:chOff x="7453627" y="1268250"/>
            <a:chExt cx="719889" cy="7520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0E72CBA-4F58-4AFD-A9B7-6ED469100975}"/>
                </a:ext>
              </a:extLst>
            </p:cNvPr>
            <p:cNvGrpSpPr/>
            <p:nvPr/>
          </p:nvGrpSpPr>
          <p:grpSpPr>
            <a:xfrm rot="12960407">
              <a:off x="7552206" y="1268250"/>
              <a:ext cx="621310" cy="752050"/>
              <a:chOff x="669066" y="3369066"/>
              <a:chExt cx="621310" cy="752050"/>
            </a:xfrm>
            <a:solidFill>
              <a:srgbClr val="10D6A2"/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1468816-0CE7-40BD-8E63-EB58085979ED}"/>
                  </a:ext>
                </a:extLst>
              </p:cNvPr>
              <p:cNvSpPr/>
              <p:nvPr/>
            </p:nvSpPr>
            <p:spPr bwMode="auto">
              <a:xfrm>
                <a:off x="959407" y="3918177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D8E0EF3-24EC-4543-AEAA-E4BD891DD633}"/>
                  </a:ext>
                </a:extLst>
              </p:cNvPr>
              <p:cNvSpPr/>
              <p:nvPr/>
            </p:nvSpPr>
            <p:spPr bwMode="auto">
              <a:xfrm>
                <a:off x="919406" y="3749074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BC4EBAD-5462-437A-9D30-ECAE9AFB698A}"/>
                  </a:ext>
                </a:extLst>
              </p:cNvPr>
              <p:cNvSpPr/>
              <p:nvPr/>
            </p:nvSpPr>
            <p:spPr bwMode="auto">
              <a:xfrm>
                <a:off x="669066" y="3369066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9A40FF8-BFEB-44CC-B265-5153CA379EC0}"/>
                  </a:ext>
                </a:extLst>
              </p:cNvPr>
              <p:cNvSpPr/>
              <p:nvPr/>
            </p:nvSpPr>
            <p:spPr bwMode="auto">
              <a:xfrm>
                <a:off x="777962" y="3616771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C34AD112-9871-40F3-AF76-FC960C1EF0C6}"/>
                  </a:ext>
                </a:extLst>
              </p:cNvPr>
              <p:cNvSpPr/>
              <p:nvPr/>
            </p:nvSpPr>
            <p:spPr bwMode="auto">
              <a:xfrm>
                <a:off x="1081445" y="365928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51B9EA7-647F-4863-8264-18285DC854DA}"/>
                  </a:ext>
                </a:extLst>
              </p:cNvPr>
              <p:cNvSpPr/>
              <p:nvPr/>
            </p:nvSpPr>
            <p:spPr bwMode="auto">
              <a:xfrm>
                <a:off x="996520" y="3371518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1E8CC9A-5561-4E6C-96FD-4589C2F825BA}"/>
                  </a:ext>
                </a:extLst>
              </p:cNvPr>
              <p:cNvSpPr/>
              <p:nvPr/>
            </p:nvSpPr>
            <p:spPr bwMode="auto">
              <a:xfrm>
                <a:off x="826760" y="3429465"/>
                <a:ext cx="208931" cy="202939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51DC956-DBD4-4E4C-B924-7295903EDC30}"/>
                </a:ext>
              </a:extLst>
            </p:cNvPr>
            <p:cNvSpPr/>
            <p:nvPr/>
          </p:nvSpPr>
          <p:spPr bwMode="auto">
            <a:xfrm rot="12960407">
              <a:off x="7453627" y="1511000"/>
              <a:ext cx="208180" cy="201499"/>
            </a:xfrm>
            <a:prstGeom prst="ellipse">
              <a:avLst/>
            </a:prstGeom>
            <a:solidFill>
              <a:srgbClr val="10D6A2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6733278-7668-4CC4-8686-ED7FA2BF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521" y="3784416"/>
            <a:ext cx="1294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/>
              <a:t>Pyridinium </a:t>
            </a:r>
          </a:p>
          <a:p>
            <a:pPr algn="ctr"/>
            <a:r>
              <a:rPr lang="en-US" altLang="en-US" sz="1400" dirty="0"/>
              <a:t>based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94319D6-52F3-41E1-803C-9E0669A7DEB8}"/>
              </a:ext>
            </a:extLst>
          </p:cNvPr>
          <p:cNvGrpSpPr/>
          <p:nvPr/>
        </p:nvGrpSpPr>
        <p:grpSpPr>
          <a:xfrm rot="17455360" flipV="1">
            <a:off x="4125010" y="4414655"/>
            <a:ext cx="399410" cy="214859"/>
            <a:chOff x="2481649" y="4623603"/>
            <a:chExt cx="1016374" cy="546749"/>
          </a:xfrm>
          <a:solidFill>
            <a:srgbClr val="AEF8E5"/>
          </a:solidFill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F9EF9C1-AE8C-4F9B-8CEC-635A4A34A469}"/>
                </a:ext>
              </a:extLst>
            </p:cNvPr>
            <p:cNvSpPr/>
            <p:nvPr/>
          </p:nvSpPr>
          <p:spPr bwMode="auto">
            <a:xfrm>
              <a:off x="2675130" y="4805722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C5B4144-5B63-48F8-83CE-1678A9B83811}"/>
                </a:ext>
              </a:extLst>
            </p:cNvPr>
            <p:cNvSpPr/>
            <p:nvPr/>
          </p:nvSpPr>
          <p:spPr bwMode="auto">
            <a:xfrm>
              <a:off x="3018377" y="470733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1D48629-6DCA-4635-92F5-88F1821F9DA6}"/>
                </a:ext>
              </a:extLst>
            </p:cNvPr>
            <p:cNvSpPr/>
            <p:nvPr/>
          </p:nvSpPr>
          <p:spPr bwMode="auto">
            <a:xfrm>
              <a:off x="3144568" y="4824698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14021F0-560B-46D0-B1D3-BDADB4A7F853}"/>
                </a:ext>
              </a:extLst>
            </p:cNvPr>
            <p:cNvSpPr/>
            <p:nvPr/>
          </p:nvSpPr>
          <p:spPr bwMode="auto">
            <a:xfrm>
              <a:off x="3283847" y="4705158"/>
              <a:ext cx="214176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F259D19-DAC1-4B82-B785-283B122E4B97}"/>
                </a:ext>
              </a:extLst>
            </p:cNvPr>
            <p:cNvSpPr/>
            <p:nvPr/>
          </p:nvSpPr>
          <p:spPr bwMode="auto">
            <a:xfrm>
              <a:off x="2862500" y="480428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92FB0F9-6F60-4BCE-ACA6-EC6907A2DF70}"/>
                </a:ext>
              </a:extLst>
            </p:cNvPr>
            <p:cNvSpPr/>
            <p:nvPr/>
          </p:nvSpPr>
          <p:spPr bwMode="auto">
            <a:xfrm>
              <a:off x="2675130" y="4623603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F7872AE-CF63-405E-B6AF-87FD43684FB7}"/>
                </a:ext>
              </a:extLst>
            </p:cNvPr>
            <p:cNvSpPr/>
            <p:nvPr/>
          </p:nvSpPr>
          <p:spPr bwMode="auto">
            <a:xfrm>
              <a:off x="2481649" y="4804099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39A1918-61E5-4196-A12C-C41C50B3C33A}"/>
                </a:ext>
              </a:extLst>
            </p:cNvPr>
            <p:cNvSpPr/>
            <p:nvPr/>
          </p:nvSpPr>
          <p:spPr bwMode="auto">
            <a:xfrm>
              <a:off x="2681238" y="4967413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039F1E6-F13D-4DAF-93B6-B68DC4466B41}"/>
              </a:ext>
            </a:extLst>
          </p:cNvPr>
          <p:cNvGrpSpPr/>
          <p:nvPr/>
        </p:nvGrpSpPr>
        <p:grpSpPr>
          <a:xfrm rot="17455360" flipV="1">
            <a:off x="4458530" y="4443632"/>
            <a:ext cx="293025" cy="214858"/>
            <a:chOff x="2481649" y="4623603"/>
            <a:chExt cx="745659" cy="546749"/>
          </a:xfrm>
          <a:solidFill>
            <a:schemeClr val="accent5">
              <a:lumMod val="50000"/>
            </a:schemeClr>
          </a:solidFill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35E9FC2-7082-4C9E-884A-F918F8661CC8}"/>
                </a:ext>
              </a:extLst>
            </p:cNvPr>
            <p:cNvSpPr/>
            <p:nvPr/>
          </p:nvSpPr>
          <p:spPr bwMode="auto">
            <a:xfrm>
              <a:off x="2675130" y="4805722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14E3DC56-94C4-45E0-8F1A-F24D3BAB63CC}"/>
                </a:ext>
              </a:extLst>
            </p:cNvPr>
            <p:cNvSpPr/>
            <p:nvPr/>
          </p:nvSpPr>
          <p:spPr bwMode="auto">
            <a:xfrm>
              <a:off x="3018377" y="470733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FC09B12B-B25E-4F04-93B4-3DB8F35A35C0}"/>
                </a:ext>
              </a:extLst>
            </p:cNvPr>
            <p:cNvSpPr/>
            <p:nvPr/>
          </p:nvSpPr>
          <p:spPr bwMode="auto">
            <a:xfrm>
              <a:off x="2862500" y="4804286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9E3579A-4BA4-42D5-81EA-1974B2F60852}"/>
                </a:ext>
              </a:extLst>
            </p:cNvPr>
            <p:cNvSpPr/>
            <p:nvPr/>
          </p:nvSpPr>
          <p:spPr bwMode="auto">
            <a:xfrm>
              <a:off x="2675130" y="4623603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74D4D50E-A561-4C23-9A5B-131311371916}"/>
                </a:ext>
              </a:extLst>
            </p:cNvPr>
            <p:cNvSpPr/>
            <p:nvPr/>
          </p:nvSpPr>
          <p:spPr bwMode="auto">
            <a:xfrm>
              <a:off x="2481649" y="4804099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1E97DFE-CE6E-4C1E-855B-F714813C7596}"/>
                </a:ext>
              </a:extLst>
            </p:cNvPr>
            <p:cNvSpPr/>
            <p:nvPr/>
          </p:nvSpPr>
          <p:spPr bwMode="auto">
            <a:xfrm>
              <a:off x="2681238" y="4967413"/>
              <a:ext cx="208931" cy="202939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FB36311C-8B4E-4202-80CA-97C902C4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72" y="3764834"/>
            <a:ext cx="1430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/>
              <a:t>Ammonium based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6208C43-C6BC-452E-B87B-224AD30FA6E0}"/>
              </a:ext>
            </a:extLst>
          </p:cNvPr>
          <p:cNvGrpSpPr/>
          <p:nvPr/>
        </p:nvGrpSpPr>
        <p:grpSpPr>
          <a:xfrm>
            <a:off x="845179" y="4885024"/>
            <a:ext cx="464539" cy="289658"/>
            <a:chOff x="2231212" y="4200330"/>
            <a:chExt cx="2421437" cy="1509859"/>
          </a:xfrm>
          <a:solidFill>
            <a:srgbClr val="953735"/>
          </a:solidFill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FC99C0B-C06D-4087-8512-B4DA92A4EBF2}"/>
                </a:ext>
              </a:extLst>
            </p:cNvPr>
            <p:cNvSpPr/>
            <p:nvPr/>
          </p:nvSpPr>
          <p:spPr bwMode="auto">
            <a:xfrm rot="12384450">
              <a:off x="2862362" y="4659122"/>
              <a:ext cx="496066" cy="574374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F44A441-5FB8-40A2-A718-ED2B56DAC97A}"/>
                </a:ext>
              </a:extLst>
            </p:cNvPr>
            <p:cNvSpPr/>
            <p:nvPr/>
          </p:nvSpPr>
          <p:spPr bwMode="auto">
            <a:xfrm rot="12384450">
              <a:off x="2402657" y="4430430"/>
              <a:ext cx="573219" cy="617297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DF13D78-6FCF-45D4-A0E9-47AD4FFA7307}"/>
                </a:ext>
              </a:extLst>
            </p:cNvPr>
            <p:cNvSpPr/>
            <p:nvPr/>
          </p:nvSpPr>
          <p:spPr bwMode="auto">
            <a:xfrm rot="12384450">
              <a:off x="2290474" y="4840215"/>
              <a:ext cx="431019" cy="41668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CB33D1C-EFAA-455E-8C78-4D3305FC79D4}"/>
                </a:ext>
              </a:extLst>
            </p:cNvPr>
            <p:cNvSpPr/>
            <p:nvPr/>
          </p:nvSpPr>
          <p:spPr bwMode="auto">
            <a:xfrm rot="12384450">
              <a:off x="2231212" y="4317508"/>
              <a:ext cx="431019" cy="41668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B9FAEC8-E237-42A5-920E-B0A2C6728B42}"/>
                </a:ext>
              </a:extLst>
            </p:cNvPr>
            <p:cNvSpPr/>
            <p:nvPr/>
          </p:nvSpPr>
          <p:spPr bwMode="auto">
            <a:xfrm rot="12384450">
              <a:off x="2682682" y="4200330"/>
              <a:ext cx="431019" cy="41668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0071E4A-2E08-4E94-B126-2DF58F809BB4}"/>
                </a:ext>
              </a:extLst>
            </p:cNvPr>
            <p:cNvSpPr/>
            <p:nvPr/>
          </p:nvSpPr>
          <p:spPr bwMode="auto">
            <a:xfrm rot="12384450">
              <a:off x="2627806" y="5124333"/>
              <a:ext cx="496066" cy="574374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C366DD1-3096-4F57-BB16-F130A3096C28}"/>
                </a:ext>
              </a:extLst>
            </p:cNvPr>
            <p:cNvSpPr/>
            <p:nvPr/>
          </p:nvSpPr>
          <p:spPr bwMode="auto">
            <a:xfrm rot="12384450">
              <a:off x="3070198" y="4233432"/>
              <a:ext cx="496066" cy="574374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BE19D12-F031-4C01-AFFE-4D6259C3778B}"/>
                </a:ext>
              </a:extLst>
            </p:cNvPr>
            <p:cNvSpPr/>
            <p:nvPr/>
          </p:nvSpPr>
          <p:spPr bwMode="auto">
            <a:xfrm rot="12384450">
              <a:off x="3187528" y="4920895"/>
              <a:ext cx="496066" cy="574374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C1D343C5-98AA-4468-9E91-C9ED2A7F4F34}"/>
                </a:ext>
              </a:extLst>
            </p:cNvPr>
            <p:cNvGrpSpPr/>
            <p:nvPr/>
          </p:nvGrpSpPr>
          <p:grpSpPr>
            <a:xfrm flipH="1">
              <a:off x="3317597" y="4211812"/>
              <a:ext cx="1335052" cy="1498377"/>
              <a:chOff x="2383612" y="4352730"/>
              <a:chExt cx="1335052" cy="1498377"/>
            </a:xfrm>
            <a:grpFill/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BBC4694-D7E8-400B-B355-962B12480CDC}"/>
                  </a:ext>
                </a:extLst>
              </p:cNvPr>
              <p:cNvSpPr/>
              <p:nvPr/>
            </p:nvSpPr>
            <p:spPr bwMode="auto">
              <a:xfrm rot="12384450">
                <a:off x="3014762" y="4811522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D8A37B92-57D1-4223-84F1-368F0F290929}"/>
                  </a:ext>
                </a:extLst>
              </p:cNvPr>
              <p:cNvSpPr/>
              <p:nvPr/>
            </p:nvSpPr>
            <p:spPr bwMode="auto">
              <a:xfrm rot="12384450">
                <a:off x="2555057" y="4582830"/>
                <a:ext cx="573219" cy="617297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14A5DFF6-EA0B-456C-AB4A-7175618A5C0C}"/>
                  </a:ext>
                </a:extLst>
              </p:cNvPr>
              <p:cNvSpPr/>
              <p:nvPr/>
            </p:nvSpPr>
            <p:spPr bwMode="auto">
              <a:xfrm rot="12384450">
                <a:off x="2442874" y="4992615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0F85A85-430F-4F28-A8A4-7C894A75D325}"/>
                  </a:ext>
                </a:extLst>
              </p:cNvPr>
              <p:cNvSpPr/>
              <p:nvPr/>
            </p:nvSpPr>
            <p:spPr bwMode="auto">
              <a:xfrm rot="12384450">
                <a:off x="2383612" y="4469908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8BBB3F93-051B-4B70-BB84-223634F4047C}"/>
                  </a:ext>
                </a:extLst>
              </p:cNvPr>
              <p:cNvSpPr/>
              <p:nvPr/>
            </p:nvSpPr>
            <p:spPr bwMode="auto">
              <a:xfrm rot="12384450">
                <a:off x="2835082" y="4352730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E313766A-6B38-4859-B54C-22F779EE7755}"/>
                  </a:ext>
                </a:extLst>
              </p:cNvPr>
              <p:cNvSpPr/>
              <p:nvPr/>
            </p:nvSpPr>
            <p:spPr bwMode="auto">
              <a:xfrm rot="12384450">
                <a:off x="2780206" y="5276733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F0DABAE-D7BE-4FF2-8EDF-E450E62913A2}"/>
                  </a:ext>
                </a:extLst>
              </p:cNvPr>
              <p:cNvSpPr/>
              <p:nvPr/>
            </p:nvSpPr>
            <p:spPr bwMode="auto">
              <a:xfrm rot="12384450">
                <a:off x="3222598" y="4385832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1C73024-395D-4361-ACD4-82B147681AB6}"/>
              </a:ext>
            </a:extLst>
          </p:cNvPr>
          <p:cNvGrpSpPr/>
          <p:nvPr/>
        </p:nvGrpSpPr>
        <p:grpSpPr>
          <a:xfrm>
            <a:off x="914439" y="5185739"/>
            <a:ext cx="259106" cy="254673"/>
            <a:chOff x="135353" y="4222261"/>
            <a:chExt cx="578609" cy="568710"/>
          </a:xfrm>
          <a:solidFill>
            <a:srgbClr val="FF9933"/>
          </a:solidFill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C4CCCB7-5A80-4BDB-80E2-2DCEE8865C6A}"/>
                </a:ext>
              </a:extLst>
            </p:cNvPr>
            <p:cNvSpPr/>
            <p:nvPr/>
          </p:nvSpPr>
          <p:spPr bwMode="auto">
            <a:xfrm rot="3395693">
              <a:off x="497962" y="4404900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5A1CF920-D280-4DA2-B54C-AD0A35F9ADCF}"/>
                </a:ext>
              </a:extLst>
            </p:cNvPr>
            <p:cNvSpPr/>
            <p:nvPr/>
          </p:nvSpPr>
          <p:spPr bwMode="auto">
            <a:xfrm rot="226793" flipH="1">
              <a:off x="325268" y="4398729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EE399E3-F84D-4677-92E7-D21B712F338C}"/>
                </a:ext>
              </a:extLst>
            </p:cNvPr>
            <p:cNvSpPr/>
            <p:nvPr/>
          </p:nvSpPr>
          <p:spPr bwMode="auto">
            <a:xfrm rot="226793" flipH="1">
              <a:off x="135353" y="4391243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A67812FF-66B1-496B-A0C6-79279A006109}"/>
                </a:ext>
              </a:extLst>
            </p:cNvPr>
            <p:cNvSpPr/>
            <p:nvPr/>
          </p:nvSpPr>
          <p:spPr bwMode="auto">
            <a:xfrm rot="226793" flipH="1">
              <a:off x="339700" y="4222261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9392269-EF19-43B3-8864-ECC1DC86F108}"/>
                </a:ext>
              </a:extLst>
            </p:cNvPr>
            <p:cNvSpPr/>
            <p:nvPr/>
          </p:nvSpPr>
          <p:spPr bwMode="auto">
            <a:xfrm rot="226793" flipH="1">
              <a:off x="310836" y="4574971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F7ABEBBE-D7A5-4A7D-BCB9-45DF8473517B}"/>
              </a:ext>
            </a:extLst>
          </p:cNvPr>
          <p:cNvGrpSpPr/>
          <p:nvPr/>
        </p:nvGrpSpPr>
        <p:grpSpPr>
          <a:xfrm rot="10800000">
            <a:off x="803079" y="5476692"/>
            <a:ext cx="459260" cy="234841"/>
            <a:chOff x="2449" y="4178262"/>
            <a:chExt cx="853562" cy="436467"/>
          </a:xfrm>
          <a:solidFill>
            <a:srgbClr val="FFCC66"/>
          </a:solidFill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B0126505-B685-4FE3-A258-9DE71CA357FC}"/>
                </a:ext>
              </a:extLst>
            </p:cNvPr>
            <p:cNvSpPr/>
            <p:nvPr/>
          </p:nvSpPr>
          <p:spPr bwMode="auto">
            <a:xfrm rot="3395693">
              <a:off x="490394" y="4306725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BCBA2C0-0770-4ECF-8638-5319DAFD859B}"/>
                </a:ext>
              </a:extLst>
            </p:cNvPr>
            <p:cNvSpPr/>
            <p:nvPr/>
          </p:nvSpPr>
          <p:spPr bwMode="auto">
            <a:xfrm rot="226793" flipH="1">
              <a:off x="325268" y="4398729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46E94193-7848-49A7-B29A-691EE920A58B}"/>
                </a:ext>
              </a:extLst>
            </p:cNvPr>
            <p:cNvSpPr/>
            <p:nvPr/>
          </p:nvSpPr>
          <p:spPr bwMode="auto">
            <a:xfrm rot="226793" flipH="1">
              <a:off x="153071" y="4314194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290EF3D4-A1A6-4A76-836B-C4D5670B3404}"/>
                </a:ext>
              </a:extLst>
            </p:cNvPr>
            <p:cNvSpPr/>
            <p:nvPr/>
          </p:nvSpPr>
          <p:spPr bwMode="auto">
            <a:xfrm rot="226793" flipH="1">
              <a:off x="640011" y="4192742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7296479-3657-4B23-AF04-CC06A211701C}"/>
                </a:ext>
              </a:extLst>
            </p:cNvPr>
            <p:cNvSpPr/>
            <p:nvPr/>
          </p:nvSpPr>
          <p:spPr bwMode="auto">
            <a:xfrm rot="226793" flipH="1">
              <a:off x="2449" y="4178262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9F87BF61-FD8B-4D19-A1D3-5FA0B35959AC}"/>
              </a:ext>
            </a:extLst>
          </p:cNvPr>
          <p:cNvGrpSpPr/>
          <p:nvPr/>
        </p:nvGrpSpPr>
        <p:grpSpPr>
          <a:xfrm rot="2960993">
            <a:off x="841835" y="5716757"/>
            <a:ext cx="336984" cy="335065"/>
            <a:chOff x="2162777" y="2904503"/>
            <a:chExt cx="853562" cy="84870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DBF66A2F-038B-4146-BADA-20EA45757E0F}"/>
                </a:ext>
              </a:extLst>
            </p:cNvPr>
            <p:cNvGrpSpPr/>
            <p:nvPr/>
          </p:nvGrpSpPr>
          <p:grpSpPr>
            <a:xfrm>
              <a:off x="2162777" y="2904503"/>
              <a:ext cx="853562" cy="436467"/>
              <a:chOff x="2449" y="4178262"/>
              <a:chExt cx="853562" cy="436467"/>
            </a:xfrm>
            <a:grpFill/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681EA4F6-49F5-4068-AC7F-720AD714A90A}"/>
                  </a:ext>
                </a:extLst>
              </p:cNvPr>
              <p:cNvSpPr/>
              <p:nvPr/>
            </p:nvSpPr>
            <p:spPr bwMode="auto">
              <a:xfrm rot="3395693">
                <a:off x="490394" y="4306725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DAB30205-3F7E-4C31-8DBB-10787FE8CBCF}"/>
                  </a:ext>
                </a:extLst>
              </p:cNvPr>
              <p:cNvSpPr/>
              <p:nvPr/>
            </p:nvSpPr>
            <p:spPr bwMode="auto">
              <a:xfrm rot="226793" flipH="1">
                <a:off x="325268" y="4398729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D5B6618-C77E-4A79-A1F1-DB943803A695}"/>
                  </a:ext>
                </a:extLst>
              </p:cNvPr>
              <p:cNvSpPr/>
              <p:nvPr/>
            </p:nvSpPr>
            <p:spPr bwMode="auto">
              <a:xfrm rot="226793" flipH="1">
                <a:off x="153071" y="4314194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E4AEABD9-01C1-4C82-A49C-AD842E081029}"/>
                  </a:ext>
                </a:extLst>
              </p:cNvPr>
              <p:cNvSpPr/>
              <p:nvPr/>
            </p:nvSpPr>
            <p:spPr bwMode="auto">
              <a:xfrm rot="226793" flipH="1">
                <a:off x="640011" y="4192742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CD9F4726-D237-4442-A345-A1D3E3E09978}"/>
                  </a:ext>
                </a:extLst>
              </p:cNvPr>
              <p:cNvSpPr/>
              <p:nvPr/>
            </p:nvSpPr>
            <p:spPr bwMode="auto">
              <a:xfrm rot="226793" flipH="1">
                <a:off x="2449" y="4178262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99A39F8E-F4CF-4222-AA15-55CB111D7A40}"/>
                </a:ext>
              </a:extLst>
            </p:cNvPr>
            <p:cNvSpPr/>
            <p:nvPr/>
          </p:nvSpPr>
          <p:spPr bwMode="auto">
            <a:xfrm rot="3395693">
              <a:off x="2505475" y="3330317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903AE350-E83E-46EB-A3E5-6CB26872D08B}"/>
                </a:ext>
              </a:extLst>
            </p:cNvPr>
            <p:cNvSpPr/>
            <p:nvPr/>
          </p:nvSpPr>
          <p:spPr bwMode="auto">
            <a:xfrm rot="3395693">
              <a:off x="2505474" y="3537205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8EC0ED1-DE73-464B-BB6A-1703634AE5FD}"/>
              </a:ext>
            </a:extLst>
          </p:cNvPr>
          <p:cNvGrpSpPr/>
          <p:nvPr/>
        </p:nvGrpSpPr>
        <p:grpSpPr>
          <a:xfrm>
            <a:off x="847963" y="5960488"/>
            <a:ext cx="379712" cy="277693"/>
            <a:chOff x="2664946" y="4295619"/>
            <a:chExt cx="734623" cy="678656"/>
          </a:xfrm>
          <a:solidFill>
            <a:schemeClr val="accent6">
              <a:lumMod val="75000"/>
            </a:schemeClr>
          </a:solidFill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4F3F0046-7A59-43BC-9152-5C001599BBF5}"/>
                </a:ext>
              </a:extLst>
            </p:cNvPr>
            <p:cNvGrpSpPr/>
            <p:nvPr/>
          </p:nvGrpSpPr>
          <p:grpSpPr>
            <a:xfrm rot="19805762">
              <a:off x="2664946" y="4405565"/>
              <a:ext cx="578609" cy="568710"/>
              <a:chOff x="135353" y="4222261"/>
              <a:chExt cx="578609" cy="568710"/>
            </a:xfrm>
            <a:grpFill/>
          </p:grpSpPr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1F2A7DBD-0292-4FE8-8A11-15BAFF9E5668}"/>
                  </a:ext>
                </a:extLst>
              </p:cNvPr>
              <p:cNvSpPr/>
              <p:nvPr/>
            </p:nvSpPr>
            <p:spPr bwMode="auto">
              <a:xfrm rot="3395693">
                <a:off x="497962" y="4404900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9EE095E7-0340-4CA5-B9CB-0999ED1592A1}"/>
                  </a:ext>
                </a:extLst>
              </p:cNvPr>
              <p:cNvSpPr/>
              <p:nvPr/>
            </p:nvSpPr>
            <p:spPr bwMode="auto">
              <a:xfrm rot="226793" flipH="1">
                <a:off x="325268" y="4398729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E06325D8-6134-453A-895F-91B67F35742D}"/>
                  </a:ext>
                </a:extLst>
              </p:cNvPr>
              <p:cNvSpPr/>
              <p:nvPr/>
            </p:nvSpPr>
            <p:spPr bwMode="auto">
              <a:xfrm rot="226793" flipH="1">
                <a:off x="135353" y="4391243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2F3FEE4C-79F3-422A-8C65-701955D70B75}"/>
                  </a:ext>
                </a:extLst>
              </p:cNvPr>
              <p:cNvSpPr/>
              <p:nvPr/>
            </p:nvSpPr>
            <p:spPr bwMode="auto">
              <a:xfrm rot="226793" flipH="1">
                <a:off x="339700" y="4222261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D6B61BF-7221-44D3-B36B-CEECE8704C89}"/>
                  </a:ext>
                </a:extLst>
              </p:cNvPr>
              <p:cNvSpPr/>
              <p:nvPr/>
            </p:nvSpPr>
            <p:spPr bwMode="auto">
              <a:xfrm rot="226793" flipH="1">
                <a:off x="310836" y="4574971"/>
                <a:ext cx="216000" cy="216000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D29EF6C2-7763-442D-8CAF-1FAE301CE95A}"/>
                </a:ext>
              </a:extLst>
            </p:cNvPr>
            <p:cNvSpPr/>
            <p:nvPr/>
          </p:nvSpPr>
          <p:spPr bwMode="auto">
            <a:xfrm rot="1601455">
              <a:off x="3031718" y="4295619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E9C91E2E-4C1E-4EFA-8CA1-273426BB04C1}"/>
                </a:ext>
              </a:extLst>
            </p:cNvPr>
            <p:cNvSpPr/>
            <p:nvPr/>
          </p:nvSpPr>
          <p:spPr bwMode="auto">
            <a:xfrm rot="1601455">
              <a:off x="3183569" y="4547313"/>
              <a:ext cx="216000" cy="216000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674" name="Group 17673">
            <a:extLst>
              <a:ext uri="{FF2B5EF4-FFF2-40B4-BE49-F238E27FC236}">
                <a16:creationId xmlns:a16="http://schemas.microsoft.com/office/drawing/2014/main" id="{DD2AE643-ACAC-4DEC-9646-79C49F717A3A}"/>
              </a:ext>
            </a:extLst>
          </p:cNvPr>
          <p:cNvGrpSpPr/>
          <p:nvPr/>
        </p:nvGrpSpPr>
        <p:grpSpPr>
          <a:xfrm>
            <a:off x="1338262" y="4723586"/>
            <a:ext cx="3334265" cy="1423476"/>
            <a:chOff x="1338262" y="4723586"/>
            <a:chExt cx="3334265" cy="142347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7A9C8CA-5B99-4BEB-ADF5-2E7384CE5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4782" y="4723586"/>
              <a:ext cx="138214" cy="155360"/>
              <a:chOff x="1862485" y="2190781"/>
              <a:chExt cx="316693" cy="424496"/>
            </a:xfrm>
          </p:grpSpPr>
          <p:sp>
            <p:nvSpPr>
              <p:cNvPr id="78" name="Right Triangle 77">
                <a:extLst>
                  <a:ext uri="{FF2B5EF4-FFF2-40B4-BE49-F238E27FC236}">
                    <a16:creationId xmlns:a16="http://schemas.microsoft.com/office/drawing/2014/main" id="{7DEB8545-1EA9-4FAC-B91D-1380AB918DDA}"/>
                  </a:ext>
                </a:extLst>
              </p:cNvPr>
              <p:cNvSpPr/>
              <p:nvPr/>
            </p:nvSpPr>
            <p:spPr bwMode="auto">
              <a:xfrm rot="10800000">
                <a:off x="1862485" y="2190781"/>
                <a:ext cx="316693" cy="424496"/>
              </a:xfrm>
              <a:prstGeom prst="rtTriangle">
                <a:avLst/>
              </a:prstGeom>
              <a:solidFill>
                <a:srgbClr val="C3D69B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ight Triangle 78">
                <a:extLst>
                  <a:ext uri="{FF2B5EF4-FFF2-40B4-BE49-F238E27FC236}">
                    <a16:creationId xmlns:a16="http://schemas.microsoft.com/office/drawing/2014/main" id="{D75DB8BF-489A-4BC3-98A8-F58440F648EC}"/>
                  </a:ext>
                </a:extLst>
              </p:cNvPr>
              <p:cNvSpPr/>
              <p:nvPr/>
            </p:nvSpPr>
            <p:spPr bwMode="auto">
              <a:xfrm>
                <a:off x="1862485" y="2190781"/>
                <a:ext cx="316693" cy="424496"/>
              </a:xfrm>
              <a:prstGeom prst="rtTriangle">
                <a:avLst/>
              </a:prstGeom>
              <a:solidFill>
                <a:srgbClr val="FAC090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292D4AB-7851-4DB3-A219-221E5B21A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8708" y="4723586"/>
              <a:ext cx="138214" cy="155360"/>
              <a:chOff x="2478531" y="2190781"/>
              <a:chExt cx="316693" cy="424496"/>
            </a:xfrm>
          </p:grpSpPr>
          <p:sp>
            <p:nvSpPr>
              <p:cNvPr id="81" name="Right Triangle 80">
                <a:extLst>
                  <a:ext uri="{FF2B5EF4-FFF2-40B4-BE49-F238E27FC236}">
                    <a16:creationId xmlns:a16="http://schemas.microsoft.com/office/drawing/2014/main" id="{4A427196-D9B6-4C72-92F8-EB3950B185C2}"/>
                  </a:ext>
                </a:extLst>
              </p:cNvPr>
              <p:cNvSpPr/>
              <p:nvPr/>
            </p:nvSpPr>
            <p:spPr bwMode="auto">
              <a:xfrm rot="10800000">
                <a:off x="2478531" y="2190781"/>
                <a:ext cx="316693" cy="424496"/>
              </a:xfrm>
              <a:prstGeom prst="rtTriangle">
                <a:avLst/>
              </a:prstGeom>
              <a:solidFill>
                <a:srgbClr val="558ED5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ight Triangle 81">
                <a:extLst>
                  <a:ext uri="{FF2B5EF4-FFF2-40B4-BE49-F238E27FC236}">
                    <a16:creationId xmlns:a16="http://schemas.microsoft.com/office/drawing/2014/main" id="{4F1494E5-0E0A-4139-AEE0-5C1F37007DA7}"/>
                  </a:ext>
                </a:extLst>
              </p:cNvPr>
              <p:cNvSpPr/>
              <p:nvPr/>
            </p:nvSpPr>
            <p:spPr bwMode="auto">
              <a:xfrm>
                <a:off x="2478531" y="2190781"/>
                <a:ext cx="316693" cy="424496"/>
              </a:xfrm>
              <a:prstGeom prst="rtTriangle">
                <a:avLst/>
              </a:prstGeom>
              <a:solidFill>
                <a:srgbClr val="FAC090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0ED6C51-CB17-425C-BAC9-CDD5ADD4F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2633" y="4723586"/>
              <a:ext cx="138908" cy="155360"/>
              <a:chOff x="3021307" y="2190781"/>
              <a:chExt cx="316693" cy="424496"/>
            </a:xfrm>
          </p:grpSpPr>
          <p:sp>
            <p:nvSpPr>
              <p:cNvPr id="84" name="Right Triangle 83">
                <a:extLst>
                  <a:ext uri="{FF2B5EF4-FFF2-40B4-BE49-F238E27FC236}">
                    <a16:creationId xmlns:a16="http://schemas.microsoft.com/office/drawing/2014/main" id="{8DF3D3B5-4734-46BE-B147-90A1A8672E2C}"/>
                  </a:ext>
                </a:extLst>
              </p:cNvPr>
              <p:cNvSpPr/>
              <p:nvPr/>
            </p:nvSpPr>
            <p:spPr bwMode="auto">
              <a:xfrm rot="10800000">
                <a:off x="3021307" y="2190781"/>
                <a:ext cx="316693" cy="424496"/>
              </a:xfrm>
              <a:prstGeom prst="rtTriangle">
                <a:avLst/>
              </a:prstGeom>
              <a:solidFill>
                <a:srgbClr val="B3A2C7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id="{5EC390DB-0F04-4B21-AA4C-33B3A6AD56C1}"/>
                  </a:ext>
                </a:extLst>
              </p:cNvPr>
              <p:cNvSpPr/>
              <p:nvPr/>
            </p:nvSpPr>
            <p:spPr bwMode="auto">
              <a:xfrm>
                <a:off x="3021307" y="2190781"/>
                <a:ext cx="316693" cy="424496"/>
              </a:xfrm>
              <a:prstGeom prst="rtTriangle">
                <a:avLst/>
              </a:prstGeom>
              <a:solidFill>
                <a:srgbClr val="FAC090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888FD37-E7B8-4CA4-A8DD-2AFEA62F5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7253" y="4723586"/>
              <a:ext cx="138213" cy="155360"/>
              <a:chOff x="3762614" y="2190781"/>
              <a:chExt cx="316693" cy="424496"/>
            </a:xfrm>
          </p:grpSpPr>
          <p:sp>
            <p:nvSpPr>
              <p:cNvPr id="87" name="Right Triangle 86">
                <a:extLst>
                  <a:ext uri="{FF2B5EF4-FFF2-40B4-BE49-F238E27FC236}">
                    <a16:creationId xmlns:a16="http://schemas.microsoft.com/office/drawing/2014/main" id="{F9D07DBE-D2EB-4AEA-91E8-FEFF71DF98BA}"/>
                  </a:ext>
                </a:extLst>
              </p:cNvPr>
              <p:cNvSpPr/>
              <p:nvPr/>
            </p:nvSpPr>
            <p:spPr bwMode="auto">
              <a:xfrm rot="10800000">
                <a:off x="3762614" y="2190781"/>
                <a:ext cx="316693" cy="424496"/>
              </a:xfrm>
              <a:prstGeom prst="rtTriangle">
                <a:avLst/>
              </a:prstGeom>
              <a:solidFill>
                <a:srgbClr val="604A7B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ight Triangle 87">
                <a:extLst>
                  <a:ext uri="{FF2B5EF4-FFF2-40B4-BE49-F238E27FC236}">
                    <a16:creationId xmlns:a16="http://schemas.microsoft.com/office/drawing/2014/main" id="{033D0B95-7CDC-45A6-A0F8-E3DA0A3DE113}"/>
                  </a:ext>
                </a:extLst>
              </p:cNvPr>
              <p:cNvSpPr/>
              <p:nvPr/>
            </p:nvSpPr>
            <p:spPr bwMode="auto">
              <a:xfrm>
                <a:off x="3762614" y="2190781"/>
                <a:ext cx="316693" cy="424496"/>
              </a:xfrm>
              <a:prstGeom prst="rtTriangle">
                <a:avLst/>
              </a:prstGeom>
              <a:solidFill>
                <a:srgbClr val="FAC090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B121501-0478-44CF-93D2-3DB114A81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6118" y="4723586"/>
              <a:ext cx="402833" cy="155360"/>
              <a:chOff x="7980298" y="2190781"/>
              <a:chExt cx="920461" cy="424496"/>
            </a:xfrm>
          </p:grpSpPr>
          <p:grpSp>
            <p:nvGrpSpPr>
              <p:cNvPr id="17685" name="Group 89">
                <a:extLst>
                  <a:ext uri="{FF2B5EF4-FFF2-40B4-BE49-F238E27FC236}">
                    <a16:creationId xmlns:a16="http://schemas.microsoft.com/office/drawing/2014/main" id="{77816E62-4921-4A7E-A320-EB711A298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0298" y="2190781"/>
                <a:ext cx="316692" cy="424496"/>
                <a:chOff x="8011500" y="2190781"/>
                <a:chExt cx="316692" cy="424496"/>
              </a:xfrm>
            </p:grpSpPr>
            <p:sp>
              <p:nvSpPr>
                <p:cNvPr id="94" name="Right Triangle 93">
                  <a:extLst>
                    <a:ext uri="{FF2B5EF4-FFF2-40B4-BE49-F238E27FC236}">
                      <a16:creationId xmlns:a16="http://schemas.microsoft.com/office/drawing/2014/main" id="{68D8FB27-C6E4-4AF8-B509-97CB53A643D8}"/>
                    </a:ext>
                  </a:extLst>
                </p:cNvPr>
                <p:cNvSpPr/>
                <p:nvPr/>
              </p:nvSpPr>
              <p:spPr bwMode="auto">
                <a:xfrm rot="10800000">
                  <a:off x="8011500" y="2190781"/>
                  <a:ext cx="317401" cy="424496"/>
                </a:xfrm>
                <a:prstGeom prst="rtTriangle">
                  <a:avLst/>
                </a:prstGeom>
                <a:solidFill>
                  <a:srgbClr val="AEF8E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ight Triangle 94">
                  <a:extLst>
                    <a:ext uri="{FF2B5EF4-FFF2-40B4-BE49-F238E27FC236}">
                      <a16:creationId xmlns:a16="http://schemas.microsoft.com/office/drawing/2014/main" id="{7E4444AC-9097-4425-941E-B44DB11C9CC5}"/>
                    </a:ext>
                  </a:extLst>
                </p:cNvPr>
                <p:cNvSpPr/>
                <p:nvPr/>
              </p:nvSpPr>
              <p:spPr bwMode="auto">
                <a:xfrm>
                  <a:off x="8011500" y="2190781"/>
                  <a:ext cx="317401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86" name="Group 90">
                <a:extLst>
                  <a:ext uri="{FF2B5EF4-FFF2-40B4-BE49-F238E27FC236}">
                    <a16:creationId xmlns:a16="http://schemas.microsoft.com/office/drawing/2014/main" id="{F6AA6C56-0510-424D-B8CE-794EDD791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4067" y="2190781"/>
                <a:ext cx="316692" cy="424496"/>
                <a:chOff x="8584067" y="2190781"/>
                <a:chExt cx="316692" cy="424496"/>
              </a:xfrm>
            </p:grpSpPr>
            <p:sp>
              <p:nvSpPr>
                <p:cNvPr id="92" name="Right Triangle 91">
                  <a:extLst>
                    <a:ext uri="{FF2B5EF4-FFF2-40B4-BE49-F238E27FC236}">
                      <a16:creationId xmlns:a16="http://schemas.microsoft.com/office/drawing/2014/main" id="{B50C5318-30BE-4F78-BBD8-4581E11209B2}"/>
                    </a:ext>
                  </a:extLst>
                </p:cNvPr>
                <p:cNvSpPr/>
                <p:nvPr/>
              </p:nvSpPr>
              <p:spPr bwMode="auto">
                <a:xfrm rot="10800000">
                  <a:off x="8583358" y="2190781"/>
                  <a:ext cx="317401" cy="424496"/>
                </a:xfrm>
                <a:prstGeom prst="rtTriangle">
                  <a:avLst/>
                </a:prstGeom>
                <a:solidFill>
                  <a:srgbClr val="21596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id="{4CF73D4E-630E-4F3F-B131-E27A65915137}"/>
                    </a:ext>
                  </a:extLst>
                </p:cNvPr>
                <p:cNvSpPr/>
                <p:nvPr/>
              </p:nvSpPr>
              <p:spPr bwMode="auto">
                <a:xfrm>
                  <a:off x="8583358" y="2190781"/>
                  <a:ext cx="317401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C885FC7-33DB-4FB4-BEA1-D1CD356B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178" y="4723586"/>
              <a:ext cx="1459228" cy="155360"/>
              <a:chOff x="4357660" y="2190781"/>
              <a:chExt cx="3335557" cy="424496"/>
            </a:xfrm>
          </p:grpSpPr>
          <p:grpSp>
            <p:nvGrpSpPr>
              <p:cNvPr id="17667" name="Group 96">
                <a:extLst>
                  <a:ext uri="{FF2B5EF4-FFF2-40B4-BE49-F238E27FC236}">
                    <a16:creationId xmlns:a16="http://schemas.microsoft.com/office/drawing/2014/main" id="{27DEEB1F-6447-46F9-925F-AB69707D26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660" y="2190781"/>
                <a:ext cx="316692" cy="424496"/>
                <a:chOff x="4476605" y="2190781"/>
                <a:chExt cx="316692" cy="424496"/>
              </a:xfrm>
            </p:grpSpPr>
            <p:sp>
              <p:nvSpPr>
                <p:cNvPr id="113" name="Right Triangle 112">
                  <a:extLst>
                    <a:ext uri="{FF2B5EF4-FFF2-40B4-BE49-F238E27FC236}">
                      <a16:creationId xmlns:a16="http://schemas.microsoft.com/office/drawing/2014/main" id="{B437A836-06D5-4FAD-9147-04848B5BA46C}"/>
                    </a:ext>
                  </a:extLst>
                </p:cNvPr>
                <p:cNvSpPr/>
                <p:nvPr/>
              </p:nvSpPr>
              <p:spPr bwMode="auto">
                <a:xfrm rot="10800000">
                  <a:off x="4476605" y="2190781"/>
                  <a:ext cx="315933" cy="424496"/>
                </a:xfrm>
                <a:prstGeom prst="rtTriangle">
                  <a:avLst/>
                </a:prstGeom>
                <a:solidFill>
                  <a:srgbClr val="4BACC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Right Triangle 113">
                  <a:extLst>
                    <a:ext uri="{FF2B5EF4-FFF2-40B4-BE49-F238E27FC236}">
                      <a16:creationId xmlns:a16="http://schemas.microsoft.com/office/drawing/2014/main" id="{D7C282F4-EDB0-460F-877F-C8B7C68FCB58}"/>
                    </a:ext>
                  </a:extLst>
                </p:cNvPr>
                <p:cNvSpPr/>
                <p:nvPr/>
              </p:nvSpPr>
              <p:spPr bwMode="auto">
                <a:xfrm>
                  <a:off x="4476605" y="2190781"/>
                  <a:ext cx="315933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68" name="Group 97">
                <a:extLst>
                  <a:ext uri="{FF2B5EF4-FFF2-40B4-BE49-F238E27FC236}">
                    <a16:creationId xmlns:a16="http://schemas.microsoft.com/office/drawing/2014/main" id="{1763CCD8-FB1A-457D-84CC-3C30E524A5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1433" y="2190781"/>
                <a:ext cx="316692" cy="424496"/>
                <a:chOff x="5086205" y="2190781"/>
                <a:chExt cx="316692" cy="424496"/>
              </a:xfrm>
            </p:grpSpPr>
            <p:sp>
              <p:nvSpPr>
                <p:cNvPr id="111" name="Right Triangle 110">
                  <a:extLst>
                    <a:ext uri="{FF2B5EF4-FFF2-40B4-BE49-F238E27FC236}">
                      <a16:creationId xmlns:a16="http://schemas.microsoft.com/office/drawing/2014/main" id="{EE0DFDD9-467E-4BA0-ADE8-F80BF67A5ED6}"/>
                    </a:ext>
                  </a:extLst>
                </p:cNvPr>
                <p:cNvSpPr/>
                <p:nvPr/>
              </p:nvSpPr>
              <p:spPr bwMode="auto">
                <a:xfrm rot="10800000">
                  <a:off x="5085722" y="2190781"/>
                  <a:ext cx="317521" cy="424496"/>
                </a:xfrm>
                <a:prstGeom prst="rtTriangle">
                  <a:avLst/>
                </a:prstGeom>
                <a:solidFill>
                  <a:srgbClr val="4F622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8F8746EC-3258-4422-9DE7-979872012431}"/>
                    </a:ext>
                  </a:extLst>
                </p:cNvPr>
                <p:cNvSpPr/>
                <p:nvPr/>
              </p:nvSpPr>
              <p:spPr bwMode="auto">
                <a:xfrm>
                  <a:off x="5085722" y="2190781"/>
                  <a:ext cx="317521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69" name="Group 98">
                <a:extLst>
                  <a:ext uri="{FF2B5EF4-FFF2-40B4-BE49-F238E27FC236}">
                    <a16:creationId xmlns:a16="http://schemas.microsoft.com/office/drawing/2014/main" id="{BF4C3F2C-2CAB-4971-A78F-6E2934412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5206" y="2190781"/>
                <a:ext cx="316692" cy="424496"/>
                <a:chOff x="5702106" y="2190781"/>
                <a:chExt cx="316692" cy="424496"/>
              </a:xfrm>
            </p:grpSpPr>
            <p:sp>
              <p:nvSpPr>
                <p:cNvPr id="109" name="Right Triangle 108">
                  <a:extLst>
                    <a:ext uri="{FF2B5EF4-FFF2-40B4-BE49-F238E27FC236}">
                      <a16:creationId xmlns:a16="http://schemas.microsoft.com/office/drawing/2014/main" id="{2318A61B-A635-4F3C-876A-F2AE8058E41F}"/>
                    </a:ext>
                  </a:extLst>
                </p:cNvPr>
                <p:cNvSpPr/>
                <p:nvPr/>
              </p:nvSpPr>
              <p:spPr bwMode="auto">
                <a:xfrm rot="10800000">
                  <a:off x="5702727" y="2190781"/>
                  <a:ext cx="315934" cy="424496"/>
                </a:xfrm>
                <a:prstGeom prst="rtTriangle">
                  <a:avLst/>
                </a:prstGeom>
                <a:solidFill>
                  <a:srgbClr val="B7DEE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Right Triangle 109">
                  <a:extLst>
                    <a:ext uri="{FF2B5EF4-FFF2-40B4-BE49-F238E27FC236}">
                      <a16:creationId xmlns:a16="http://schemas.microsoft.com/office/drawing/2014/main" id="{AD3D0232-8A69-4AF9-8D9B-F6969DCD38B0}"/>
                    </a:ext>
                  </a:extLst>
                </p:cNvPr>
                <p:cNvSpPr/>
                <p:nvPr/>
              </p:nvSpPr>
              <p:spPr bwMode="auto">
                <a:xfrm>
                  <a:off x="5702727" y="2190781"/>
                  <a:ext cx="315934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70" name="Group 99">
                <a:extLst>
                  <a:ext uri="{FF2B5EF4-FFF2-40B4-BE49-F238E27FC236}">
                    <a16:creationId xmlns:a16="http://schemas.microsoft.com/office/drawing/2014/main" id="{6F2A96BB-83C0-4DBD-B7F1-05AD85348C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8979" y="2190781"/>
                <a:ext cx="316692" cy="424496"/>
                <a:chOff x="6253173" y="2190781"/>
                <a:chExt cx="316692" cy="424496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1513D9FD-E5ED-4143-86BB-C66D59CAD07F}"/>
                    </a:ext>
                  </a:extLst>
                </p:cNvPr>
                <p:cNvSpPr/>
                <p:nvPr/>
              </p:nvSpPr>
              <p:spPr bwMode="auto">
                <a:xfrm rot="10800000">
                  <a:off x="6253310" y="2190781"/>
                  <a:ext cx="315934" cy="424496"/>
                </a:xfrm>
                <a:prstGeom prst="rtTriangle">
                  <a:avLst/>
                </a:prstGeom>
                <a:solidFill>
                  <a:srgbClr val="CCC1D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id="{E4D2B0FE-C61C-423F-A59A-011F97611816}"/>
                    </a:ext>
                  </a:extLst>
                </p:cNvPr>
                <p:cNvSpPr/>
                <p:nvPr/>
              </p:nvSpPr>
              <p:spPr bwMode="auto">
                <a:xfrm>
                  <a:off x="6253310" y="2190781"/>
                  <a:ext cx="315934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71" name="Group 100">
                <a:extLst>
                  <a:ext uri="{FF2B5EF4-FFF2-40B4-BE49-F238E27FC236}">
                    <a16:creationId xmlns:a16="http://schemas.microsoft.com/office/drawing/2014/main" id="{F54FDA6C-C429-4E01-AAB8-E1E444143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2752" y="2190781"/>
                <a:ext cx="316692" cy="424496"/>
                <a:chOff x="6816336" y="2190781"/>
                <a:chExt cx="316692" cy="424496"/>
              </a:xfrm>
            </p:grpSpPr>
            <p:sp>
              <p:nvSpPr>
                <p:cNvPr id="105" name="Right Triangle 104">
                  <a:extLst>
                    <a:ext uri="{FF2B5EF4-FFF2-40B4-BE49-F238E27FC236}">
                      <a16:creationId xmlns:a16="http://schemas.microsoft.com/office/drawing/2014/main" id="{6550BA0B-88CA-40FF-ADA7-C30DC803F151}"/>
                    </a:ext>
                  </a:extLst>
                </p:cNvPr>
                <p:cNvSpPr/>
                <p:nvPr/>
              </p:nvSpPr>
              <p:spPr bwMode="auto">
                <a:xfrm rot="10800000">
                  <a:off x="6815990" y="2190781"/>
                  <a:ext cx="317521" cy="424496"/>
                </a:xfrm>
                <a:prstGeom prst="rtTriangle">
                  <a:avLst/>
                </a:prstGeom>
                <a:solidFill>
                  <a:srgbClr val="4F81BD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Right Triangle 105">
                  <a:extLst>
                    <a:ext uri="{FF2B5EF4-FFF2-40B4-BE49-F238E27FC236}">
                      <a16:creationId xmlns:a16="http://schemas.microsoft.com/office/drawing/2014/main" id="{8E95C2B5-6DE9-48EC-9D61-8CA541A47944}"/>
                    </a:ext>
                  </a:extLst>
                </p:cNvPr>
                <p:cNvSpPr/>
                <p:nvPr/>
              </p:nvSpPr>
              <p:spPr bwMode="auto">
                <a:xfrm>
                  <a:off x="6815990" y="2190781"/>
                  <a:ext cx="317521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72" name="Group 101">
                <a:extLst>
                  <a:ext uri="{FF2B5EF4-FFF2-40B4-BE49-F238E27FC236}">
                    <a16:creationId xmlns:a16="http://schemas.microsoft.com/office/drawing/2014/main" id="{F4BC50C5-4A95-49E2-93E0-34C99A786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6525" y="2190781"/>
                <a:ext cx="316692" cy="424496"/>
                <a:chOff x="7385398" y="2190781"/>
                <a:chExt cx="316692" cy="424496"/>
              </a:xfrm>
            </p:grpSpPr>
            <p:sp>
              <p:nvSpPr>
                <p:cNvPr id="103" name="Right Triangle 102">
                  <a:extLst>
                    <a:ext uri="{FF2B5EF4-FFF2-40B4-BE49-F238E27FC236}">
                      <a16:creationId xmlns:a16="http://schemas.microsoft.com/office/drawing/2014/main" id="{B07D903F-0C3A-43C4-A360-035C086ACD84}"/>
                    </a:ext>
                  </a:extLst>
                </p:cNvPr>
                <p:cNvSpPr/>
                <p:nvPr/>
              </p:nvSpPr>
              <p:spPr bwMode="auto">
                <a:xfrm rot="10800000">
                  <a:off x="7386157" y="2190781"/>
                  <a:ext cx="315933" cy="424496"/>
                </a:xfrm>
                <a:prstGeom prst="rtTriangle">
                  <a:avLst/>
                </a:prstGeom>
                <a:solidFill>
                  <a:srgbClr val="10D6A2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Right Triangle 103">
                  <a:extLst>
                    <a:ext uri="{FF2B5EF4-FFF2-40B4-BE49-F238E27FC236}">
                      <a16:creationId xmlns:a16="http://schemas.microsoft.com/office/drawing/2014/main" id="{4B217A60-C3CD-4F8D-9BD6-BD183D9EB6FE}"/>
                    </a:ext>
                  </a:extLst>
                </p:cNvPr>
                <p:cNvSpPr/>
                <p:nvPr/>
              </p:nvSpPr>
              <p:spPr bwMode="auto">
                <a:xfrm>
                  <a:off x="7386157" y="2190781"/>
                  <a:ext cx="315933" cy="424496"/>
                </a:xfrm>
                <a:prstGeom prst="rtTriangle">
                  <a:avLst/>
                </a:prstGeom>
                <a:solidFill>
                  <a:srgbClr val="FAC090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5353EA29-0891-4B92-9586-231F6C872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262" y="4951306"/>
              <a:ext cx="3334257" cy="191769"/>
              <a:chOff x="1338790" y="2892699"/>
              <a:chExt cx="7561969" cy="435085"/>
            </a:xfrm>
          </p:grpSpPr>
          <p:grpSp>
            <p:nvGrpSpPr>
              <p:cNvPr id="17607" name="Group 222">
                <a:extLst>
                  <a:ext uri="{FF2B5EF4-FFF2-40B4-BE49-F238E27FC236}">
                    <a16:creationId xmlns:a16="http://schemas.microsoft.com/office/drawing/2014/main" id="{FCFDB1D7-0A75-449B-9B93-74C27D8284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790" y="2903288"/>
                <a:ext cx="316692" cy="424496"/>
                <a:chOff x="1338790" y="2931761"/>
                <a:chExt cx="316692" cy="424496"/>
              </a:xfrm>
            </p:grpSpPr>
            <p:sp>
              <p:nvSpPr>
                <p:cNvPr id="260" name="Right Triangle 259">
                  <a:extLst>
                    <a:ext uri="{FF2B5EF4-FFF2-40B4-BE49-F238E27FC236}">
                      <a16:creationId xmlns:a16="http://schemas.microsoft.com/office/drawing/2014/main" id="{F5D8075C-9583-40D8-8F49-BFE08954C62E}"/>
                    </a:ext>
                  </a:extLst>
                </p:cNvPr>
                <p:cNvSpPr/>
                <p:nvPr/>
              </p:nvSpPr>
              <p:spPr bwMode="auto">
                <a:xfrm rot="10800000">
                  <a:off x="1338790" y="2932288"/>
                  <a:ext cx="317463" cy="423969"/>
                </a:xfrm>
                <a:prstGeom prst="rtTriangle">
                  <a:avLst/>
                </a:prstGeom>
                <a:solidFill>
                  <a:srgbClr val="9BBB59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" name="Right Triangle 260">
                  <a:extLst>
                    <a:ext uri="{FF2B5EF4-FFF2-40B4-BE49-F238E27FC236}">
                      <a16:creationId xmlns:a16="http://schemas.microsoft.com/office/drawing/2014/main" id="{56C9EC45-BA9B-4489-8C85-D65BD413F4A6}"/>
                    </a:ext>
                  </a:extLst>
                </p:cNvPr>
                <p:cNvSpPr/>
                <p:nvPr/>
              </p:nvSpPr>
              <p:spPr bwMode="auto">
                <a:xfrm>
                  <a:off x="1338790" y="2932288"/>
                  <a:ext cx="317463" cy="423969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08" name="Group 223">
                <a:extLst>
                  <a:ext uri="{FF2B5EF4-FFF2-40B4-BE49-F238E27FC236}">
                    <a16:creationId xmlns:a16="http://schemas.microsoft.com/office/drawing/2014/main" id="{DB2FDFE0-22F2-4822-9659-4A530B415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2563" y="2892700"/>
                <a:ext cx="316692" cy="424496"/>
                <a:chOff x="1862485" y="2931761"/>
                <a:chExt cx="316692" cy="424496"/>
              </a:xfrm>
            </p:grpSpPr>
            <p:sp>
              <p:nvSpPr>
                <p:cNvPr id="258" name="Right Triangle 257">
                  <a:extLst>
                    <a:ext uri="{FF2B5EF4-FFF2-40B4-BE49-F238E27FC236}">
                      <a16:creationId xmlns:a16="http://schemas.microsoft.com/office/drawing/2014/main" id="{0414D512-F5FD-4588-8F05-5D0258F1CD93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1892" y="2931760"/>
                  <a:ext cx="317463" cy="423970"/>
                </a:xfrm>
                <a:prstGeom prst="rtTriangle">
                  <a:avLst/>
                </a:prstGeom>
                <a:solidFill>
                  <a:srgbClr val="C3D69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" name="Right Triangle 258">
                  <a:extLst>
                    <a:ext uri="{FF2B5EF4-FFF2-40B4-BE49-F238E27FC236}">
                      <a16:creationId xmlns:a16="http://schemas.microsoft.com/office/drawing/2014/main" id="{BED67756-EF5A-4F68-8943-67BF58D3393E}"/>
                    </a:ext>
                  </a:extLst>
                </p:cNvPr>
                <p:cNvSpPr/>
                <p:nvPr/>
              </p:nvSpPr>
              <p:spPr bwMode="auto">
                <a:xfrm>
                  <a:off x="1861892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09" name="Group 224">
                <a:extLst>
                  <a:ext uri="{FF2B5EF4-FFF2-40B4-BE49-F238E27FC236}">
                    <a16:creationId xmlns:a16="http://schemas.microsoft.com/office/drawing/2014/main" id="{76550B87-8E4C-403A-96B7-E3FFAED149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6336" y="2892700"/>
                <a:ext cx="316693" cy="424496"/>
                <a:chOff x="2478531" y="2931761"/>
                <a:chExt cx="316693" cy="424496"/>
              </a:xfrm>
            </p:grpSpPr>
            <p:sp>
              <p:nvSpPr>
                <p:cNvPr id="256" name="Right Triangle 255">
                  <a:extLst>
                    <a:ext uri="{FF2B5EF4-FFF2-40B4-BE49-F238E27FC236}">
                      <a16:creationId xmlns:a16="http://schemas.microsoft.com/office/drawing/2014/main" id="{80205D65-35C0-42F7-9C3D-5B27C69FF433}"/>
                    </a:ext>
                  </a:extLst>
                </p:cNvPr>
                <p:cNvSpPr/>
                <p:nvPr/>
              </p:nvSpPr>
              <p:spPr bwMode="auto">
                <a:xfrm rot="10800000">
                  <a:off x="2478931" y="2931760"/>
                  <a:ext cx="315876" cy="423970"/>
                </a:xfrm>
                <a:prstGeom prst="rtTriangle">
                  <a:avLst/>
                </a:prstGeom>
                <a:solidFill>
                  <a:srgbClr val="558ED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" name="Right Triangle 256">
                  <a:extLst>
                    <a:ext uri="{FF2B5EF4-FFF2-40B4-BE49-F238E27FC236}">
                      <a16:creationId xmlns:a16="http://schemas.microsoft.com/office/drawing/2014/main" id="{F35BBBBB-512F-4B1D-B499-E9FD48DBA76D}"/>
                    </a:ext>
                  </a:extLst>
                </p:cNvPr>
                <p:cNvSpPr/>
                <p:nvPr/>
              </p:nvSpPr>
              <p:spPr bwMode="auto">
                <a:xfrm>
                  <a:off x="2478931" y="2931760"/>
                  <a:ext cx="315876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0" name="Group 225">
                <a:extLst>
                  <a:ext uri="{FF2B5EF4-FFF2-40B4-BE49-F238E27FC236}">
                    <a16:creationId xmlns:a16="http://schemas.microsoft.com/office/drawing/2014/main" id="{E88775A0-9628-4555-A14D-3FC780B67B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0110" y="2892700"/>
                <a:ext cx="316693" cy="424496"/>
                <a:chOff x="3021307" y="2931761"/>
                <a:chExt cx="316693" cy="424496"/>
              </a:xfrm>
            </p:grpSpPr>
            <p:sp>
              <p:nvSpPr>
                <p:cNvPr id="254" name="Right Triangle 253">
                  <a:extLst>
                    <a:ext uri="{FF2B5EF4-FFF2-40B4-BE49-F238E27FC236}">
                      <a16:creationId xmlns:a16="http://schemas.microsoft.com/office/drawing/2014/main" id="{734B8DDD-AE37-4174-AF9E-3E8D2A83CE9C}"/>
                    </a:ext>
                  </a:extLst>
                </p:cNvPr>
                <p:cNvSpPr/>
                <p:nvPr/>
              </p:nvSpPr>
              <p:spPr bwMode="auto">
                <a:xfrm rot="10800000">
                  <a:off x="3021113" y="2931760"/>
                  <a:ext cx="317463" cy="423970"/>
                </a:xfrm>
                <a:prstGeom prst="rtTriangle">
                  <a:avLst/>
                </a:prstGeom>
                <a:solidFill>
                  <a:srgbClr val="B3A2C7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5" name="Right Triangle 254">
                  <a:extLst>
                    <a:ext uri="{FF2B5EF4-FFF2-40B4-BE49-F238E27FC236}">
                      <a16:creationId xmlns:a16="http://schemas.microsoft.com/office/drawing/2014/main" id="{083C7B8F-BA02-45D7-BF72-62351ABD76CD}"/>
                    </a:ext>
                  </a:extLst>
                </p:cNvPr>
                <p:cNvSpPr/>
                <p:nvPr/>
              </p:nvSpPr>
              <p:spPr bwMode="auto">
                <a:xfrm>
                  <a:off x="3021113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1" name="Group 226">
                <a:extLst>
                  <a:ext uri="{FF2B5EF4-FFF2-40B4-BE49-F238E27FC236}">
                    <a16:creationId xmlns:a16="http://schemas.microsoft.com/office/drawing/2014/main" id="{FD1452FD-D2DE-471C-A71A-A2A3424FC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884" y="2892700"/>
                <a:ext cx="316693" cy="424496"/>
                <a:chOff x="3762614" y="2931761"/>
                <a:chExt cx="316693" cy="424496"/>
              </a:xfrm>
            </p:grpSpPr>
            <p:sp>
              <p:nvSpPr>
                <p:cNvPr id="252" name="Right Triangle 251">
                  <a:extLst>
                    <a:ext uri="{FF2B5EF4-FFF2-40B4-BE49-F238E27FC236}">
                      <a16:creationId xmlns:a16="http://schemas.microsoft.com/office/drawing/2014/main" id="{B7DFFDA3-3714-4DEF-94D7-AD6AEE313BAC}"/>
                    </a:ext>
                  </a:extLst>
                </p:cNvPr>
                <p:cNvSpPr/>
                <p:nvPr/>
              </p:nvSpPr>
              <p:spPr bwMode="auto">
                <a:xfrm rot="10800000">
                  <a:off x="3761826" y="2931760"/>
                  <a:ext cx="317463" cy="423970"/>
                </a:xfrm>
                <a:prstGeom prst="rtTriangle">
                  <a:avLst/>
                </a:prstGeom>
                <a:solidFill>
                  <a:srgbClr val="604A7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Right Triangle 252">
                  <a:extLst>
                    <a:ext uri="{FF2B5EF4-FFF2-40B4-BE49-F238E27FC236}">
                      <a16:creationId xmlns:a16="http://schemas.microsoft.com/office/drawing/2014/main" id="{E2E2CD5B-A9FA-42BF-B226-BB15AB0EDDFF}"/>
                    </a:ext>
                  </a:extLst>
                </p:cNvPr>
                <p:cNvSpPr/>
                <p:nvPr/>
              </p:nvSpPr>
              <p:spPr bwMode="auto">
                <a:xfrm>
                  <a:off x="3761826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2" name="Group 227">
                <a:extLst>
                  <a:ext uri="{FF2B5EF4-FFF2-40B4-BE49-F238E27FC236}">
                    <a16:creationId xmlns:a16="http://schemas.microsoft.com/office/drawing/2014/main" id="{1126147B-CCC6-4D81-A171-0D24777EF8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658" y="2892700"/>
                <a:ext cx="316692" cy="424496"/>
                <a:chOff x="4476605" y="2931761"/>
                <a:chExt cx="316692" cy="424496"/>
              </a:xfrm>
            </p:grpSpPr>
            <p:sp>
              <p:nvSpPr>
                <p:cNvPr id="250" name="Right Triangle 249">
                  <a:extLst>
                    <a:ext uri="{FF2B5EF4-FFF2-40B4-BE49-F238E27FC236}">
                      <a16:creationId xmlns:a16="http://schemas.microsoft.com/office/drawing/2014/main" id="{369D8B39-08D7-40E1-8B6D-5DAABD1F3D37}"/>
                    </a:ext>
                  </a:extLst>
                </p:cNvPr>
                <p:cNvSpPr/>
                <p:nvPr/>
              </p:nvSpPr>
              <p:spPr bwMode="auto">
                <a:xfrm rot="10800000">
                  <a:off x="4476810" y="2931760"/>
                  <a:ext cx="315875" cy="423970"/>
                </a:xfrm>
                <a:prstGeom prst="rtTriangle">
                  <a:avLst/>
                </a:prstGeom>
                <a:solidFill>
                  <a:srgbClr val="4BACC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1" name="Right Triangle 250">
                  <a:extLst>
                    <a:ext uri="{FF2B5EF4-FFF2-40B4-BE49-F238E27FC236}">
                      <a16:creationId xmlns:a16="http://schemas.microsoft.com/office/drawing/2014/main" id="{82F6C51B-40FB-4EDF-A25D-D4E66B38F7FB}"/>
                    </a:ext>
                  </a:extLst>
                </p:cNvPr>
                <p:cNvSpPr/>
                <p:nvPr/>
              </p:nvSpPr>
              <p:spPr bwMode="auto">
                <a:xfrm>
                  <a:off x="4476810" y="2931760"/>
                  <a:ext cx="315875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3" name="Group 228">
                <a:extLst>
                  <a:ext uri="{FF2B5EF4-FFF2-40B4-BE49-F238E27FC236}">
                    <a16:creationId xmlns:a16="http://schemas.microsoft.com/office/drawing/2014/main" id="{D7C9CDFF-ABCB-4A58-9419-204E1A716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1431" y="2892700"/>
                <a:ext cx="316692" cy="424496"/>
                <a:chOff x="5086205" y="2931761"/>
                <a:chExt cx="316692" cy="424496"/>
              </a:xfrm>
            </p:grpSpPr>
            <p:sp>
              <p:nvSpPr>
                <p:cNvPr id="248" name="Right Triangle 247">
                  <a:extLst>
                    <a:ext uri="{FF2B5EF4-FFF2-40B4-BE49-F238E27FC236}">
                      <a16:creationId xmlns:a16="http://schemas.microsoft.com/office/drawing/2014/main" id="{031F2C56-8F64-4F9B-AAD7-8A11F7CEFAAE}"/>
                    </a:ext>
                  </a:extLst>
                </p:cNvPr>
                <p:cNvSpPr/>
                <p:nvPr/>
              </p:nvSpPr>
              <p:spPr bwMode="auto">
                <a:xfrm rot="10800000">
                  <a:off x="5085817" y="2931760"/>
                  <a:ext cx="317463" cy="423970"/>
                </a:xfrm>
                <a:prstGeom prst="rtTriangle">
                  <a:avLst/>
                </a:prstGeom>
                <a:solidFill>
                  <a:srgbClr val="4F622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Right Triangle 248">
                  <a:extLst>
                    <a:ext uri="{FF2B5EF4-FFF2-40B4-BE49-F238E27FC236}">
                      <a16:creationId xmlns:a16="http://schemas.microsoft.com/office/drawing/2014/main" id="{55ED366A-A290-45D4-AA24-1753B6FD9BCB}"/>
                    </a:ext>
                  </a:extLst>
                </p:cNvPr>
                <p:cNvSpPr/>
                <p:nvPr/>
              </p:nvSpPr>
              <p:spPr bwMode="auto">
                <a:xfrm>
                  <a:off x="5085817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4" name="Group 229">
                <a:extLst>
                  <a:ext uri="{FF2B5EF4-FFF2-40B4-BE49-F238E27FC236}">
                    <a16:creationId xmlns:a16="http://schemas.microsoft.com/office/drawing/2014/main" id="{34AEAAB1-B683-41E1-8ED9-79F19EB834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5204" y="2892699"/>
                <a:ext cx="316692" cy="424497"/>
                <a:chOff x="5702106" y="2931761"/>
                <a:chExt cx="316692" cy="424497"/>
              </a:xfrm>
            </p:grpSpPr>
            <p:sp>
              <p:nvSpPr>
                <p:cNvPr id="246" name="Right Triangle 245">
                  <a:extLst>
                    <a:ext uri="{FF2B5EF4-FFF2-40B4-BE49-F238E27FC236}">
                      <a16:creationId xmlns:a16="http://schemas.microsoft.com/office/drawing/2014/main" id="{26C3CD44-0D11-4E9F-9D55-21DCB315EB7A}"/>
                    </a:ext>
                  </a:extLst>
                </p:cNvPr>
                <p:cNvSpPr/>
                <p:nvPr/>
              </p:nvSpPr>
              <p:spPr bwMode="auto">
                <a:xfrm rot="10800000">
                  <a:off x="5702712" y="2931761"/>
                  <a:ext cx="315876" cy="423970"/>
                </a:xfrm>
                <a:prstGeom prst="rtTriangle">
                  <a:avLst/>
                </a:prstGeom>
                <a:solidFill>
                  <a:srgbClr val="B7DEE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Right Triangle 246">
                  <a:extLst>
                    <a:ext uri="{FF2B5EF4-FFF2-40B4-BE49-F238E27FC236}">
                      <a16:creationId xmlns:a16="http://schemas.microsoft.com/office/drawing/2014/main" id="{F8CC9A2B-BD44-4AF8-B353-387E77E230E9}"/>
                    </a:ext>
                  </a:extLst>
                </p:cNvPr>
                <p:cNvSpPr/>
                <p:nvPr/>
              </p:nvSpPr>
              <p:spPr bwMode="auto">
                <a:xfrm>
                  <a:off x="5702712" y="2931761"/>
                  <a:ext cx="315876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5" name="Group 230">
                <a:extLst>
                  <a:ext uri="{FF2B5EF4-FFF2-40B4-BE49-F238E27FC236}">
                    <a16:creationId xmlns:a16="http://schemas.microsoft.com/office/drawing/2014/main" id="{937F3BA3-FE8D-4ECF-8933-632C446CB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8977" y="2892700"/>
                <a:ext cx="316692" cy="424496"/>
                <a:chOff x="6253173" y="2931761"/>
                <a:chExt cx="316692" cy="424496"/>
              </a:xfrm>
            </p:grpSpPr>
            <p:sp>
              <p:nvSpPr>
                <p:cNvPr id="244" name="Right Triangle 243">
                  <a:extLst>
                    <a:ext uri="{FF2B5EF4-FFF2-40B4-BE49-F238E27FC236}">
                      <a16:creationId xmlns:a16="http://schemas.microsoft.com/office/drawing/2014/main" id="{9CE02BAF-7CAE-4078-8587-D5AF9B476F6A}"/>
                    </a:ext>
                  </a:extLst>
                </p:cNvPr>
                <p:cNvSpPr/>
                <p:nvPr/>
              </p:nvSpPr>
              <p:spPr bwMode="auto">
                <a:xfrm rot="10800000">
                  <a:off x="6253185" y="2931760"/>
                  <a:ext cx="317463" cy="423970"/>
                </a:xfrm>
                <a:prstGeom prst="rtTriangle">
                  <a:avLst/>
                </a:prstGeom>
                <a:solidFill>
                  <a:srgbClr val="CCC1D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Right Triangle 244">
                  <a:extLst>
                    <a:ext uri="{FF2B5EF4-FFF2-40B4-BE49-F238E27FC236}">
                      <a16:creationId xmlns:a16="http://schemas.microsoft.com/office/drawing/2014/main" id="{6D31C91E-3BD6-43BC-8774-10FF71BEE92B}"/>
                    </a:ext>
                  </a:extLst>
                </p:cNvPr>
                <p:cNvSpPr/>
                <p:nvPr/>
              </p:nvSpPr>
              <p:spPr bwMode="auto">
                <a:xfrm>
                  <a:off x="6253185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6" name="Group 231">
                <a:extLst>
                  <a:ext uri="{FF2B5EF4-FFF2-40B4-BE49-F238E27FC236}">
                    <a16:creationId xmlns:a16="http://schemas.microsoft.com/office/drawing/2014/main" id="{C4AEA1DE-AFC6-4115-8AF5-A7B738EDA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2750" y="2892700"/>
                <a:ext cx="316692" cy="424496"/>
                <a:chOff x="6816336" y="2931761"/>
                <a:chExt cx="316692" cy="424496"/>
              </a:xfrm>
            </p:grpSpPr>
            <p:sp>
              <p:nvSpPr>
                <p:cNvPr id="242" name="Right Triangle 241">
                  <a:extLst>
                    <a:ext uri="{FF2B5EF4-FFF2-40B4-BE49-F238E27FC236}">
                      <a16:creationId xmlns:a16="http://schemas.microsoft.com/office/drawing/2014/main" id="{15156039-697E-4D6E-8EA3-1D8B9B38E0CB}"/>
                    </a:ext>
                  </a:extLst>
                </p:cNvPr>
                <p:cNvSpPr/>
                <p:nvPr/>
              </p:nvSpPr>
              <p:spPr bwMode="auto">
                <a:xfrm rot="10800000">
                  <a:off x="6815755" y="2931760"/>
                  <a:ext cx="317463" cy="423970"/>
                </a:xfrm>
                <a:prstGeom prst="rtTriangle">
                  <a:avLst/>
                </a:prstGeom>
                <a:solidFill>
                  <a:srgbClr val="4F81BD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Right Triangle 242">
                  <a:extLst>
                    <a:ext uri="{FF2B5EF4-FFF2-40B4-BE49-F238E27FC236}">
                      <a16:creationId xmlns:a16="http://schemas.microsoft.com/office/drawing/2014/main" id="{7935049E-9210-4CA8-B751-B125A51BF7EF}"/>
                    </a:ext>
                  </a:extLst>
                </p:cNvPr>
                <p:cNvSpPr/>
                <p:nvPr/>
              </p:nvSpPr>
              <p:spPr bwMode="auto">
                <a:xfrm>
                  <a:off x="6815755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7" name="Group 232">
                <a:extLst>
                  <a:ext uri="{FF2B5EF4-FFF2-40B4-BE49-F238E27FC236}">
                    <a16:creationId xmlns:a16="http://schemas.microsoft.com/office/drawing/2014/main" id="{51C1049C-D3A2-49E0-8200-FF18CFF69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0296" y="2892700"/>
                <a:ext cx="316692" cy="424496"/>
                <a:chOff x="8011500" y="2931761"/>
                <a:chExt cx="316692" cy="424496"/>
              </a:xfrm>
            </p:grpSpPr>
            <p:sp>
              <p:nvSpPr>
                <p:cNvPr id="240" name="Right Triangle 239">
                  <a:extLst>
                    <a:ext uri="{FF2B5EF4-FFF2-40B4-BE49-F238E27FC236}">
                      <a16:creationId xmlns:a16="http://schemas.microsoft.com/office/drawing/2014/main" id="{0B71BF07-B0FE-427D-AD7F-815637FEF5D4}"/>
                    </a:ext>
                  </a:extLst>
                </p:cNvPr>
                <p:cNvSpPr/>
                <p:nvPr/>
              </p:nvSpPr>
              <p:spPr bwMode="auto">
                <a:xfrm rot="10800000">
                  <a:off x="8011320" y="2931760"/>
                  <a:ext cx="317463" cy="423970"/>
                </a:xfrm>
                <a:prstGeom prst="rtTriangle">
                  <a:avLst/>
                </a:prstGeom>
                <a:solidFill>
                  <a:srgbClr val="AEF8E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" name="Right Triangle 240">
                  <a:extLst>
                    <a:ext uri="{FF2B5EF4-FFF2-40B4-BE49-F238E27FC236}">
                      <a16:creationId xmlns:a16="http://schemas.microsoft.com/office/drawing/2014/main" id="{90E2F527-C695-42BE-9CF3-47D9EEDDCFFE}"/>
                    </a:ext>
                  </a:extLst>
                </p:cNvPr>
                <p:cNvSpPr/>
                <p:nvPr/>
              </p:nvSpPr>
              <p:spPr bwMode="auto">
                <a:xfrm>
                  <a:off x="8011320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8" name="Group 233">
                <a:extLst>
                  <a:ext uri="{FF2B5EF4-FFF2-40B4-BE49-F238E27FC236}">
                    <a16:creationId xmlns:a16="http://schemas.microsoft.com/office/drawing/2014/main" id="{D8A73842-09B2-4D40-AB75-BA7868AF2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4067" y="2892700"/>
                <a:ext cx="316692" cy="424496"/>
                <a:chOff x="8584067" y="2931761"/>
                <a:chExt cx="316692" cy="424496"/>
              </a:xfrm>
            </p:grpSpPr>
            <p:sp>
              <p:nvSpPr>
                <p:cNvPr id="238" name="Right Triangle 237">
                  <a:extLst>
                    <a:ext uri="{FF2B5EF4-FFF2-40B4-BE49-F238E27FC236}">
                      <a16:creationId xmlns:a16="http://schemas.microsoft.com/office/drawing/2014/main" id="{C51C4038-E4B1-48B4-931D-52C7CBB27E20}"/>
                    </a:ext>
                  </a:extLst>
                </p:cNvPr>
                <p:cNvSpPr/>
                <p:nvPr/>
              </p:nvSpPr>
              <p:spPr bwMode="auto">
                <a:xfrm rot="10800000">
                  <a:off x="8583296" y="2931760"/>
                  <a:ext cx="317463" cy="423970"/>
                </a:xfrm>
                <a:prstGeom prst="rtTriangle">
                  <a:avLst/>
                </a:prstGeom>
                <a:solidFill>
                  <a:srgbClr val="21596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Right Triangle 238">
                  <a:extLst>
                    <a:ext uri="{FF2B5EF4-FFF2-40B4-BE49-F238E27FC236}">
                      <a16:creationId xmlns:a16="http://schemas.microsoft.com/office/drawing/2014/main" id="{6DEB836B-8D8F-4DEA-89BF-1221C0E9AC04}"/>
                    </a:ext>
                  </a:extLst>
                </p:cNvPr>
                <p:cNvSpPr/>
                <p:nvPr/>
              </p:nvSpPr>
              <p:spPr bwMode="auto">
                <a:xfrm>
                  <a:off x="8583296" y="2931760"/>
                  <a:ext cx="317463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619" name="Group 234">
                <a:extLst>
                  <a:ext uri="{FF2B5EF4-FFF2-40B4-BE49-F238E27FC236}">
                    <a16:creationId xmlns:a16="http://schemas.microsoft.com/office/drawing/2014/main" id="{09116CB4-A200-43FB-80F3-EA9A5DF90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6523" y="2892700"/>
                <a:ext cx="316692" cy="424496"/>
                <a:chOff x="7385398" y="2931761"/>
                <a:chExt cx="316692" cy="424496"/>
              </a:xfrm>
            </p:grpSpPr>
            <p:sp>
              <p:nvSpPr>
                <p:cNvPr id="236" name="Right Triangle 235">
                  <a:extLst>
                    <a:ext uri="{FF2B5EF4-FFF2-40B4-BE49-F238E27FC236}">
                      <a16:creationId xmlns:a16="http://schemas.microsoft.com/office/drawing/2014/main" id="{55A58CCA-BEA6-4176-B578-07C3629937D0}"/>
                    </a:ext>
                  </a:extLst>
                </p:cNvPr>
                <p:cNvSpPr/>
                <p:nvPr/>
              </p:nvSpPr>
              <p:spPr bwMode="auto">
                <a:xfrm rot="10800000">
                  <a:off x="7385812" y="2931760"/>
                  <a:ext cx="315875" cy="423970"/>
                </a:xfrm>
                <a:prstGeom prst="rtTriangle">
                  <a:avLst/>
                </a:prstGeom>
                <a:solidFill>
                  <a:srgbClr val="10D6A2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Right Triangle 236">
                  <a:extLst>
                    <a:ext uri="{FF2B5EF4-FFF2-40B4-BE49-F238E27FC236}">
                      <a16:creationId xmlns:a16="http://schemas.microsoft.com/office/drawing/2014/main" id="{D9BB4C3C-B97D-4009-8E8F-30EE272151DB}"/>
                    </a:ext>
                  </a:extLst>
                </p:cNvPr>
                <p:cNvSpPr/>
                <p:nvPr/>
              </p:nvSpPr>
              <p:spPr bwMode="auto">
                <a:xfrm>
                  <a:off x="7385812" y="2931760"/>
                  <a:ext cx="315875" cy="423970"/>
                </a:xfrm>
                <a:prstGeom prst="rtTriangle">
                  <a:avLst/>
                </a:prstGeom>
                <a:solidFill>
                  <a:srgbClr val="95373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1139D2AC-597F-428A-9D29-D84BC60DC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262" y="5208401"/>
              <a:ext cx="3334265" cy="191069"/>
              <a:chOff x="1338790" y="3594618"/>
              <a:chExt cx="7561969" cy="432438"/>
            </a:xfrm>
          </p:grpSpPr>
          <p:grpSp>
            <p:nvGrpSpPr>
              <p:cNvPr id="17568" name="Group 268">
                <a:extLst>
                  <a:ext uri="{FF2B5EF4-FFF2-40B4-BE49-F238E27FC236}">
                    <a16:creationId xmlns:a16="http://schemas.microsoft.com/office/drawing/2014/main" id="{405A459B-EEA1-4329-A06E-0B0612CC9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790" y="3602560"/>
                <a:ext cx="316692" cy="424496"/>
                <a:chOff x="1338790" y="3645715"/>
                <a:chExt cx="316692" cy="424496"/>
              </a:xfrm>
            </p:grpSpPr>
            <p:sp>
              <p:nvSpPr>
                <p:cNvPr id="306" name="Right Triangle 305">
                  <a:extLst>
                    <a:ext uri="{FF2B5EF4-FFF2-40B4-BE49-F238E27FC236}">
                      <a16:creationId xmlns:a16="http://schemas.microsoft.com/office/drawing/2014/main" id="{6D89BC4B-2274-41F2-B27A-64D2D0462149}"/>
                    </a:ext>
                  </a:extLst>
                </p:cNvPr>
                <p:cNvSpPr/>
                <p:nvPr/>
              </p:nvSpPr>
              <p:spPr bwMode="auto">
                <a:xfrm rot="10800000">
                  <a:off x="1338790" y="3645694"/>
                  <a:ext cx="317463" cy="424517"/>
                </a:xfrm>
                <a:prstGeom prst="rtTriangle">
                  <a:avLst/>
                </a:prstGeom>
                <a:solidFill>
                  <a:srgbClr val="9BBB59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" name="Right Triangle 306">
                  <a:extLst>
                    <a:ext uri="{FF2B5EF4-FFF2-40B4-BE49-F238E27FC236}">
                      <a16:creationId xmlns:a16="http://schemas.microsoft.com/office/drawing/2014/main" id="{77FE08B8-AF83-4522-A076-3A06830CDD05}"/>
                    </a:ext>
                  </a:extLst>
                </p:cNvPr>
                <p:cNvSpPr/>
                <p:nvPr/>
              </p:nvSpPr>
              <p:spPr bwMode="auto">
                <a:xfrm>
                  <a:off x="1338790" y="364569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69" name="Group 269">
                <a:extLst>
                  <a:ext uri="{FF2B5EF4-FFF2-40B4-BE49-F238E27FC236}">
                    <a16:creationId xmlns:a16="http://schemas.microsoft.com/office/drawing/2014/main" id="{FBC8122A-B50F-4D7A-B7C1-E93F6A242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2562" y="3594619"/>
                <a:ext cx="316692" cy="424496"/>
                <a:chOff x="1862485" y="3645715"/>
                <a:chExt cx="316692" cy="424496"/>
              </a:xfrm>
            </p:grpSpPr>
            <p:sp>
              <p:nvSpPr>
                <p:cNvPr id="304" name="Right Triangle 303">
                  <a:extLst>
                    <a:ext uri="{FF2B5EF4-FFF2-40B4-BE49-F238E27FC236}">
                      <a16:creationId xmlns:a16="http://schemas.microsoft.com/office/drawing/2014/main" id="{3788950F-2575-4B5D-9719-4559223034F6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1893" y="3645714"/>
                  <a:ext cx="317463" cy="424517"/>
                </a:xfrm>
                <a:prstGeom prst="rtTriangle">
                  <a:avLst/>
                </a:prstGeom>
                <a:solidFill>
                  <a:srgbClr val="C3D69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Right Triangle 304">
                  <a:extLst>
                    <a:ext uri="{FF2B5EF4-FFF2-40B4-BE49-F238E27FC236}">
                      <a16:creationId xmlns:a16="http://schemas.microsoft.com/office/drawing/2014/main" id="{6FE45DB1-3918-4957-980A-E68A81152C69}"/>
                    </a:ext>
                  </a:extLst>
                </p:cNvPr>
                <p:cNvSpPr/>
                <p:nvPr/>
              </p:nvSpPr>
              <p:spPr bwMode="auto">
                <a:xfrm>
                  <a:off x="1861893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0" name="Group 270">
                <a:extLst>
                  <a:ext uri="{FF2B5EF4-FFF2-40B4-BE49-F238E27FC236}">
                    <a16:creationId xmlns:a16="http://schemas.microsoft.com/office/drawing/2014/main" id="{031A7195-94FA-45EB-B453-6E6B9DED2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6334" y="3594619"/>
                <a:ext cx="316693" cy="424496"/>
                <a:chOff x="2478531" y="3645715"/>
                <a:chExt cx="316693" cy="424496"/>
              </a:xfrm>
            </p:grpSpPr>
            <p:sp>
              <p:nvSpPr>
                <p:cNvPr id="302" name="Right Triangle 301">
                  <a:extLst>
                    <a:ext uri="{FF2B5EF4-FFF2-40B4-BE49-F238E27FC236}">
                      <a16:creationId xmlns:a16="http://schemas.microsoft.com/office/drawing/2014/main" id="{74950B85-EDDA-41BB-A1DA-FE64582BAAA7}"/>
                    </a:ext>
                  </a:extLst>
                </p:cNvPr>
                <p:cNvSpPr/>
                <p:nvPr/>
              </p:nvSpPr>
              <p:spPr bwMode="auto">
                <a:xfrm rot="10800000">
                  <a:off x="2478933" y="3645714"/>
                  <a:ext cx="315876" cy="424517"/>
                </a:xfrm>
                <a:prstGeom prst="rtTriangle">
                  <a:avLst/>
                </a:prstGeom>
                <a:solidFill>
                  <a:srgbClr val="558ED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Right Triangle 302">
                  <a:extLst>
                    <a:ext uri="{FF2B5EF4-FFF2-40B4-BE49-F238E27FC236}">
                      <a16:creationId xmlns:a16="http://schemas.microsoft.com/office/drawing/2014/main" id="{10243C16-7330-4E6D-9E31-D20D47F5557B}"/>
                    </a:ext>
                  </a:extLst>
                </p:cNvPr>
                <p:cNvSpPr/>
                <p:nvPr/>
              </p:nvSpPr>
              <p:spPr bwMode="auto">
                <a:xfrm>
                  <a:off x="2478933" y="3645714"/>
                  <a:ext cx="315876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1" name="Group 271">
                <a:extLst>
                  <a:ext uri="{FF2B5EF4-FFF2-40B4-BE49-F238E27FC236}">
                    <a16:creationId xmlns:a16="http://schemas.microsoft.com/office/drawing/2014/main" id="{0141A434-A25E-476B-8513-05144983F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0107" y="3594619"/>
                <a:ext cx="316693" cy="424496"/>
                <a:chOff x="3021307" y="3645715"/>
                <a:chExt cx="316693" cy="424496"/>
              </a:xfrm>
            </p:grpSpPr>
            <p:sp>
              <p:nvSpPr>
                <p:cNvPr id="300" name="Right Triangle 299">
                  <a:extLst>
                    <a:ext uri="{FF2B5EF4-FFF2-40B4-BE49-F238E27FC236}">
                      <a16:creationId xmlns:a16="http://schemas.microsoft.com/office/drawing/2014/main" id="{4C1EC17F-65C4-4B6B-BDC5-A1D01B50DE8B}"/>
                    </a:ext>
                  </a:extLst>
                </p:cNvPr>
                <p:cNvSpPr/>
                <p:nvPr/>
              </p:nvSpPr>
              <p:spPr bwMode="auto">
                <a:xfrm rot="10800000">
                  <a:off x="3021116" y="3645714"/>
                  <a:ext cx="317463" cy="424517"/>
                </a:xfrm>
                <a:prstGeom prst="rtTriangle">
                  <a:avLst/>
                </a:prstGeom>
                <a:solidFill>
                  <a:srgbClr val="B3A2C7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Right Triangle 300">
                  <a:extLst>
                    <a:ext uri="{FF2B5EF4-FFF2-40B4-BE49-F238E27FC236}">
                      <a16:creationId xmlns:a16="http://schemas.microsoft.com/office/drawing/2014/main" id="{36CB5B65-3B93-4FDB-B862-C88E688769AA}"/>
                    </a:ext>
                  </a:extLst>
                </p:cNvPr>
                <p:cNvSpPr/>
                <p:nvPr/>
              </p:nvSpPr>
              <p:spPr bwMode="auto">
                <a:xfrm>
                  <a:off x="3021116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2" name="Group 272">
                <a:extLst>
                  <a:ext uri="{FF2B5EF4-FFF2-40B4-BE49-F238E27FC236}">
                    <a16:creationId xmlns:a16="http://schemas.microsoft.com/office/drawing/2014/main" id="{CAC24BFE-47C8-47C5-9C35-8822759B06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880" y="3594619"/>
                <a:ext cx="316693" cy="424496"/>
                <a:chOff x="3762614" y="3645715"/>
                <a:chExt cx="316693" cy="424496"/>
              </a:xfrm>
            </p:grpSpPr>
            <p:sp>
              <p:nvSpPr>
                <p:cNvPr id="298" name="Right Triangle 297">
                  <a:extLst>
                    <a:ext uri="{FF2B5EF4-FFF2-40B4-BE49-F238E27FC236}">
                      <a16:creationId xmlns:a16="http://schemas.microsoft.com/office/drawing/2014/main" id="{D340FB8B-22E9-4DB3-86E3-DB390E08F3CE}"/>
                    </a:ext>
                  </a:extLst>
                </p:cNvPr>
                <p:cNvSpPr/>
                <p:nvPr/>
              </p:nvSpPr>
              <p:spPr bwMode="auto">
                <a:xfrm rot="10800000">
                  <a:off x="3761830" y="3645714"/>
                  <a:ext cx="317463" cy="424517"/>
                </a:xfrm>
                <a:prstGeom prst="rtTriangle">
                  <a:avLst/>
                </a:prstGeom>
                <a:solidFill>
                  <a:srgbClr val="604A7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Right Triangle 298">
                  <a:extLst>
                    <a:ext uri="{FF2B5EF4-FFF2-40B4-BE49-F238E27FC236}">
                      <a16:creationId xmlns:a16="http://schemas.microsoft.com/office/drawing/2014/main" id="{6E420D09-C721-4626-ABDD-AC0D1A7BDFAC}"/>
                    </a:ext>
                  </a:extLst>
                </p:cNvPr>
                <p:cNvSpPr/>
                <p:nvPr/>
              </p:nvSpPr>
              <p:spPr bwMode="auto">
                <a:xfrm>
                  <a:off x="3761830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3" name="Group 273">
                <a:extLst>
                  <a:ext uri="{FF2B5EF4-FFF2-40B4-BE49-F238E27FC236}">
                    <a16:creationId xmlns:a16="http://schemas.microsoft.com/office/drawing/2014/main" id="{140BDC66-8610-4973-8CFE-750260285B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653" y="3594619"/>
                <a:ext cx="316693" cy="424496"/>
                <a:chOff x="4476605" y="3645715"/>
                <a:chExt cx="316693" cy="424496"/>
              </a:xfrm>
            </p:grpSpPr>
            <p:sp>
              <p:nvSpPr>
                <p:cNvPr id="296" name="Right Triangle 295">
                  <a:extLst>
                    <a:ext uri="{FF2B5EF4-FFF2-40B4-BE49-F238E27FC236}">
                      <a16:creationId xmlns:a16="http://schemas.microsoft.com/office/drawing/2014/main" id="{C4185F6A-4FA1-4948-9F09-FE1A6F24AC7D}"/>
                    </a:ext>
                  </a:extLst>
                </p:cNvPr>
                <p:cNvSpPr/>
                <p:nvPr/>
              </p:nvSpPr>
              <p:spPr bwMode="auto">
                <a:xfrm rot="10800000">
                  <a:off x="4476815" y="3645714"/>
                  <a:ext cx="315875" cy="424517"/>
                </a:xfrm>
                <a:prstGeom prst="rtTriangle">
                  <a:avLst/>
                </a:prstGeom>
                <a:solidFill>
                  <a:srgbClr val="4BACC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Right Triangle 296">
                  <a:extLst>
                    <a:ext uri="{FF2B5EF4-FFF2-40B4-BE49-F238E27FC236}">
                      <a16:creationId xmlns:a16="http://schemas.microsoft.com/office/drawing/2014/main" id="{BC493316-068B-40BB-824F-18E0DACB7BC5}"/>
                    </a:ext>
                  </a:extLst>
                </p:cNvPr>
                <p:cNvSpPr/>
                <p:nvPr/>
              </p:nvSpPr>
              <p:spPr bwMode="auto">
                <a:xfrm>
                  <a:off x="4476815" y="3645714"/>
                  <a:ext cx="315875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4" name="Group 274">
                <a:extLst>
                  <a:ext uri="{FF2B5EF4-FFF2-40B4-BE49-F238E27FC236}">
                    <a16:creationId xmlns:a16="http://schemas.microsoft.com/office/drawing/2014/main" id="{8696E5EF-61A8-4B90-9C90-750D98908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1426" y="3594619"/>
                <a:ext cx="316693" cy="424496"/>
                <a:chOff x="5086205" y="3645715"/>
                <a:chExt cx="316693" cy="424496"/>
              </a:xfrm>
            </p:grpSpPr>
            <p:sp>
              <p:nvSpPr>
                <p:cNvPr id="294" name="Right Triangle 293">
                  <a:extLst>
                    <a:ext uri="{FF2B5EF4-FFF2-40B4-BE49-F238E27FC236}">
                      <a16:creationId xmlns:a16="http://schemas.microsoft.com/office/drawing/2014/main" id="{5C4BB3AE-6857-4E48-8835-F7FBD2310B00}"/>
                    </a:ext>
                  </a:extLst>
                </p:cNvPr>
                <p:cNvSpPr/>
                <p:nvPr/>
              </p:nvSpPr>
              <p:spPr bwMode="auto">
                <a:xfrm rot="10800000">
                  <a:off x="5085822" y="3645714"/>
                  <a:ext cx="317463" cy="424517"/>
                </a:xfrm>
                <a:prstGeom prst="rtTriangle">
                  <a:avLst/>
                </a:prstGeom>
                <a:solidFill>
                  <a:srgbClr val="4F622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" name="Right Triangle 294">
                  <a:extLst>
                    <a:ext uri="{FF2B5EF4-FFF2-40B4-BE49-F238E27FC236}">
                      <a16:creationId xmlns:a16="http://schemas.microsoft.com/office/drawing/2014/main" id="{5B993244-FDD8-4B1E-AA54-9AD03E7B41F4}"/>
                    </a:ext>
                  </a:extLst>
                </p:cNvPr>
                <p:cNvSpPr/>
                <p:nvPr/>
              </p:nvSpPr>
              <p:spPr bwMode="auto">
                <a:xfrm>
                  <a:off x="5085822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5" name="Group 275">
                <a:extLst>
                  <a:ext uri="{FF2B5EF4-FFF2-40B4-BE49-F238E27FC236}">
                    <a16:creationId xmlns:a16="http://schemas.microsoft.com/office/drawing/2014/main" id="{74AA400B-CA25-4486-B490-E5C9A6F0F3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5199" y="3594618"/>
                <a:ext cx="316693" cy="424497"/>
                <a:chOff x="5702106" y="3645715"/>
                <a:chExt cx="316693" cy="424497"/>
              </a:xfrm>
            </p:grpSpPr>
            <p:sp>
              <p:nvSpPr>
                <p:cNvPr id="292" name="Right Triangle 291">
                  <a:extLst>
                    <a:ext uri="{FF2B5EF4-FFF2-40B4-BE49-F238E27FC236}">
                      <a16:creationId xmlns:a16="http://schemas.microsoft.com/office/drawing/2014/main" id="{8073F3B6-F6A9-4852-B913-BEC427D2DE9C}"/>
                    </a:ext>
                  </a:extLst>
                </p:cNvPr>
                <p:cNvSpPr/>
                <p:nvPr/>
              </p:nvSpPr>
              <p:spPr bwMode="auto">
                <a:xfrm rot="10800000">
                  <a:off x="5702717" y="3645715"/>
                  <a:ext cx="315876" cy="424517"/>
                </a:xfrm>
                <a:prstGeom prst="rtTriangle">
                  <a:avLst/>
                </a:prstGeom>
                <a:solidFill>
                  <a:srgbClr val="B7DEE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" name="Right Triangle 292">
                  <a:extLst>
                    <a:ext uri="{FF2B5EF4-FFF2-40B4-BE49-F238E27FC236}">
                      <a16:creationId xmlns:a16="http://schemas.microsoft.com/office/drawing/2014/main" id="{4CA0DCEF-3E51-4FC6-A91F-ED7441FB5C77}"/>
                    </a:ext>
                  </a:extLst>
                </p:cNvPr>
                <p:cNvSpPr/>
                <p:nvPr/>
              </p:nvSpPr>
              <p:spPr bwMode="auto">
                <a:xfrm>
                  <a:off x="5702717" y="3645715"/>
                  <a:ext cx="315876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6" name="Group 276">
                <a:extLst>
                  <a:ext uri="{FF2B5EF4-FFF2-40B4-BE49-F238E27FC236}">
                    <a16:creationId xmlns:a16="http://schemas.microsoft.com/office/drawing/2014/main" id="{31399011-6931-41BC-8A85-8EAA8ADEC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8972" y="3594619"/>
                <a:ext cx="316693" cy="424496"/>
                <a:chOff x="6253173" y="3645715"/>
                <a:chExt cx="316693" cy="424496"/>
              </a:xfrm>
            </p:grpSpPr>
            <p:sp>
              <p:nvSpPr>
                <p:cNvPr id="290" name="Right Triangle 289">
                  <a:extLst>
                    <a:ext uri="{FF2B5EF4-FFF2-40B4-BE49-F238E27FC236}">
                      <a16:creationId xmlns:a16="http://schemas.microsoft.com/office/drawing/2014/main" id="{03D3957B-D0E0-4D0A-8A10-A3E924A7A75E}"/>
                    </a:ext>
                  </a:extLst>
                </p:cNvPr>
                <p:cNvSpPr/>
                <p:nvPr/>
              </p:nvSpPr>
              <p:spPr bwMode="auto">
                <a:xfrm rot="10800000">
                  <a:off x="6253190" y="3645714"/>
                  <a:ext cx="317463" cy="424517"/>
                </a:xfrm>
                <a:prstGeom prst="rtTriangle">
                  <a:avLst/>
                </a:prstGeom>
                <a:solidFill>
                  <a:srgbClr val="CCC1D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" name="Right Triangle 290">
                  <a:extLst>
                    <a:ext uri="{FF2B5EF4-FFF2-40B4-BE49-F238E27FC236}">
                      <a16:creationId xmlns:a16="http://schemas.microsoft.com/office/drawing/2014/main" id="{92FB9A4B-A8DF-4CF1-A37C-E8A59F9D410C}"/>
                    </a:ext>
                  </a:extLst>
                </p:cNvPr>
                <p:cNvSpPr/>
                <p:nvPr/>
              </p:nvSpPr>
              <p:spPr bwMode="auto">
                <a:xfrm>
                  <a:off x="6253190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7" name="Group 277">
                <a:extLst>
                  <a:ext uri="{FF2B5EF4-FFF2-40B4-BE49-F238E27FC236}">
                    <a16:creationId xmlns:a16="http://schemas.microsoft.com/office/drawing/2014/main" id="{ED6180F7-FCA6-45C5-9E5F-3646EE003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2745" y="3594619"/>
                <a:ext cx="316693" cy="424496"/>
                <a:chOff x="6816336" y="3645715"/>
                <a:chExt cx="316693" cy="424496"/>
              </a:xfrm>
            </p:grpSpPr>
            <p:sp>
              <p:nvSpPr>
                <p:cNvPr id="288" name="Right Triangle 287">
                  <a:extLst>
                    <a:ext uri="{FF2B5EF4-FFF2-40B4-BE49-F238E27FC236}">
                      <a16:creationId xmlns:a16="http://schemas.microsoft.com/office/drawing/2014/main" id="{8CAA78F3-2185-4D79-9EE1-C8E6A29D8461}"/>
                    </a:ext>
                  </a:extLst>
                </p:cNvPr>
                <p:cNvSpPr/>
                <p:nvPr/>
              </p:nvSpPr>
              <p:spPr bwMode="auto">
                <a:xfrm rot="10800000">
                  <a:off x="6815760" y="3645714"/>
                  <a:ext cx="317463" cy="424517"/>
                </a:xfrm>
                <a:prstGeom prst="rtTriangle">
                  <a:avLst/>
                </a:prstGeom>
                <a:solidFill>
                  <a:srgbClr val="4F81BD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" name="Right Triangle 288">
                  <a:extLst>
                    <a:ext uri="{FF2B5EF4-FFF2-40B4-BE49-F238E27FC236}">
                      <a16:creationId xmlns:a16="http://schemas.microsoft.com/office/drawing/2014/main" id="{68442523-9206-40F1-9AEA-5BABDA584555}"/>
                    </a:ext>
                  </a:extLst>
                </p:cNvPr>
                <p:cNvSpPr/>
                <p:nvPr/>
              </p:nvSpPr>
              <p:spPr bwMode="auto">
                <a:xfrm>
                  <a:off x="6815760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8" name="Group 278">
                <a:extLst>
                  <a:ext uri="{FF2B5EF4-FFF2-40B4-BE49-F238E27FC236}">
                    <a16:creationId xmlns:a16="http://schemas.microsoft.com/office/drawing/2014/main" id="{BD86A0CE-69BD-48BF-B049-B7077BCB4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0291" y="3594619"/>
                <a:ext cx="316693" cy="424496"/>
                <a:chOff x="8011500" y="3645715"/>
                <a:chExt cx="316693" cy="424496"/>
              </a:xfrm>
            </p:grpSpPr>
            <p:sp>
              <p:nvSpPr>
                <p:cNvPr id="286" name="Right Triangle 285">
                  <a:extLst>
                    <a:ext uri="{FF2B5EF4-FFF2-40B4-BE49-F238E27FC236}">
                      <a16:creationId xmlns:a16="http://schemas.microsoft.com/office/drawing/2014/main" id="{8F34A070-CAB3-44C2-9A65-6F5587E1DC97}"/>
                    </a:ext>
                  </a:extLst>
                </p:cNvPr>
                <p:cNvSpPr/>
                <p:nvPr/>
              </p:nvSpPr>
              <p:spPr bwMode="auto">
                <a:xfrm rot="10800000">
                  <a:off x="8011325" y="3645714"/>
                  <a:ext cx="317463" cy="424517"/>
                </a:xfrm>
                <a:prstGeom prst="rtTriangle">
                  <a:avLst/>
                </a:prstGeom>
                <a:solidFill>
                  <a:srgbClr val="AEF8E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Right Triangle 286">
                  <a:extLst>
                    <a:ext uri="{FF2B5EF4-FFF2-40B4-BE49-F238E27FC236}">
                      <a16:creationId xmlns:a16="http://schemas.microsoft.com/office/drawing/2014/main" id="{EFE7FA3F-0DB5-4EDE-B53F-459F81EB363C}"/>
                    </a:ext>
                  </a:extLst>
                </p:cNvPr>
                <p:cNvSpPr/>
                <p:nvPr/>
              </p:nvSpPr>
              <p:spPr bwMode="auto">
                <a:xfrm>
                  <a:off x="8011325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9" name="Group 279">
                <a:extLst>
                  <a:ext uri="{FF2B5EF4-FFF2-40B4-BE49-F238E27FC236}">
                    <a16:creationId xmlns:a16="http://schemas.microsoft.com/office/drawing/2014/main" id="{B1208868-FCF6-4349-9DCA-9F740EC9A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4067" y="3594619"/>
                <a:ext cx="316692" cy="424496"/>
                <a:chOff x="8584067" y="3645715"/>
                <a:chExt cx="316692" cy="424496"/>
              </a:xfrm>
            </p:grpSpPr>
            <p:sp>
              <p:nvSpPr>
                <p:cNvPr id="284" name="Right Triangle 283">
                  <a:extLst>
                    <a:ext uri="{FF2B5EF4-FFF2-40B4-BE49-F238E27FC236}">
                      <a16:creationId xmlns:a16="http://schemas.microsoft.com/office/drawing/2014/main" id="{E06A8640-8D7C-4208-837E-1795CF2B0F65}"/>
                    </a:ext>
                  </a:extLst>
                </p:cNvPr>
                <p:cNvSpPr/>
                <p:nvPr/>
              </p:nvSpPr>
              <p:spPr bwMode="auto">
                <a:xfrm rot="10800000">
                  <a:off x="8583296" y="3645714"/>
                  <a:ext cx="317463" cy="424517"/>
                </a:xfrm>
                <a:prstGeom prst="rtTriangle">
                  <a:avLst/>
                </a:prstGeom>
                <a:solidFill>
                  <a:srgbClr val="21596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" name="Right Triangle 284">
                  <a:extLst>
                    <a:ext uri="{FF2B5EF4-FFF2-40B4-BE49-F238E27FC236}">
                      <a16:creationId xmlns:a16="http://schemas.microsoft.com/office/drawing/2014/main" id="{56BB916D-6618-4414-9C16-7D8658A22D2A}"/>
                    </a:ext>
                  </a:extLst>
                </p:cNvPr>
                <p:cNvSpPr/>
                <p:nvPr/>
              </p:nvSpPr>
              <p:spPr bwMode="auto">
                <a:xfrm>
                  <a:off x="8583296" y="3645714"/>
                  <a:ext cx="317463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80" name="Group 280">
                <a:extLst>
                  <a:ext uri="{FF2B5EF4-FFF2-40B4-BE49-F238E27FC236}">
                    <a16:creationId xmlns:a16="http://schemas.microsoft.com/office/drawing/2014/main" id="{9ECFAADC-9907-4A61-8323-B23929D116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6518" y="3594619"/>
                <a:ext cx="316693" cy="424496"/>
                <a:chOff x="7385398" y="3645715"/>
                <a:chExt cx="316693" cy="424496"/>
              </a:xfrm>
            </p:grpSpPr>
            <p:sp>
              <p:nvSpPr>
                <p:cNvPr id="282" name="Right Triangle 281">
                  <a:extLst>
                    <a:ext uri="{FF2B5EF4-FFF2-40B4-BE49-F238E27FC236}">
                      <a16:creationId xmlns:a16="http://schemas.microsoft.com/office/drawing/2014/main" id="{E3D575C3-1E3A-4091-B79C-86F422A2C70F}"/>
                    </a:ext>
                  </a:extLst>
                </p:cNvPr>
                <p:cNvSpPr/>
                <p:nvPr/>
              </p:nvSpPr>
              <p:spPr bwMode="auto">
                <a:xfrm rot="10800000">
                  <a:off x="7385817" y="3645714"/>
                  <a:ext cx="315875" cy="424517"/>
                </a:xfrm>
                <a:prstGeom prst="rtTriangle">
                  <a:avLst/>
                </a:prstGeom>
                <a:solidFill>
                  <a:srgbClr val="10D6A2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Right Triangle 282">
                  <a:extLst>
                    <a:ext uri="{FF2B5EF4-FFF2-40B4-BE49-F238E27FC236}">
                      <a16:creationId xmlns:a16="http://schemas.microsoft.com/office/drawing/2014/main" id="{30D6F326-B8FA-427D-AE07-5B93EEFA85FF}"/>
                    </a:ext>
                  </a:extLst>
                </p:cNvPr>
                <p:cNvSpPr/>
                <p:nvPr/>
              </p:nvSpPr>
              <p:spPr bwMode="auto">
                <a:xfrm>
                  <a:off x="7385817" y="3645714"/>
                  <a:ext cx="315875" cy="424517"/>
                </a:xfrm>
                <a:prstGeom prst="rtTriangle">
                  <a:avLst/>
                </a:prstGeom>
                <a:solidFill>
                  <a:srgbClr val="FF993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B763B059-9FB3-4768-AE3C-88EE8B12D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263" y="5446421"/>
              <a:ext cx="3334260" cy="189669"/>
              <a:chOff x="1338790" y="4296537"/>
              <a:chExt cx="7561969" cy="429791"/>
            </a:xfrm>
          </p:grpSpPr>
          <p:grpSp>
            <p:nvGrpSpPr>
              <p:cNvPr id="17529" name="Group 314">
                <a:extLst>
                  <a:ext uri="{FF2B5EF4-FFF2-40B4-BE49-F238E27FC236}">
                    <a16:creationId xmlns:a16="http://schemas.microsoft.com/office/drawing/2014/main" id="{19006F5D-E29C-411D-8185-346F2FA7D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790" y="4301832"/>
                <a:ext cx="316692" cy="424496"/>
                <a:chOff x="1338790" y="4255299"/>
                <a:chExt cx="316692" cy="424496"/>
              </a:xfrm>
            </p:grpSpPr>
            <p:sp>
              <p:nvSpPr>
                <p:cNvPr id="352" name="Right Triangle 351">
                  <a:extLst>
                    <a:ext uri="{FF2B5EF4-FFF2-40B4-BE49-F238E27FC236}">
                      <a16:creationId xmlns:a16="http://schemas.microsoft.com/office/drawing/2014/main" id="{D13B569F-3708-4359-984C-5C1879B5558B}"/>
                    </a:ext>
                  </a:extLst>
                </p:cNvPr>
                <p:cNvSpPr/>
                <p:nvPr/>
              </p:nvSpPr>
              <p:spPr bwMode="auto">
                <a:xfrm rot="10800000">
                  <a:off x="1338790" y="4254763"/>
                  <a:ext cx="317463" cy="425032"/>
                </a:xfrm>
                <a:prstGeom prst="rtTriangle">
                  <a:avLst/>
                </a:prstGeom>
                <a:solidFill>
                  <a:srgbClr val="9BBB59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3" name="Right Triangle 352">
                  <a:extLst>
                    <a:ext uri="{FF2B5EF4-FFF2-40B4-BE49-F238E27FC236}">
                      <a16:creationId xmlns:a16="http://schemas.microsoft.com/office/drawing/2014/main" id="{05BD2894-047B-4F4B-B9B3-8CD957BCA3FB}"/>
                    </a:ext>
                  </a:extLst>
                </p:cNvPr>
                <p:cNvSpPr/>
                <p:nvPr/>
              </p:nvSpPr>
              <p:spPr bwMode="auto">
                <a:xfrm>
                  <a:off x="1338790" y="4254763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0" name="Group 315">
                <a:extLst>
                  <a:ext uri="{FF2B5EF4-FFF2-40B4-BE49-F238E27FC236}">
                    <a16:creationId xmlns:a16="http://schemas.microsoft.com/office/drawing/2014/main" id="{8594B169-49DD-4E75-9F5C-CA6562380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2562" y="4296538"/>
                <a:ext cx="316692" cy="424496"/>
                <a:chOff x="1862485" y="4255299"/>
                <a:chExt cx="316692" cy="424496"/>
              </a:xfrm>
            </p:grpSpPr>
            <p:sp>
              <p:nvSpPr>
                <p:cNvPr id="350" name="Right Triangle 349">
                  <a:extLst>
                    <a:ext uri="{FF2B5EF4-FFF2-40B4-BE49-F238E27FC236}">
                      <a16:creationId xmlns:a16="http://schemas.microsoft.com/office/drawing/2014/main" id="{8C3039B8-770E-4250-A56E-8579AAC7061F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1893" y="4255298"/>
                  <a:ext cx="317463" cy="425032"/>
                </a:xfrm>
                <a:prstGeom prst="rtTriangle">
                  <a:avLst/>
                </a:prstGeom>
                <a:solidFill>
                  <a:srgbClr val="C3D69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1" name="Right Triangle 350">
                  <a:extLst>
                    <a:ext uri="{FF2B5EF4-FFF2-40B4-BE49-F238E27FC236}">
                      <a16:creationId xmlns:a16="http://schemas.microsoft.com/office/drawing/2014/main" id="{DA208835-5E04-46F4-9EF7-1A1EE63A8124}"/>
                    </a:ext>
                  </a:extLst>
                </p:cNvPr>
                <p:cNvSpPr/>
                <p:nvPr/>
              </p:nvSpPr>
              <p:spPr bwMode="auto">
                <a:xfrm>
                  <a:off x="1861893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1" name="Group 316">
                <a:extLst>
                  <a:ext uri="{FF2B5EF4-FFF2-40B4-BE49-F238E27FC236}">
                    <a16:creationId xmlns:a16="http://schemas.microsoft.com/office/drawing/2014/main" id="{8A3AF320-F0A5-490F-85BD-AA10A4C90A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6334" y="4296538"/>
                <a:ext cx="316693" cy="424496"/>
                <a:chOff x="2478531" y="4255299"/>
                <a:chExt cx="316693" cy="424496"/>
              </a:xfrm>
            </p:grpSpPr>
            <p:sp>
              <p:nvSpPr>
                <p:cNvPr id="348" name="Right Triangle 347">
                  <a:extLst>
                    <a:ext uri="{FF2B5EF4-FFF2-40B4-BE49-F238E27FC236}">
                      <a16:creationId xmlns:a16="http://schemas.microsoft.com/office/drawing/2014/main" id="{4ECCC13E-8866-4B6E-BE1F-C98CDA404268}"/>
                    </a:ext>
                  </a:extLst>
                </p:cNvPr>
                <p:cNvSpPr/>
                <p:nvPr/>
              </p:nvSpPr>
              <p:spPr bwMode="auto">
                <a:xfrm rot="10800000">
                  <a:off x="2478933" y="4255298"/>
                  <a:ext cx="315876" cy="425032"/>
                </a:xfrm>
                <a:prstGeom prst="rtTriangle">
                  <a:avLst/>
                </a:prstGeom>
                <a:solidFill>
                  <a:srgbClr val="558ED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Right Triangle 348">
                  <a:extLst>
                    <a:ext uri="{FF2B5EF4-FFF2-40B4-BE49-F238E27FC236}">
                      <a16:creationId xmlns:a16="http://schemas.microsoft.com/office/drawing/2014/main" id="{56E2944F-4686-4FDC-9743-57BD822D50B5}"/>
                    </a:ext>
                  </a:extLst>
                </p:cNvPr>
                <p:cNvSpPr/>
                <p:nvPr/>
              </p:nvSpPr>
              <p:spPr bwMode="auto">
                <a:xfrm>
                  <a:off x="2478933" y="4255298"/>
                  <a:ext cx="315876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2" name="Group 317">
                <a:extLst>
                  <a:ext uri="{FF2B5EF4-FFF2-40B4-BE49-F238E27FC236}">
                    <a16:creationId xmlns:a16="http://schemas.microsoft.com/office/drawing/2014/main" id="{EA632770-5F96-4FED-9DED-453B384D6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0107" y="4296538"/>
                <a:ext cx="316693" cy="424496"/>
                <a:chOff x="3021307" y="4255299"/>
                <a:chExt cx="316693" cy="424496"/>
              </a:xfrm>
            </p:grpSpPr>
            <p:sp>
              <p:nvSpPr>
                <p:cNvPr id="346" name="Right Triangle 345">
                  <a:extLst>
                    <a:ext uri="{FF2B5EF4-FFF2-40B4-BE49-F238E27FC236}">
                      <a16:creationId xmlns:a16="http://schemas.microsoft.com/office/drawing/2014/main" id="{79FD5BCF-AADF-4678-9535-DB4BCADD198F}"/>
                    </a:ext>
                  </a:extLst>
                </p:cNvPr>
                <p:cNvSpPr/>
                <p:nvPr/>
              </p:nvSpPr>
              <p:spPr bwMode="auto">
                <a:xfrm rot="10800000">
                  <a:off x="3021116" y="4255298"/>
                  <a:ext cx="317463" cy="425032"/>
                </a:xfrm>
                <a:prstGeom prst="rtTriangle">
                  <a:avLst/>
                </a:prstGeom>
                <a:solidFill>
                  <a:srgbClr val="B3A2C7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7" name="Right Triangle 346">
                  <a:extLst>
                    <a:ext uri="{FF2B5EF4-FFF2-40B4-BE49-F238E27FC236}">
                      <a16:creationId xmlns:a16="http://schemas.microsoft.com/office/drawing/2014/main" id="{D546D9AA-E042-4B72-8900-FE64C38EA0A6}"/>
                    </a:ext>
                  </a:extLst>
                </p:cNvPr>
                <p:cNvSpPr/>
                <p:nvPr/>
              </p:nvSpPr>
              <p:spPr bwMode="auto">
                <a:xfrm>
                  <a:off x="3021116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3" name="Group 318">
                <a:extLst>
                  <a:ext uri="{FF2B5EF4-FFF2-40B4-BE49-F238E27FC236}">
                    <a16:creationId xmlns:a16="http://schemas.microsoft.com/office/drawing/2014/main" id="{B651810F-0933-45B3-BC9B-856A5ECC3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880" y="4296538"/>
                <a:ext cx="316693" cy="424496"/>
                <a:chOff x="3762614" y="4255299"/>
                <a:chExt cx="316693" cy="424496"/>
              </a:xfrm>
            </p:grpSpPr>
            <p:sp>
              <p:nvSpPr>
                <p:cNvPr id="344" name="Right Triangle 343">
                  <a:extLst>
                    <a:ext uri="{FF2B5EF4-FFF2-40B4-BE49-F238E27FC236}">
                      <a16:creationId xmlns:a16="http://schemas.microsoft.com/office/drawing/2014/main" id="{12139C79-30CD-4A78-BB12-73FCD53C539A}"/>
                    </a:ext>
                  </a:extLst>
                </p:cNvPr>
                <p:cNvSpPr/>
                <p:nvPr/>
              </p:nvSpPr>
              <p:spPr bwMode="auto">
                <a:xfrm rot="10800000">
                  <a:off x="3761830" y="4255298"/>
                  <a:ext cx="317463" cy="425032"/>
                </a:xfrm>
                <a:prstGeom prst="rtTriangle">
                  <a:avLst/>
                </a:prstGeom>
                <a:solidFill>
                  <a:srgbClr val="604A7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Right Triangle 344">
                  <a:extLst>
                    <a:ext uri="{FF2B5EF4-FFF2-40B4-BE49-F238E27FC236}">
                      <a16:creationId xmlns:a16="http://schemas.microsoft.com/office/drawing/2014/main" id="{6E92C0EF-6E55-4B42-9F0B-AC28CAE22822}"/>
                    </a:ext>
                  </a:extLst>
                </p:cNvPr>
                <p:cNvSpPr/>
                <p:nvPr/>
              </p:nvSpPr>
              <p:spPr bwMode="auto">
                <a:xfrm>
                  <a:off x="3761830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4" name="Group 319">
                <a:extLst>
                  <a:ext uri="{FF2B5EF4-FFF2-40B4-BE49-F238E27FC236}">
                    <a16:creationId xmlns:a16="http://schemas.microsoft.com/office/drawing/2014/main" id="{94406DA8-2B81-47DC-A8F2-74C3DBBFF9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653" y="4296538"/>
                <a:ext cx="316693" cy="424496"/>
                <a:chOff x="4476605" y="4255299"/>
                <a:chExt cx="316693" cy="424496"/>
              </a:xfrm>
            </p:grpSpPr>
            <p:sp>
              <p:nvSpPr>
                <p:cNvPr id="342" name="Right Triangle 341">
                  <a:extLst>
                    <a:ext uri="{FF2B5EF4-FFF2-40B4-BE49-F238E27FC236}">
                      <a16:creationId xmlns:a16="http://schemas.microsoft.com/office/drawing/2014/main" id="{BC55C066-7451-4260-997B-3C1B0716B61F}"/>
                    </a:ext>
                  </a:extLst>
                </p:cNvPr>
                <p:cNvSpPr/>
                <p:nvPr/>
              </p:nvSpPr>
              <p:spPr bwMode="auto">
                <a:xfrm rot="10800000">
                  <a:off x="4476815" y="4255298"/>
                  <a:ext cx="315875" cy="425032"/>
                </a:xfrm>
                <a:prstGeom prst="rtTriangle">
                  <a:avLst/>
                </a:prstGeom>
                <a:solidFill>
                  <a:srgbClr val="4BACC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Right Triangle 342">
                  <a:extLst>
                    <a:ext uri="{FF2B5EF4-FFF2-40B4-BE49-F238E27FC236}">
                      <a16:creationId xmlns:a16="http://schemas.microsoft.com/office/drawing/2014/main" id="{7D689381-F068-4F80-BF21-9BFB87CEBB14}"/>
                    </a:ext>
                  </a:extLst>
                </p:cNvPr>
                <p:cNvSpPr/>
                <p:nvPr/>
              </p:nvSpPr>
              <p:spPr bwMode="auto">
                <a:xfrm>
                  <a:off x="4476815" y="4255298"/>
                  <a:ext cx="315875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5" name="Group 320">
                <a:extLst>
                  <a:ext uri="{FF2B5EF4-FFF2-40B4-BE49-F238E27FC236}">
                    <a16:creationId xmlns:a16="http://schemas.microsoft.com/office/drawing/2014/main" id="{CD14314F-4427-4BB5-919C-8E7B0CE90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1426" y="4296538"/>
                <a:ext cx="316693" cy="424496"/>
                <a:chOff x="5086205" y="4255299"/>
                <a:chExt cx="316693" cy="424496"/>
              </a:xfrm>
            </p:grpSpPr>
            <p:sp>
              <p:nvSpPr>
                <p:cNvPr id="340" name="Right Triangle 339">
                  <a:extLst>
                    <a:ext uri="{FF2B5EF4-FFF2-40B4-BE49-F238E27FC236}">
                      <a16:creationId xmlns:a16="http://schemas.microsoft.com/office/drawing/2014/main" id="{839AEB10-FED5-4B8C-91E4-AF7EF6F16DF3}"/>
                    </a:ext>
                  </a:extLst>
                </p:cNvPr>
                <p:cNvSpPr/>
                <p:nvPr/>
              </p:nvSpPr>
              <p:spPr bwMode="auto">
                <a:xfrm rot="10800000">
                  <a:off x="5085822" y="4255298"/>
                  <a:ext cx="317463" cy="425032"/>
                </a:xfrm>
                <a:prstGeom prst="rtTriangle">
                  <a:avLst/>
                </a:prstGeom>
                <a:solidFill>
                  <a:srgbClr val="4F622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Right Triangle 340">
                  <a:extLst>
                    <a:ext uri="{FF2B5EF4-FFF2-40B4-BE49-F238E27FC236}">
                      <a16:creationId xmlns:a16="http://schemas.microsoft.com/office/drawing/2014/main" id="{7BE0DD11-1A22-4C73-8164-DBF916D6A391}"/>
                    </a:ext>
                  </a:extLst>
                </p:cNvPr>
                <p:cNvSpPr/>
                <p:nvPr/>
              </p:nvSpPr>
              <p:spPr bwMode="auto">
                <a:xfrm>
                  <a:off x="5085822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6" name="Group 321">
                <a:extLst>
                  <a:ext uri="{FF2B5EF4-FFF2-40B4-BE49-F238E27FC236}">
                    <a16:creationId xmlns:a16="http://schemas.microsoft.com/office/drawing/2014/main" id="{ABCC7C21-9210-477B-91BD-0C7503A769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5199" y="4296537"/>
                <a:ext cx="316693" cy="424496"/>
                <a:chOff x="5702106" y="4255299"/>
                <a:chExt cx="316693" cy="424496"/>
              </a:xfrm>
            </p:grpSpPr>
            <p:sp>
              <p:nvSpPr>
                <p:cNvPr id="338" name="Right Triangle 337">
                  <a:extLst>
                    <a:ext uri="{FF2B5EF4-FFF2-40B4-BE49-F238E27FC236}">
                      <a16:creationId xmlns:a16="http://schemas.microsoft.com/office/drawing/2014/main" id="{8BDB95F7-893C-47A3-AB99-22F597460EF0}"/>
                    </a:ext>
                  </a:extLst>
                </p:cNvPr>
                <p:cNvSpPr/>
                <p:nvPr/>
              </p:nvSpPr>
              <p:spPr bwMode="auto">
                <a:xfrm rot="10800000">
                  <a:off x="5702717" y="4255299"/>
                  <a:ext cx="315876" cy="425032"/>
                </a:xfrm>
                <a:prstGeom prst="rtTriangle">
                  <a:avLst/>
                </a:prstGeom>
                <a:solidFill>
                  <a:srgbClr val="B7DEE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Right Triangle 338">
                  <a:extLst>
                    <a:ext uri="{FF2B5EF4-FFF2-40B4-BE49-F238E27FC236}">
                      <a16:creationId xmlns:a16="http://schemas.microsoft.com/office/drawing/2014/main" id="{3354D7E3-4101-49CA-B670-B3CA25C2583B}"/>
                    </a:ext>
                  </a:extLst>
                </p:cNvPr>
                <p:cNvSpPr/>
                <p:nvPr/>
              </p:nvSpPr>
              <p:spPr bwMode="auto">
                <a:xfrm>
                  <a:off x="5702717" y="4255299"/>
                  <a:ext cx="315876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7" name="Group 322">
                <a:extLst>
                  <a:ext uri="{FF2B5EF4-FFF2-40B4-BE49-F238E27FC236}">
                    <a16:creationId xmlns:a16="http://schemas.microsoft.com/office/drawing/2014/main" id="{6AE89476-DA60-4243-BA50-94B416E61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8972" y="4296538"/>
                <a:ext cx="316693" cy="424496"/>
                <a:chOff x="6253173" y="4255299"/>
                <a:chExt cx="316693" cy="424496"/>
              </a:xfrm>
            </p:grpSpPr>
            <p:sp>
              <p:nvSpPr>
                <p:cNvPr id="336" name="Right Triangle 335">
                  <a:extLst>
                    <a:ext uri="{FF2B5EF4-FFF2-40B4-BE49-F238E27FC236}">
                      <a16:creationId xmlns:a16="http://schemas.microsoft.com/office/drawing/2014/main" id="{A397DBEC-7938-4504-9FF9-C8FB55783444}"/>
                    </a:ext>
                  </a:extLst>
                </p:cNvPr>
                <p:cNvSpPr/>
                <p:nvPr/>
              </p:nvSpPr>
              <p:spPr bwMode="auto">
                <a:xfrm rot="10800000">
                  <a:off x="6253190" y="4255298"/>
                  <a:ext cx="317463" cy="425032"/>
                </a:xfrm>
                <a:prstGeom prst="rtTriangle">
                  <a:avLst/>
                </a:prstGeom>
                <a:solidFill>
                  <a:srgbClr val="CCC1D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Right Triangle 336">
                  <a:extLst>
                    <a:ext uri="{FF2B5EF4-FFF2-40B4-BE49-F238E27FC236}">
                      <a16:creationId xmlns:a16="http://schemas.microsoft.com/office/drawing/2014/main" id="{8143F8AC-EE45-4077-9586-41919EF9F98D}"/>
                    </a:ext>
                  </a:extLst>
                </p:cNvPr>
                <p:cNvSpPr/>
                <p:nvPr/>
              </p:nvSpPr>
              <p:spPr bwMode="auto">
                <a:xfrm>
                  <a:off x="6253190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8" name="Group 323">
                <a:extLst>
                  <a:ext uri="{FF2B5EF4-FFF2-40B4-BE49-F238E27FC236}">
                    <a16:creationId xmlns:a16="http://schemas.microsoft.com/office/drawing/2014/main" id="{DE62B164-EE2C-43F0-A919-4491853FC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2745" y="4296538"/>
                <a:ext cx="316693" cy="424496"/>
                <a:chOff x="6816336" y="4255299"/>
                <a:chExt cx="316693" cy="424496"/>
              </a:xfrm>
            </p:grpSpPr>
            <p:sp>
              <p:nvSpPr>
                <p:cNvPr id="334" name="Right Triangle 333">
                  <a:extLst>
                    <a:ext uri="{FF2B5EF4-FFF2-40B4-BE49-F238E27FC236}">
                      <a16:creationId xmlns:a16="http://schemas.microsoft.com/office/drawing/2014/main" id="{2709AD54-3574-47A5-B657-100E4779BF5E}"/>
                    </a:ext>
                  </a:extLst>
                </p:cNvPr>
                <p:cNvSpPr/>
                <p:nvPr/>
              </p:nvSpPr>
              <p:spPr bwMode="auto">
                <a:xfrm rot="10800000">
                  <a:off x="6815760" y="4255298"/>
                  <a:ext cx="317463" cy="425032"/>
                </a:xfrm>
                <a:prstGeom prst="rtTriangle">
                  <a:avLst/>
                </a:prstGeom>
                <a:solidFill>
                  <a:srgbClr val="4F81BD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Right Triangle 334">
                  <a:extLst>
                    <a:ext uri="{FF2B5EF4-FFF2-40B4-BE49-F238E27FC236}">
                      <a16:creationId xmlns:a16="http://schemas.microsoft.com/office/drawing/2014/main" id="{67AB712C-B29A-491C-BA5B-0993C30E7B42}"/>
                    </a:ext>
                  </a:extLst>
                </p:cNvPr>
                <p:cNvSpPr/>
                <p:nvPr/>
              </p:nvSpPr>
              <p:spPr bwMode="auto">
                <a:xfrm>
                  <a:off x="6815760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9" name="Group 324">
                <a:extLst>
                  <a:ext uri="{FF2B5EF4-FFF2-40B4-BE49-F238E27FC236}">
                    <a16:creationId xmlns:a16="http://schemas.microsoft.com/office/drawing/2014/main" id="{8231E25F-3C72-40EA-AD0A-05E8F1C10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0291" y="4296538"/>
                <a:ext cx="316693" cy="424496"/>
                <a:chOff x="8011500" y="4255299"/>
                <a:chExt cx="316693" cy="424496"/>
              </a:xfrm>
            </p:grpSpPr>
            <p:sp>
              <p:nvSpPr>
                <p:cNvPr id="332" name="Right Triangle 331">
                  <a:extLst>
                    <a:ext uri="{FF2B5EF4-FFF2-40B4-BE49-F238E27FC236}">
                      <a16:creationId xmlns:a16="http://schemas.microsoft.com/office/drawing/2014/main" id="{6643FB64-F6B3-411D-AB97-18C32C687F1E}"/>
                    </a:ext>
                  </a:extLst>
                </p:cNvPr>
                <p:cNvSpPr/>
                <p:nvPr/>
              </p:nvSpPr>
              <p:spPr bwMode="auto">
                <a:xfrm rot="10800000">
                  <a:off x="8011325" y="4255298"/>
                  <a:ext cx="317463" cy="425032"/>
                </a:xfrm>
                <a:prstGeom prst="rtTriangle">
                  <a:avLst/>
                </a:prstGeom>
                <a:solidFill>
                  <a:srgbClr val="AEF8E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Right Triangle 332">
                  <a:extLst>
                    <a:ext uri="{FF2B5EF4-FFF2-40B4-BE49-F238E27FC236}">
                      <a16:creationId xmlns:a16="http://schemas.microsoft.com/office/drawing/2014/main" id="{6BCD7F22-9EEF-4F17-ADB9-B10488B404E7}"/>
                    </a:ext>
                  </a:extLst>
                </p:cNvPr>
                <p:cNvSpPr/>
                <p:nvPr/>
              </p:nvSpPr>
              <p:spPr bwMode="auto">
                <a:xfrm>
                  <a:off x="8011325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40" name="Group 325">
                <a:extLst>
                  <a:ext uri="{FF2B5EF4-FFF2-40B4-BE49-F238E27FC236}">
                    <a16:creationId xmlns:a16="http://schemas.microsoft.com/office/drawing/2014/main" id="{448C84CC-B72E-4BE8-9ADA-DE6CA1B2E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4067" y="4296538"/>
                <a:ext cx="316692" cy="424496"/>
                <a:chOff x="8584067" y="4255299"/>
                <a:chExt cx="316692" cy="424496"/>
              </a:xfrm>
            </p:grpSpPr>
            <p:sp>
              <p:nvSpPr>
                <p:cNvPr id="330" name="Right Triangle 329">
                  <a:extLst>
                    <a:ext uri="{FF2B5EF4-FFF2-40B4-BE49-F238E27FC236}">
                      <a16:creationId xmlns:a16="http://schemas.microsoft.com/office/drawing/2014/main" id="{21306F79-969D-448A-AFA2-FB26DF05F1B1}"/>
                    </a:ext>
                  </a:extLst>
                </p:cNvPr>
                <p:cNvSpPr/>
                <p:nvPr/>
              </p:nvSpPr>
              <p:spPr bwMode="auto">
                <a:xfrm rot="10800000">
                  <a:off x="8583296" y="4255298"/>
                  <a:ext cx="317463" cy="425032"/>
                </a:xfrm>
                <a:prstGeom prst="rtTriangle">
                  <a:avLst/>
                </a:prstGeom>
                <a:solidFill>
                  <a:srgbClr val="21596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" name="Right Triangle 330">
                  <a:extLst>
                    <a:ext uri="{FF2B5EF4-FFF2-40B4-BE49-F238E27FC236}">
                      <a16:creationId xmlns:a16="http://schemas.microsoft.com/office/drawing/2014/main" id="{1967D6CE-D21F-4A3B-9F7D-BBF0C2FBC695}"/>
                    </a:ext>
                  </a:extLst>
                </p:cNvPr>
                <p:cNvSpPr/>
                <p:nvPr/>
              </p:nvSpPr>
              <p:spPr bwMode="auto">
                <a:xfrm>
                  <a:off x="8583296" y="4255298"/>
                  <a:ext cx="317463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41" name="Group 326">
                <a:extLst>
                  <a:ext uri="{FF2B5EF4-FFF2-40B4-BE49-F238E27FC236}">
                    <a16:creationId xmlns:a16="http://schemas.microsoft.com/office/drawing/2014/main" id="{24A22930-C1FA-4210-8815-70132A3103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6518" y="4296538"/>
                <a:ext cx="316693" cy="424496"/>
                <a:chOff x="7385398" y="4255299"/>
                <a:chExt cx="316693" cy="424496"/>
              </a:xfrm>
            </p:grpSpPr>
            <p:sp>
              <p:nvSpPr>
                <p:cNvPr id="328" name="Right Triangle 327">
                  <a:extLst>
                    <a:ext uri="{FF2B5EF4-FFF2-40B4-BE49-F238E27FC236}">
                      <a16:creationId xmlns:a16="http://schemas.microsoft.com/office/drawing/2014/main" id="{B2123D9A-5378-47EB-8D28-BD13021F840F}"/>
                    </a:ext>
                  </a:extLst>
                </p:cNvPr>
                <p:cNvSpPr/>
                <p:nvPr/>
              </p:nvSpPr>
              <p:spPr bwMode="auto">
                <a:xfrm rot="10800000">
                  <a:off x="7385817" y="4255298"/>
                  <a:ext cx="315875" cy="425032"/>
                </a:xfrm>
                <a:prstGeom prst="rtTriangle">
                  <a:avLst/>
                </a:prstGeom>
                <a:solidFill>
                  <a:srgbClr val="10D6A2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" name="Right Triangle 328">
                  <a:extLst>
                    <a:ext uri="{FF2B5EF4-FFF2-40B4-BE49-F238E27FC236}">
                      <a16:creationId xmlns:a16="http://schemas.microsoft.com/office/drawing/2014/main" id="{8766B576-5CDC-4926-92D5-B8F9EAD0349F}"/>
                    </a:ext>
                  </a:extLst>
                </p:cNvPr>
                <p:cNvSpPr/>
                <p:nvPr/>
              </p:nvSpPr>
              <p:spPr bwMode="auto">
                <a:xfrm>
                  <a:off x="7385817" y="4255298"/>
                  <a:ext cx="315875" cy="425032"/>
                </a:xfrm>
                <a:prstGeom prst="rtTriangle">
                  <a:avLst/>
                </a:prstGeom>
                <a:solidFill>
                  <a:srgbClr val="FFCC6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0E80C580-E9D5-4371-9EEA-169B4A34F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262" y="5960519"/>
              <a:ext cx="3328423" cy="186543"/>
              <a:chOff x="1338790" y="5700374"/>
              <a:chExt cx="7561969" cy="424496"/>
            </a:xfrm>
          </p:grpSpPr>
          <p:grpSp>
            <p:nvGrpSpPr>
              <p:cNvPr id="17490" name="Group 372">
                <a:extLst>
                  <a:ext uri="{FF2B5EF4-FFF2-40B4-BE49-F238E27FC236}">
                    <a16:creationId xmlns:a16="http://schemas.microsoft.com/office/drawing/2014/main" id="{841752CE-AB88-4A32-AC4B-485F419EB2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790" y="5700374"/>
                <a:ext cx="316692" cy="424496"/>
                <a:chOff x="1338790" y="5700374"/>
                <a:chExt cx="316692" cy="424496"/>
              </a:xfrm>
            </p:grpSpPr>
            <p:sp>
              <p:nvSpPr>
                <p:cNvPr id="410" name="Right Triangle 409">
                  <a:extLst>
                    <a:ext uri="{FF2B5EF4-FFF2-40B4-BE49-F238E27FC236}">
                      <a16:creationId xmlns:a16="http://schemas.microsoft.com/office/drawing/2014/main" id="{58970F75-5C73-4F71-AC69-A88932F2C728}"/>
                    </a:ext>
                  </a:extLst>
                </p:cNvPr>
                <p:cNvSpPr/>
                <p:nvPr/>
              </p:nvSpPr>
              <p:spPr bwMode="auto">
                <a:xfrm rot="10800000">
                  <a:off x="1338790" y="5700374"/>
                  <a:ext cx="317463" cy="424496"/>
                </a:xfrm>
                <a:prstGeom prst="rtTriangle">
                  <a:avLst/>
                </a:prstGeom>
                <a:solidFill>
                  <a:srgbClr val="9BBB59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Right Triangle 410">
                  <a:extLst>
                    <a:ext uri="{FF2B5EF4-FFF2-40B4-BE49-F238E27FC236}">
                      <a16:creationId xmlns:a16="http://schemas.microsoft.com/office/drawing/2014/main" id="{AA47A2B7-5EB0-4BC0-89D8-18940E3A0764}"/>
                    </a:ext>
                  </a:extLst>
                </p:cNvPr>
                <p:cNvSpPr/>
                <p:nvPr/>
              </p:nvSpPr>
              <p:spPr bwMode="auto">
                <a:xfrm>
                  <a:off x="1338790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1" name="Group 373">
                <a:extLst>
                  <a:ext uri="{FF2B5EF4-FFF2-40B4-BE49-F238E27FC236}">
                    <a16:creationId xmlns:a16="http://schemas.microsoft.com/office/drawing/2014/main" id="{EB7E5DCB-3D2F-4E3B-B37D-E2B6F2F3E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2563" y="5700374"/>
                <a:ext cx="316692" cy="424496"/>
                <a:chOff x="1862485" y="5700374"/>
                <a:chExt cx="316692" cy="424496"/>
              </a:xfrm>
            </p:grpSpPr>
            <p:sp>
              <p:nvSpPr>
                <p:cNvPr id="408" name="Right Triangle 407">
                  <a:extLst>
                    <a:ext uri="{FF2B5EF4-FFF2-40B4-BE49-F238E27FC236}">
                      <a16:creationId xmlns:a16="http://schemas.microsoft.com/office/drawing/2014/main" id="{9CAA715D-293C-42B8-A87F-1C8D3662D00A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1892" y="5700374"/>
                  <a:ext cx="317463" cy="424496"/>
                </a:xfrm>
                <a:prstGeom prst="rtTriangle">
                  <a:avLst/>
                </a:prstGeom>
                <a:solidFill>
                  <a:srgbClr val="C3D69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Right Triangle 408">
                  <a:extLst>
                    <a:ext uri="{FF2B5EF4-FFF2-40B4-BE49-F238E27FC236}">
                      <a16:creationId xmlns:a16="http://schemas.microsoft.com/office/drawing/2014/main" id="{018491E2-CDBE-44FA-A049-C0C934DE2D24}"/>
                    </a:ext>
                  </a:extLst>
                </p:cNvPr>
                <p:cNvSpPr/>
                <p:nvPr/>
              </p:nvSpPr>
              <p:spPr bwMode="auto">
                <a:xfrm>
                  <a:off x="1861892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2" name="Group 374">
                <a:extLst>
                  <a:ext uri="{FF2B5EF4-FFF2-40B4-BE49-F238E27FC236}">
                    <a16:creationId xmlns:a16="http://schemas.microsoft.com/office/drawing/2014/main" id="{D9C20179-579E-4E2C-95E2-4D7590A238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6336" y="5700374"/>
                <a:ext cx="316692" cy="424496"/>
                <a:chOff x="2478531" y="5700374"/>
                <a:chExt cx="316692" cy="424496"/>
              </a:xfrm>
            </p:grpSpPr>
            <p:sp>
              <p:nvSpPr>
                <p:cNvPr id="406" name="Right Triangle 405">
                  <a:extLst>
                    <a:ext uri="{FF2B5EF4-FFF2-40B4-BE49-F238E27FC236}">
                      <a16:creationId xmlns:a16="http://schemas.microsoft.com/office/drawing/2014/main" id="{28C41B55-B484-4CBE-9072-FAE128EA4FDB}"/>
                    </a:ext>
                  </a:extLst>
                </p:cNvPr>
                <p:cNvSpPr/>
                <p:nvPr/>
              </p:nvSpPr>
              <p:spPr bwMode="auto">
                <a:xfrm rot="10800000">
                  <a:off x="2478931" y="5700374"/>
                  <a:ext cx="315876" cy="424496"/>
                </a:xfrm>
                <a:prstGeom prst="rtTriangle">
                  <a:avLst/>
                </a:prstGeom>
                <a:solidFill>
                  <a:srgbClr val="558ED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7" name="Right Triangle 406">
                  <a:extLst>
                    <a:ext uri="{FF2B5EF4-FFF2-40B4-BE49-F238E27FC236}">
                      <a16:creationId xmlns:a16="http://schemas.microsoft.com/office/drawing/2014/main" id="{50BD508A-C585-469C-A2C8-BC921E71CA05}"/>
                    </a:ext>
                  </a:extLst>
                </p:cNvPr>
                <p:cNvSpPr/>
                <p:nvPr/>
              </p:nvSpPr>
              <p:spPr bwMode="auto">
                <a:xfrm>
                  <a:off x="2478931" y="5700374"/>
                  <a:ext cx="315876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3" name="Group 375">
                <a:extLst>
                  <a:ext uri="{FF2B5EF4-FFF2-40B4-BE49-F238E27FC236}">
                    <a16:creationId xmlns:a16="http://schemas.microsoft.com/office/drawing/2014/main" id="{B8299A89-0F5B-460D-9E5E-7C5C90F9F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0109" y="5700374"/>
                <a:ext cx="316692" cy="424496"/>
                <a:chOff x="3021307" y="5700374"/>
                <a:chExt cx="316692" cy="424496"/>
              </a:xfrm>
            </p:grpSpPr>
            <p:sp>
              <p:nvSpPr>
                <p:cNvPr id="404" name="Right Triangle 403">
                  <a:extLst>
                    <a:ext uri="{FF2B5EF4-FFF2-40B4-BE49-F238E27FC236}">
                      <a16:creationId xmlns:a16="http://schemas.microsoft.com/office/drawing/2014/main" id="{19BEB7AD-D606-4598-B1BF-CF92B59DBC46}"/>
                    </a:ext>
                  </a:extLst>
                </p:cNvPr>
                <p:cNvSpPr/>
                <p:nvPr/>
              </p:nvSpPr>
              <p:spPr bwMode="auto">
                <a:xfrm rot="10800000">
                  <a:off x="3021114" y="5700374"/>
                  <a:ext cx="317463" cy="424496"/>
                </a:xfrm>
                <a:prstGeom prst="rtTriangle">
                  <a:avLst/>
                </a:prstGeom>
                <a:solidFill>
                  <a:srgbClr val="B3A2C7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5" name="Right Triangle 404">
                  <a:extLst>
                    <a:ext uri="{FF2B5EF4-FFF2-40B4-BE49-F238E27FC236}">
                      <a16:creationId xmlns:a16="http://schemas.microsoft.com/office/drawing/2014/main" id="{D97ACA73-DA06-46E9-B104-0D0BF0D36DF5}"/>
                    </a:ext>
                  </a:extLst>
                </p:cNvPr>
                <p:cNvSpPr/>
                <p:nvPr/>
              </p:nvSpPr>
              <p:spPr bwMode="auto">
                <a:xfrm>
                  <a:off x="3021114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4" name="Group 376">
                <a:extLst>
                  <a:ext uri="{FF2B5EF4-FFF2-40B4-BE49-F238E27FC236}">
                    <a16:creationId xmlns:a16="http://schemas.microsoft.com/office/drawing/2014/main" id="{165382A4-5475-4650-B31E-29B3957F0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881" y="5700374"/>
                <a:ext cx="316692" cy="424496"/>
                <a:chOff x="3762614" y="5700374"/>
                <a:chExt cx="316692" cy="424496"/>
              </a:xfrm>
            </p:grpSpPr>
            <p:sp>
              <p:nvSpPr>
                <p:cNvPr id="402" name="Right Triangle 401">
                  <a:extLst>
                    <a:ext uri="{FF2B5EF4-FFF2-40B4-BE49-F238E27FC236}">
                      <a16:creationId xmlns:a16="http://schemas.microsoft.com/office/drawing/2014/main" id="{6CE4B25F-B56B-4292-B031-79D738A4F44C}"/>
                    </a:ext>
                  </a:extLst>
                </p:cNvPr>
                <p:cNvSpPr/>
                <p:nvPr/>
              </p:nvSpPr>
              <p:spPr bwMode="auto">
                <a:xfrm rot="10800000">
                  <a:off x="3761829" y="5700374"/>
                  <a:ext cx="317463" cy="424496"/>
                </a:xfrm>
                <a:prstGeom prst="rtTriangle">
                  <a:avLst/>
                </a:prstGeom>
                <a:solidFill>
                  <a:srgbClr val="604A7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3" name="Right Triangle 402">
                  <a:extLst>
                    <a:ext uri="{FF2B5EF4-FFF2-40B4-BE49-F238E27FC236}">
                      <a16:creationId xmlns:a16="http://schemas.microsoft.com/office/drawing/2014/main" id="{0C34CBEC-38EB-4E82-B9B2-5B1B74C1C5EF}"/>
                    </a:ext>
                  </a:extLst>
                </p:cNvPr>
                <p:cNvSpPr/>
                <p:nvPr/>
              </p:nvSpPr>
              <p:spPr bwMode="auto">
                <a:xfrm>
                  <a:off x="3761829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5" name="Group 377">
                <a:extLst>
                  <a:ext uri="{FF2B5EF4-FFF2-40B4-BE49-F238E27FC236}">
                    <a16:creationId xmlns:a16="http://schemas.microsoft.com/office/drawing/2014/main" id="{39ADA75F-5314-4F22-A08E-6E650C8BAF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653" y="5700374"/>
                <a:ext cx="316693" cy="424496"/>
                <a:chOff x="4476605" y="5700374"/>
                <a:chExt cx="316693" cy="424496"/>
              </a:xfrm>
            </p:grpSpPr>
            <p:sp>
              <p:nvSpPr>
                <p:cNvPr id="400" name="Right Triangle 399">
                  <a:extLst>
                    <a:ext uri="{FF2B5EF4-FFF2-40B4-BE49-F238E27FC236}">
                      <a16:creationId xmlns:a16="http://schemas.microsoft.com/office/drawing/2014/main" id="{A1AF1941-F6E1-4546-A9AE-BFDEB2778097}"/>
                    </a:ext>
                  </a:extLst>
                </p:cNvPr>
                <p:cNvSpPr/>
                <p:nvPr/>
              </p:nvSpPr>
              <p:spPr bwMode="auto">
                <a:xfrm rot="10800000">
                  <a:off x="4476815" y="5700374"/>
                  <a:ext cx="315875" cy="424496"/>
                </a:xfrm>
                <a:prstGeom prst="rtTriangle">
                  <a:avLst/>
                </a:prstGeom>
                <a:solidFill>
                  <a:srgbClr val="4BACC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" name="Right Triangle 400">
                  <a:extLst>
                    <a:ext uri="{FF2B5EF4-FFF2-40B4-BE49-F238E27FC236}">
                      <a16:creationId xmlns:a16="http://schemas.microsoft.com/office/drawing/2014/main" id="{58186FD6-5F7A-441B-B4A2-2BB68526CCEB}"/>
                    </a:ext>
                  </a:extLst>
                </p:cNvPr>
                <p:cNvSpPr/>
                <p:nvPr/>
              </p:nvSpPr>
              <p:spPr bwMode="auto">
                <a:xfrm>
                  <a:off x="4476815" y="5700374"/>
                  <a:ext cx="315875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6" name="Group 378">
                <a:extLst>
                  <a:ext uri="{FF2B5EF4-FFF2-40B4-BE49-F238E27FC236}">
                    <a16:creationId xmlns:a16="http://schemas.microsoft.com/office/drawing/2014/main" id="{CB1B9167-84F5-4CA3-A337-4E346ACE77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1426" y="5700374"/>
                <a:ext cx="316693" cy="424496"/>
                <a:chOff x="5086205" y="5700374"/>
                <a:chExt cx="316693" cy="424496"/>
              </a:xfrm>
            </p:grpSpPr>
            <p:sp>
              <p:nvSpPr>
                <p:cNvPr id="398" name="Right Triangle 397">
                  <a:extLst>
                    <a:ext uri="{FF2B5EF4-FFF2-40B4-BE49-F238E27FC236}">
                      <a16:creationId xmlns:a16="http://schemas.microsoft.com/office/drawing/2014/main" id="{5AEF345C-3574-4D60-AAB7-D9F16017904E}"/>
                    </a:ext>
                  </a:extLst>
                </p:cNvPr>
                <p:cNvSpPr/>
                <p:nvPr/>
              </p:nvSpPr>
              <p:spPr bwMode="auto">
                <a:xfrm rot="10800000">
                  <a:off x="5085822" y="5700374"/>
                  <a:ext cx="317463" cy="424496"/>
                </a:xfrm>
                <a:prstGeom prst="rtTriangle">
                  <a:avLst/>
                </a:prstGeom>
                <a:solidFill>
                  <a:srgbClr val="4F622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" name="Right Triangle 398">
                  <a:extLst>
                    <a:ext uri="{FF2B5EF4-FFF2-40B4-BE49-F238E27FC236}">
                      <a16:creationId xmlns:a16="http://schemas.microsoft.com/office/drawing/2014/main" id="{F7E6C514-C3B2-4612-8105-D035C91360C1}"/>
                    </a:ext>
                  </a:extLst>
                </p:cNvPr>
                <p:cNvSpPr/>
                <p:nvPr/>
              </p:nvSpPr>
              <p:spPr bwMode="auto">
                <a:xfrm>
                  <a:off x="5085822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7" name="Group 379">
                <a:extLst>
                  <a:ext uri="{FF2B5EF4-FFF2-40B4-BE49-F238E27FC236}">
                    <a16:creationId xmlns:a16="http://schemas.microsoft.com/office/drawing/2014/main" id="{00E6B9BF-200D-4DED-B1C2-E1E411A0B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5199" y="5700374"/>
                <a:ext cx="316693" cy="424496"/>
                <a:chOff x="5702106" y="5700374"/>
                <a:chExt cx="316693" cy="424496"/>
              </a:xfrm>
            </p:grpSpPr>
            <p:sp>
              <p:nvSpPr>
                <p:cNvPr id="396" name="Right Triangle 395">
                  <a:extLst>
                    <a:ext uri="{FF2B5EF4-FFF2-40B4-BE49-F238E27FC236}">
                      <a16:creationId xmlns:a16="http://schemas.microsoft.com/office/drawing/2014/main" id="{0D905C39-E91C-4802-A2C8-AD464A8A7723}"/>
                    </a:ext>
                  </a:extLst>
                </p:cNvPr>
                <p:cNvSpPr/>
                <p:nvPr/>
              </p:nvSpPr>
              <p:spPr bwMode="auto">
                <a:xfrm rot="10800000">
                  <a:off x="5702717" y="5700374"/>
                  <a:ext cx="315876" cy="424496"/>
                </a:xfrm>
                <a:prstGeom prst="rtTriangle">
                  <a:avLst/>
                </a:prstGeom>
                <a:solidFill>
                  <a:srgbClr val="B7DEE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7" name="Right Triangle 396">
                  <a:extLst>
                    <a:ext uri="{FF2B5EF4-FFF2-40B4-BE49-F238E27FC236}">
                      <a16:creationId xmlns:a16="http://schemas.microsoft.com/office/drawing/2014/main" id="{776EB92A-CF6E-4005-88A6-105F441FE400}"/>
                    </a:ext>
                  </a:extLst>
                </p:cNvPr>
                <p:cNvSpPr/>
                <p:nvPr/>
              </p:nvSpPr>
              <p:spPr bwMode="auto">
                <a:xfrm>
                  <a:off x="5702717" y="5700374"/>
                  <a:ext cx="315876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8" name="Group 380">
                <a:extLst>
                  <a:ext uri="{FF2B5EF4-FFF2-40B4-BE49-F238E27FC236}">
                    <a16:creationId xmlns:a16="http://schemas.microsoft.com/office/drawing/2014/main" id="{ACFCA397-FCA6-421E-8481-C1BEC070B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8972" y="5700374"/>
                <a:ext cx="316693" cy="424496"/>
                <a:chOff x="6253173" y="5700374"/>
                <a:chExt cx="316693" cy="424496"/>
              </a:xfrm>
            </p:grpSpPr>
            <p:sp>
              <p:nvSpPr>
                <p:cNvPr id="394" name="Right Triangle 393">
                  <a:extLst>
                    <a:ext uri="{FF2B5EF4-FFF2-40B4-BE49-F238E27FC236}">
                      <a16:creationId xmlns:a16="http://schemas.microsoft.com/office/drawing/2014/main" id="{B8251C02-89A8-404F-847B-B71B03915A75}"/>
                    </a:ext>
                  </a:extLst>
                </p:cNvPr>
                <p:cNvSpPr/>
                <p:nvPr/>
              </p:nvSpPr>
              <p:spPr bwMode="auto">
                <a:xfrm rot="10800000">
                  <a:off x="6253190" y="5700374"/>
                  <a:ext cx="317463" cy="424496"/>
                </a:xfrm>
                <a:prstGeom prst="rtTriangle">
                  <a:avLst/>
                </a:prstGeom>
                <a:solidFill>
                  <a:srgbClr val="CCC1D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5" name="Right Triangle 394">
                  <a:extLst>
                    <a:ext uri="{FF2B5EF4-FFF2-40B4-BE49-F238E27FC236}">
                      <a16:creationId xmlns:a16="http://schemas.microsoft.com/office/drawing/2014/main" id="{3FA3C7F3-1057-4D46-B83A-E27D1E95FC08}"/>
                    </a:ext>
                  </a:extLst>
                </p:cNvPr>
                <p:cNvSpPr/>
                <p:nvPr/>
              </p:nvSpPr>
              <p:spPr bwMode="auto">
                <a:xfrm>
                  <a:off x="6253190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99" name="Group 381">
                <a:extLst>
                  <a:ext uri="{FF2B5EF4-FFF2-40B4-BE49-F238E27FC236}">
                    <a16:creationId xmlns:a16="http://schemas.microsoft.com/office/drawing/2014/main" id="{7543D4AE-F558-4D81-9565-A78DF4BC2E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2745" y="5700374"/>
                <a:ext cx="316693" cy="424496"/>
                <a:chOff x="6816336" y="5700374"/>
                <a:chExt cx="316693" cy="424496"/>
              </a:xfrm>
            </p:grpSpPr>
            <p:sp>
              <p:nvSpPr>
                <p:cNvPr id="392" name="Right Triangle 391">
                  <a:extLst>
                    <a:ext uri="{FF2B5EF4-FFF2-40B4-BE49-F238E27FC236}">
                      <a16:creationId xmlns:a16="http://schemas.microsoft.com/office/drawing/2014/main" id="{1BEE61DA-FDEE-412D-BD91-6626EE7E7521}"/>
                    </a:ext>
                  </a:extLst>
                </p:cNvPr>
                <p:cNvSpPr/>
                <p:nvPr/>
              </p:nvSpPr>
              <p:spPr bwMode="auto">
                <a:xfrm rot="10800000">
                  <a:off x="6815760" y="5700374"/>
                  <a:ext cx="317463" cy="424496"/>
                </a:xfrm>
                <a:prstGeom prst="rtTriangle">
                  <a:avLst/>
                </a:prstGeom>
                <a:solidFill>
                  <a:srgbClr val="4F81BD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3" name="Right Triangle 392">
                  <a:extLst>
                    <a:ext uri="{FF2B5EF4-FFF2-40B4-BE49-F238E27FC236}">
                      <a16:creationId xmlns:a16="http://schemas.microsoft.com/office/drawing/2014/main" id="{E96D5487-EC2B-41FC-9D37-DD5C117D5390}"/>
                    </a:ext>
                  </a:extLst>
                </p:cNvPr>
                <p:cNvSpPr/>
                <p:nvPr/>
              </p:nvSpPr>
              <p:spPr bwMode="auto">
                <a:xfrm>
                  <a:off x="6815760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00" name="Group 382">
                <a:extLst>
                  <a:ext uri="{FF2B5EF4-FFF2-40B4-BE49-F238E27FC236}">
                    <a16:creationId xmlns:a16="http://schemas.microsoft.com/office/drawing/2014/main" id="{43D1AC94-CCB1-486C-81BB-0733E3990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0291" y="5700374"/>
                <a:ext cx="316693" cy="424496"/>
                <a:chOff x="8011500" y="5700374"/>
                <a:chExt cx="316693" cy="424496"/>
              </a:xfrm>
            </p:grpSpPr>
            <p:sp>
              <p:nvSpPr>
                <p:cNvPr id="390" name="Right Triangle 389">
                  <a:extLst>
                    <a:ext uri="{FF2B5EF4-FFF2-40B4-BE49-F238E27FC236}">
                      <a16:creationId xmlns:a16="http://schemas.microsoft.com/office/drawing/2014/main" id="{3A1B010C-4664-43AD-B250-1BAA5B8B694C}"/>
                    </a:ext>
                  </a:extLst>
                </p:cNvPr>
                <p:cNvSpPr/>
                <p:nvPr/>
              </p:nvSpPr>
              <p:spPr bwMode="auto">
                <a:xfrm rot="10800000">
                  <a:off x="8011325" y="5700374"/>
                  <a:ext cx="317463" cy="424496"/>
                </a:xfrm>
                <a:prstGeom prst="rtTriangle">
                  <a:avLst/>
                </a:prstGeom>
                <a:solidFill>
                  <a:srgbClr val="AEF8E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1" name="Right Triangle 390">
                  <a:extLst>
                    <a:ext uri="{FF2B5EF4-FFF2-40B4-BE49-F238E27FC236}">
                      <a16:creationId xmlns:a16="http://schemas.microsoft.com/office/drawing/2014/main" id="{C37D47A4-DC29-4E91-A33B-BBB04AD2D64D}"/>
                    </a:ext>
                  </a:extLst>
                </p:cNvPr>
                <p:cNvSpPr/>
                <p:nvPr/>
              </p:nvSpPr>
              <p:spPr bwMode="auto">
                <a:xfrm>
                  <a:off x="8011325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01" name="Group 383">
                <a:extLst>
                  <a:ext uri="{FF2B5EF4-FFF2-40B4-BE49-F238E27FC236}">
                    <a16:creationId xmlns:a16="http://schemas.microsoft.com/office/drawing/2014/main" id="{506E91CE-2E77-40CA-A3BB-6107E64BC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4067" y="5700374"/>
                <a:ext cx="316692" cy="424496"/>
                <a:chOff x="8584067" y="5700374"/>
                <a:chExt cx="316692" cy="424496"/>
              </a:xfrm>
            </p:grpSpPr>
            <p:sp>
              <p:nvSpPr>
                <p:cNvPr id="388" name="Right Triangle 387">
                  <a:extLst>
                    <a:ext uri="{FF2B5EF4-FFF2-40B4-BE49-F238E27FC236}">
                      <a16:creationId xmlns:a16="http://schemas.microsoft.com/office/drawing/2014/main" id="{57FD183B-1837-4BC4-AEEC-6A2233DAF1C2}"/>
                    </a:ext>
                  </a:extLst>
                </p:cNvPr>
                <p:cNvSpPr/>
                <p:nvPr/>
              </p:nvSpPr>
              <p:spPr bwMode="auto">
                <a:xfrm rot="10800000">
                  <a:off x="8583296" y="5700374"/>
                  <a:ext cx="317463" cy="424496"/>
                </a:xfrm>
                <a:prstGeom prst="rtTriangle">
                  <a:avLst/>
                </a:prstGeom>
                <a:solidFill>
                  <a:srgbClr val="21596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" name="Right Triangle 388">
                  <a:extLst>
                    <a:ext uri="{FF2B5EF4-FFF2-40B4-BE49-F238E27FC236}">
                      <a16:creationId xmlns:a16="http://schemas.microsoft.com/office/drawing/2014/main" id="{C247EA67-5793-49C6-A0CE-F5F926BA4AF1}"/>
                    </a:ext>
                  </a:extLst>
                </p:cNvPr>
                <p:cNvSpPr/>
                <p:nvPr/>
              </p:nvSpPr>
              <p:spPr bwMode="auto">
                <a:xfrm>
                  <a:off x="8583296" y="5700374"/>
                  <a:ext cx="317463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02" name="Group 384">
                <a:extLst>
                  <a:ext uri="{FF2B5EF4-FFF2-40B4-BE49-F238E27FC236}">
                    <a16:creationId xmlns:a16="http://schemas.microsoft.com/office/drawing/2014/main" id="{F976645A-BD7B-426B-8695-02705A3EA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6518" y="5700374"/>
                <a:ext cx="316693" cy="424496"/>
                <a:chOff x="7385398" y="5700374"/>
                <a:chExt cx="316693" cy="424496"/>
              </a:xfrm>
            </p:grpSpPr>
            <p:sp>
              <p:nvSpPr>
                <p:cNvPr id="386" name="Right Triangle 385">
                  <a:extLst>
                    <a:ext uri="{FF2B5EF4-FFF2-40B4-BE49-F238E27FC236}">
                      <a16:creationId xmlns:a16="http://schemas.microsoft.com/office/drawing/2014/main" id="{BD0762FF-E404-4572-B6CE-0ECCE4D429ED}"/>
                    </a:ext>
                  </a:extLst>
                </p:cNvPr>
                <p:cNvSpPr/>
                <p:nvPr/>
              </p:nvSpPr>
              <p:spPr bwMode="auto">
                <a:xfrm rot="10800000">
                  <a:off x="7385817" y="5700374"/>
                  <a:ext cx="315875" cy="424496"/>
                </a:xfrm>
                <a:prstGeom prst="rtTriangle">
                  <a:avLst/>
                </a:prstGeom>
                <a:solidFill>
                  <a:srgbClr val="10D6A2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7" name="Right Triangle 386">
                  <a:extLst>
                    <a:ext uri="{FF2B5EF4-FFF2-40B4-BE49-F238E27FC236}">
                      <a16:creationId xmlns:a16="http://schemas.microsoft.com/office/drawing/2014/main" id="{D38B6472-B252-4D8C-A3FA-1D217FEEF5CE}"/>
                    </a:ext>
                  </a:extLst>
                </p:cNvPr>
                <p:cNvSpPr/>
                <p:nvPr/>
              </p:nvSpPr>
              <p:spPr bwMode="auto">
                <a:xfrm>
                  <a:off x="7385817" y="5700374"/>
                  <a:ext cx="315875" cy="424496"/>
                </a:xfrm>
                <a:prstGeom prst="rtTriangle">
                  <a:avLst/>
                </a:prstGeom>
                <a:solidFill>
                  <a:srgbClr val="E46C0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75CB075B-5AC0-4A28-A007-FF56114D2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3390" y="5686077"/>
              <a:ext cx="3328419" cy="187940"/>
              <a:chOff x="1338790" y="4998455"/>
              <a:chExt cx="7561969" cy="427145"/>
            </a:xfrm>
          </p:grpSpPr>
          <p:grpSp>
            <p:nvGrpSpPr>
              <p:cNvPr id="17451" name="Group 412">
                <a:extLst>
                  <a:ext uri="{FF2B5EF4-FFF2-40B4-BE49-F238E27FC236}">
                    <a16:creationId xmlns:a16="http://schemas.microsoft.com/office/drawing/2014/main" id="{449BE578-521B-4EB3-BA7D-4E24D052E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790" y="5001104"/>
                <a:ext cx="316692" cy="424496"/>
                <a:chOff x="1338790" y="4901110"/>
                <a:chExt cx="316692" cy="424496"/>
              </a:xfrm>
            </p:grpSpPr>
            <p:sp>
              <p:nvSpPr>
                <p:cNvPr id="450" name="Right Triangle 449">
                  <a:extLst>
                    <a:ext uri="{FF2B5EF4-FFF2-40B4-BE49-F238E27FC236}">
                      <a16:creationId xmlns:a16="http://schemas.microsoft.com/office/drawing/2014/main" id="{4A60DF1E-5468-4D02-9FAF-D50775DCF760}"/>
                    </a:ext>
                  </a:extLst>
                </p:cNvPr>
                <p:cNvSpPr/>
                <p:nvPr/>
              </p:nvSpPr>
              <p:spPr bwMode="auto">
                <a:xfrm rot="10800000">
                  <a:off x="1338790" y="4901637"/>
                  <a:ext cx="317463" cy="423969"/>
                </a:xfrm>
                <a:prstGeom prst="rtTriangle">
                  <a:avLst/>
                </a:prstGeom>
                <a:solidFill>
                  <a:srgbClr val="9BBB59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" name="Right Triangle 450">
                  <a:extLst>
                    <a:ext uri="{FF2B5EF4-FFF2-40B4-BE49-F238E27FC236}">
                      <a16:creationId xmlns:a16="http://schemas.microsoft.com/office/drawing/2014/main" id="{14A5F1D3-3B67-4FF3-B902-967881D8F452}"/>
                    </a:ext>
                  </a:extLst>
                </p:cNvPr>
                <p:cNvSpPr/>
                <p:nvPr/>
              </p:nvSpPr>
              <p:spPr bwMode="auto">
                <a:xfrm>
                  <a:off x="1338790" y="4901637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2" name="Group 413">
                <a:extLst>
                  <a:ext uri="{FF2B5EF4-FFF2-40B4-BE49-F238E27FC236}">
                    <a16:creationId xmlns:a16="http://schemas.microsoft.com/office/drawing/2014/main" id="{625BC3D2-304E-415E-AF62-79A3B5A7C2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2562" y="4998457"/>
                <a:ext cx="316692" cy="424496"/>
                <a:chOff x="1862485" y="4901110"/>
                <a:chExt cx="316692" cy="424496"/>
              </a:xfrm>
            </p:grpSpPr>
            <p:sp>
              <p:nvSpPr>
                <p:cNvPr id="448" name="Right Triangle 447">
                  <a:extLst>
                    <a:ext uri="{FF2B5EF4-FFF2-40B4-BE49-F238E27FC236}">
                      <a16:creationId xmlns:a16="http://schemas.microsoft.com/office/drawing/2014/main" id="{3E8CEBE3-F195-440E-8590-AAA574EC637F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1893" y="4901108"/>
                  <a:ext cx="317463" cy="423969"/>
                </a:xfrm>
                <a:prstGeom prst="rtTriangle">
                  <a:avLst/>
                </a:prstGeom>
                <a:solidFill>
                  <a:srgbClr val="C3D69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" name="Right Triangle 448">
                  <a:extLst>
                    <a:ext uri="{FF2B5EF4-FFF2-40B4-BE49-F238E27FC236}">
                      <a16:creationId xmlns:a16="http://schemas.microsoft.com/office/drawing/2014/main" id="{299BAF95-1915-43B9-98FD-A0FB05E6BDC9}"/>
                    </a:ext>
                  </a:extLst>
                </p:cNvPr>
                <p:cNvSpPr/>
                <p:nvPr/>
              </p:nvSpPr>
              <p:spPr bwMode="auto">
                <a:xfrm>
                  <a:off x="1861893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3" name="Group 414">
                <a:extLst>
                  <a:ext uri="{FF2B5EF4-FFF2-40B4-BE49-F238E27FC236}">
                    <a16:creationId xmlns:a16="http://schemas.microsoft.com/office/drawing/2014/main" id="{9C137EC1-EA7F-4ECE-93CC-CBF3F965F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6334" y="4998457"/>
                <a:ext cx="316693" cy="424496"/>
                <a:chOff x="2478531" y="4901110"/>
                <a:chExt cx="316693" cy="424496"/>
              </a:xfrm>
            </p:grpSpPr>
            <p:sp>
              <p:nvSpPr>
                <p:cNvPr id="446" name="Right Triangle 445">
                  <a:extLst>
                    <a:ext uri="{FF2B5EF4-FFF2-40B4-BE49-F238E27FC236}">
                      <a16:creationId xmlns:a16="http://schemas.microsoft.com/office/drawing/2014/main" id="{32B12784-EBEC-4235-87AD-7CDAA801CE2C}"/>
                    </a:ext>
                  </a:extLst>
                </p:cNvPr>
                <p:cNvSpPr/>
                <p:nvPr/>
              </p:nvSpPr>
              <p:spPr bwMode="auto">
                <a:xfrm rot="10800000">
                  <a:off x="2478933" y="4901108"/>
                  <a:ext cx="315876" cy="423969"/>
                </a:xfrm>
                <a:prstGeom prst="rtTriangle">
                  <a:avLst/>
                </a:prstGeom>
                <a:solidFill>
                  <a:srgbClr val="558ED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Right Triangle 446">
                  <a:extLst>
                    <a:ext uri="{FF2B5EF4-FFF2-40B4-BE49-F238E27FC236}">
                      <a16:creationId xmlns:a16="http://schemas.microsoft.com/office/drawing/2014/main" id="{21F0775E-9E6F-485F-A343-67C24A15E7B6}"/>
                    </a:ext>
                  </a:extLst>
                </p:cNvPr>
                <p:cNvSpPr/>
                <p:nvPr/>
              </p:nvSpPr>
              <p:spPr bwMode="auto">
                <a:xfrm>
                  <a:off x="2478933" y="4901108"/>
                  <a:ext cx="315876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4" name="Group 415">
                <a:extLst>
                  <a:ext uri="{FF2B5EF4-FFF2-40B4-BE49-F238E27FC236}">
                    <a16:creationId xmlns:a16="http://schemas.microsoft.com/office/drawing/2014/main" id="{F1393CD2-FD75-4057-AEB5-7D1FDC085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0107" y="4998457"/>
                <a:ext cx="316693" cy="424496"/>
                <a:chOff x="3021307" y="4901110"/>
                <a:chExt cx="316693" cy="424496"/>
              </a:xfrm>
            </p:grpSpPr>
            <p:sp>
              <p:nvSpPr>
                <p:cNvPr id="444" name="Right Triangle 443">
                  <a:extLst>
                    <a:ext uri="{FF2B5EF4-FFF2-40B4-BE49-F238E27FC236}">
                      <a16:creationId xmlns:a16="http://schemas.microsoft.com/office/drawing/2014/main" id="{06E3C1B8-33F0-48CA-B5E1-B2C0220C230C}"/>
                    </a:ext>
                  </a:extLst>
                </p:cNvPr>
                <p:cNvSpPr/>
                <p:nvPr/>
              </p:nvSpPr>
              <p:spPr bwMode="auto">
                <a:xfrm rot="10800000">
                  <a:off x="3021116" y="4901108"/>
                  <a:ext cx="317463" cy="423969"/>
                </a:xfrm>
                <a:prstGeom prst="rtTriangle">
                  <a:avLst/>
                </a:prstGeom>
                <a:solidFill>
                  <a:srgbClr val="B3A2C7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" name="Right Triangle 444">
                  <a:extLst>
                    <a:ext uri="{FF2B5EF4-FFF2-40B4-BE49-F238E27FC236}">
                      <a16:creationId xmlns:a16="http://schemas.microsoft.com/office/drawing/2014/main" id="{CAAE2A71-0B17-4086-8ABC-4CCAC008A039}"/>
                    </a:ext>
                  </a:extLst>
                </p:cNvPr>
                <p:cNvSpPr/>
                <p:nvPr/>
              </p:nvSpPr>
              <p:spPr bwMode="auto">
                <a:xfrm>
                  <a:off x="3021116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5" name="Group 416">
                <a:extLst>
                  <a:ext uri="{FF2B5EF4-FFF2-40B4-BE49-F238E27FC236}">
                    <a16:creationId xmlns:a16="http://schemas.microsoft.com/office/drawing/2014/main" id="{C69BF9EC-563F-46B0-97F2-A5878BE5C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880" y="4998457"/>
                <a:ext cx="316693" cy="424496"/>
                <a:chOff x="3762614" y="4901110"/>
                <a:chExt cx="316693" cy="424496"/>
              </a:xfrm>
            </p:grpSpPr>
            <p:sp>
              <p:nvSpPr>
                <p:cNvPr id="442" name="Right Triangle 441">
                  <a:extLst>
                    <a:ext uri="{FF2B5EF4-FFF2-40B4-BE49-F238E27FC236}">
                      <a16:creationId xmlns:a16="http://schemas.microsoft.com/office/drawing/2014/main" id="{A8B456BD-115F-476D-8E03-71C9E751A2D9}"/>
                    </a:ext>
                  </a:extLst>
                </p:cNvPr>
                <p:cNvSpPr/>
                <p:nvPr/>
              </p:nvSpPr>
              <p:spPr bwMode="auto">
                <a:xfrm rot="10800000">
                  <a:off x="3761830" y="4901108"/>
                  <a:ext cx="317463" cy="423969"/>
                </a:xfrm>
                <a:prstGeom prst="rtTriangle">
                  <a:avLst/>
                </a:prstGeom>
                <a:solidFill>
                  <a:srgbClr val="604A7B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" name="Right Triangle 442">
                  <a:extLst>
                    <a:ext uri="{FF2B5EF4-FFF2-40B4-BE49-F238E27FC236}">
                      <a16:creationId xmlns:a16="http://schemas.microsoft.com/office/drawing/2014/main" id="{963AAA3A-0758-4ECB-9A81-4BA6A7448D73}"/>
                    </a:ext>
                  </a:extLst>
                </p:cNvPr>
                <p:cNvSpPr/>
                <p:nvPr/>
              </p:nvSpPr>
              <p:spPr bwMode="auto">
                <a:xfrm>
                  <a:off x="3761830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6" name="Group 417">
                <a:extLst>
                  <a:ext uri="{FF2B5EF4-FFF2-40B4-BE49-F238E27FC236}">
                    <a16:creationId xmlns:a16="http://schemas.microsoft.com/office/drawing/2014/main" id="{321D3E20-BBFE-4183-97B3-A4CF27501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7653" y="4998457"/>
                <a:ext cx="316693" cy="424496"/>
                <a:chOff x="4476605" y="4901110"/>
                <a:chExt cx="316693" cy="424496"/>
              </a:xfrm>
            </p:grpSpPr>
            <p:sp>
              <p:nvSpPr>
                <p:cNvPr id="440" name="Right Triangle 439">
                  <a:extLst>
                    <a:ext uri="{FF2B5EF4-FFF2-40B4-BE49-F238E27FC236}">
                      <a16:creationId xmlns:a16="http://schemas.microsoft.com/office/drawing/2014/main" id="{3B11F5C1-BB1B-4862-8C7C-8B0780D73443}"/>
                    </a:ext>
                  </a:extLst>
                </p:cNvPr>
                <p:cNvSpPr/>
                <p:nvPr/>
              </p:nvSpPr>
              <p:spPr bwMode="auto">
                <a:xfrm rot="10800000">
                  <a:off x="4476815" y="4901108"/>
                  <a:ext cx="315875" cy="423969"/>
                </a:xfrm>
                <a:prstGeom prst="rtTriangle">
                  <a:avLst/>
                </a:prstGeom>
                <a:solidFill>
                  <a:srgbClr val="4BACC6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" name="Right Triangle 440">
                  <a:extLst>
                    <a:ext uri="{FF2B5EF4-FFF2-40B4-BE49-F238E27FC236}">
                      <a16:creationId xmlns:a16="http://schemas.microsoft.com/office/drawing/2014/main" id="{5B53BA29-0CC0-4646-9F16-AF584E4C3DF0}"/>
                    </a:ext>
                  </a:extLst>
                </p:cNvPr>
                <p:cNvSpPr/>
                <p:nvPr/>
              </p:nvSpPr>
              <p:spPr bwMode="auto">
                <a:xfrm>
                  <a:off x="4476815" y="4901108"/>
                  <a:ext cx="315875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7" name="Group 418">
                <a:extLst>
                  <a:ext uri="{FF2B5EF4-FFF2-40B4-BE49-F238E27FC236}">
                    <a16:creationId xmlns:a16="http://schemas.microsoft.com/office/drawing/2014/main" id="{FCEAA770-1C05-4AFC-9903-9B6CAA63C2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1426" y="4998457"/>
                <a:ext cx="316693" cy="424496"/>
                <a:chOff x="5086205" y="4901110"/>
                <a:chExt cx="316693" cy="424496"/>
              </a:xfrm>
            </p:grpSpPr>
            <p:sp>
              <p:nvSpPr>
                <p:cNvPr id="438" name="Right Triangle 437">
                  <a:extLst>
                    <a:ext uri="{FF2B5EF4-FFF2-40B4-BE49-F238E27FC236}">
                      <a16:creationId xmlns:a16="http://schemas.microsoft.com/office/drawing/2014/main" id="{43DF0B8E-DB02-49DA-ABE3-16CD2D5FB710}"/>
                    </a:ext>
                  </a:extLst>
                </p:cNvPr>
                <p:cNvSpPr/>
                <p:nvPr/>
              </p:nvSpPr>
              <p:spPr bwMode="auto">
                <a:xfrm rot="10800000">
                  <a:off x="5085822" y="4901108"/>
                  <a:ext cx="317463" cy="423969"/>
                </a:xfrm>
                <a:prstGeom prst="rtTriangle">
                  <a:avLst/>
                </a:prstGeom>
                <a:solidFill>
                  <a:srgbClr val="4F622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" name="Right Triangle 438">
                  <a:extLst>
                    <a:ext uri="{FF2B5EF4-FFF2-40B4-BE49-F238E27FC236}">
                      <a16:creationId xmlns:a16="http://schemas.microsoft.com/office/drawing/2014/main" id="{69C3896D-E936-4556-9DB8-E65018BFC428}"/>
                    </a:ext>
                  </a:extLst>
                </p:cNvPr>
                <p:cNvSpPr/>
                <p:nvPr/>
              </p:nvSpPr>
              <p:spPr bwMode="auto">
                <a:xfrm>
                  <a:off x="5085822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8" name="Group 419">
                <a:extLst>
                  <a:ext uri="{FF2B5EF4-FFF2-40B4-BE49-F238E27FC236}">
                    <a16:creationId xmlns:a16="http://schemas.microsoft.com/office/drawing/2014/main" id="{C63BD2BC-F487-4678-8FF6-0C23A8917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5199" y="4998455"/>
                <a:ext cx="316693" cy="424496"/>
                <a:chOff x="5702106" y="4901110"/>
                <a:chExt cx="316693" cy="424496"/>
              </a:xfrm>
            </p:grpSpPr>
            <p:sp>
              <p:nvSpPr>
                <p:cNvPr id="436" name="Right Triangle 435">
                  <a:extLst>
                    <a:ext uri="{FF2B5EF4-FFF2-40B4-BE49-F238E27FC236}">
                      <a16:creationId xmlns:a16="http://schemas.microsoft.com/office/drawing/2014/main" id="{06E7E64B-7170-4494-BCB6-475C91B1998C}"/>
                    </a:ext>
                  </a:extLst>
                </p:cNvPr>
                <p:cNvSpPr/>
                <p:nvPr/>
              </p:nvSpPr>
              <p:spPr bwMode="auto">
                <a:xfrm rot="10800000">
                  <a:off x="5702717" y="4901110"/>
                  <a:ext cx="315876" cy="423969"/>
                </a:xfrm>
                <a:prstGeom prst="rtTriangle">
                  <a:avLst/>
                </a:prstGeom>
                <a:solidFill>
                  <a:srgbClr val="B7DEE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" name="Right Triangle 436">
                  <a:extLst>
                    <a:ext uri="{FF2B5EF4-FFF2-40B4-BE49-F238E27FC236}">
                      <a16:creationId xmlns:a16="http://schemas.microsoft.com/office/drawing/2014/main" id="{20F5CDAE-1F7C-46B6-8951-80104DE7A960}"/>
                    </a:ext>
                  </a:extLst>
                </p:cNvPr>
                <p:cNvSpPr/>
                <p:nvPr/>
              </p:nvSpPr>
              <p:spPr bwMode="auto">
                <a:xfrm>
                  <a:off x="5702717" y="4901110"/>
                  <a:ext cx="315876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59" name="Group 420">
                <a:extLst>
                  <a:ext uri="{FF2B5EF4-FFF2-40B4-BE49-F238E27FC236}">
                    <a16:creationId xmlns:a16="http://schemas.microsoft.com/office/drawing/2014/main" id="{991953DD-6759-4381-8D2C-CE7B7FCD7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8972" y="4998457"/>
                <a:ext cx="316693" cy="424496"/>
                <a:chOff x="6253173" y="4901110"/>
                <a:chExt cx="316693" cy="424496"/>
              </a:xfrm>
            </p:grpSpPr>
            <p:sp>
              <p:nvSpPr>
                <p:cNvPr id="434" name="Right Triangle 433">
                  <a:extLst>
                    <a:ext uri="{FF2B5EF4-FFF2-40B4-BE49-F238E27FC236}">
                      <a16:creationId xmlns:a16="http://schemas.microsoft.com/office/drawing/2014/main" id="{1170F921-BCD1-4332-BBDF-500201619386}"/>
                    </a:ext>
                  </a:extLst>
                </p:cNvPr>
                <p:cNvSpPr/>
                <p:nvPr/>
              </p:nvSpPr>
              <p:spPr bwMode="auto">
                <a:xfrm rot="10800000">
                  <a:off x="6253190" y="4901108"/>
                  <a:ext cx="317463" cy="423969"/>
                </a:xfrm>
                <a:prstGeom prst="rtTriangle">
                  <a:avLst/>
                </a:prstGeom>
                <a:solidFill>
                  <a:srgbClr val="CCC1DA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" name="Right Triangle 434">
                  <a:extLst>
                    <a:ext uri="{FF2B5EF4-FFF2-40B4-BE49-F238E27FC236}">
                      <a16:creationId xmlns:a16="http://schemas.microsoft.com/office/drawing/2014/main" id="{6519AC51-CCC1-421B-8A95-B31B9BB6013A}"/>
                    </a:ext>
                  </a:extLst>
                </p:cNvPr>
                <p:cNvSpPr/>
                <p:nvPr/>
              </p:nvSpPr>
              <p:spPr bwMode="auto">
                <a:xfrm>
                  <a:off x="6253190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0" name="Group 421">
                <a:extLst>
                  <a:ext uri="{FF2B5EF4-FFF2-40B4-BE49-F238E27FC236}">
                    <a16:creationId xmlns:a16="http://schemas.microsoft.com/office/drawing/2014/main" id="{9AB75BCA-27C4-4DA5-9BED-1D71D0852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72745" y="4998457"/>
                <a:ext cx="316693" cy="424496"/>
                <a:chOff x="6816336" y="4901110"/>
                <a:chExt cx="316693" cy="424496"/>
              </a:xfrm>
            </p:grpSpPr>
            <p:sp>
              <p:nvSpPr>
                <p:cNvPr id="432" name="Right Triangle 431">
                  <a:extLst>
                    <a:ext uri="{FF2B5EF4-FFF2-40B4-BE49-F238E27FC236}">
                      <a16:creationId xmlns:a16="http://schemas.microsoft.com/office/drawing/2014/main" id="{FC617674-6DA3-48AF-820B-16C61D2CD7D7}"/>
                    </a:ext>
                  </a:extLst>
                </p:cNvPr>
                <p:cNvSpPr/>
                <p:nvPr/>
              </p:nvSpPr>
              <p:spPr bwMode="auto">
                <a:xfrm rot="10800000">
                  <a:off x="6815760" y="4901108"/>
                  <a:ext cx="317463" cy="423969"/>
                </a:xfrm>
                <a:prstGeom prst="rtTriangle">
                  <a:avLst/>
                </a:prstGeom>
                <a:solidFill>
                  <a:srgbClr val="4F81BD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" name="Right Triangle 432">
                  <a:extLst>
                    <a:ext uri="{FF2B5EF4-FFF2-40B4-BE49-F238E27FC236}">
                      <a16:creationId xmlns:a16="http://schemas.microsoft.com/office/drawing/2014/main" id="{801485E6-2F6D-4FD2-9942-F7E2A3F7D573}"/>
                    </a:ext>
                  </a:extLst>
                </p:cNvPr>
                <p:cNvSpPr/>
                <p:nvPr/>
              </p:nvSpPr>
              <p:spPr bwMode="auto">
                <a:xfrm>
                  <a:off x="6815760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1" name="Group 422">
                <a:extLst>
                  <a:ext uri="{FF2B5EF4-FFF2-40B4-BE49-F238E27FC236}">
                    <a16:creationId xmlns:a16="http://schemas.microsoft.com/office/drawing/2014/main" id="{5B4CF678-ACDA-4784-BCF8-0BCA49D23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0291" y="4998457"/>
                <a:ext cx="316693" cy="424496"/>
                <a:chOff x="8011500" y="4901110"/>
                <a:chExt cx="316693" cy="424496"/>
              </a:xfrm>
            </p:grpSpPr>
            <p:sp>
              <p:nvSpPr>
                <p:cNvPr id="430" name="Right Triangle 429">
                  <a:extLst>
                    <a:ext uri="{FF2B5EF4-FFF2-40B4-BE49-F238E27FC236}">
                      <a16:creationId xmlns:a16="http://schemas.microsoft.com/office/drawing/2014/main" id="{D9377F40-E622-477F-BB01-BA9738AD76BA}"/>
                    </a:ext>
                  </a:extLst>
                </p:cNvPr>
                <p:cNvSpPr/>
                <p:nvPr/>
              </p:nvSpPr>
              <p:spPr bwMode="auto">
                <a:xfrm rot="10800000">
                  <a:off x="8011325" y="4901108"/>
                  <a:ext cx="317463" cy="423969"/>
                </a:xfrm>
                <a:prstGeom prst="rtTriangle">
                  <a:avLst/>
                </a:prstGeom>
                <a:solidFill>
                  <a:srgbClr val="AEF8E5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Right Triangle 430">
                  <a:extLst>
                    <a:ext uri="{FF2B5EF4-FFF2-40B4-BE49-F238E27FC236}">
                      <a16:creationId xmlns:a16="http://schemas.microsoft.com/office/drawing/2014/main" id="{1536CFA1-9D2D-4CF5-B8BA-C9E1407CA9D9}"/>
                    </a:ext>
                  </a:extLst>
                </p:cNvPr>
                <p:cNvSpPr/>
                <p:nvPr/>
              </p:nvSpPr>
              <p:spPr bwMode="auto">
                <a:xfrm>
                  <a:off x="8011325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2" name="Group 423">
                <a:extLst>
                  <a:ext uri="{FF2B5EF4-FFF2-40B4-BE49-F238E27FC236}">
                    <a16:creationId xmlns:a16="http://schemas.microsoft.com/office/drawing/2014/main" id="{48C688AC-4E2B-4DB1-8F8D-088E7CEF99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4067" y="4998457"/>
                <a:ext cx="316692" cy="424496"/>
                <a:chOff x="8584067" y="4901110"/>
                <a:chExt cx="316692" cy="424496"/>
              </a:xfrm>
            </p:grpSpPr>
            <p:sp>
              <p:nvSpPr>
                <p:cNvPr id="428" name="Right Triangle 427">
                  <a:extLst>
                    <a:ext uri="{FF2B5EF4-FFF2-40B4-BE49-F238E27FC236}">
                      <a16:creationId xmlns:a16="http://schemas.microsoft.com/office/drawing/2014/main" id="{A27151A6-3E92-44D4-B30C-87AA25F6863D}"/>
                    </a:ext>
                  </a:extLst>
                </p:cNvPr>
                <p:cNvSpPr/>
                <p:nvPr/>
              </p:nvSpPr>
              <p:spPr bwMode="auto">
                <a:xfrm rot="10800000">
                  <a:off x="8583296" y="4901108"/>
                  <a:ext cx="317463" cy="423969"/>
                </a:xfrm>
                <a:prstGeom prst="rtTriangle">
                  <a:avLst/>
                </a:prstGeom>
                <a:solidFill>
                  <a:srgbClr val="215968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Right Triangle 428">
                  <a:extLst>
                    <a:ext uri="{FF2B5EF4-FFF2-40B4-BE49-F238E27FC236}">
                      <a16:creationId xmlns:a16="http://schemas.microsoft.com/office/drawing/2014/main" id="{0875326D-1E2C-45BC-A84E-454FC8FDC934}"/>
                    </a:ext>
                  </a:extLst>
                </p:cNvPr>
                <p:cNvSpPr/>
                <p:nvPr/>
              </p:nvSpPr>
              <p:spPr bwMode="auto">
                <a:xfrm>
                  <a:off x="8583296" y="4901108"/>
                  <a:ext cx="317463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63" name="Group 424">
                <a:extLst>
                  <a:ext uri="{FF2B5EF4-FFF2-40B4-BE49-F238E27FC236}">
                    <a16:creationId xmlns:a16="http://schemas.microsoft.com/office/drawing/2014/main" id="{AC5D29D8-86EA-4DD8-A7D6-B89009EAA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6518" y="4998457"/>
                <a:ext cx="316693" cy="424496"/>
                <a:chOff x="7385398" y="4901110"/>
                <a:chExt cx="316693" cy="424496"/>
              </a:xfrm>
            </p:grpSpPr>
            <p:sp>
              <p:nvSpPr>
                <p:cNvPr id="426" name="Right Triangle 425">
                  <a:extLst>
                    <a:ext uri="{FF2B5EF4-FFF2-40B4-BE49-F238E27FC236}">
                      <a16:creationId xmlns:a16="http://schemas.microsoft.com/office/drawing/2014/main" id="{2BA2D649-8003-4567-9ACD-D2E5DF128BA5}"/>
                    </a:ext>
                  </a:extLst>
                </p:cNvPr>
                <p:cNvSpPr/>
                <p:nvPr/>
              </p:nvSpPr>
              <p:spPr bwMode="auto">
                <a:xfrm rot="10800000">
                  <a:off x="7385817" y="4901108"/>
                  <a:ext cx="315875" cy="423969"/>
                </a:xfrm>
                <a:prstGeom prst="rtTriangle">
                  <a:avLst/>
                </a:prstGeom>
                <a:solidFill>
                  <a:srgbClr val="10D6A2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Right Triangle 426">
                  <a:extLst>
                    <a:ext uri="{FF2B5EF4-FFF2-40B4-BE49-F238E27FC236}">
                      <a16:creationId xmlns:a16="http://schemas.microsoft.com/office/drawing/2014/main" id="{8277F929-CCE8-41DF-AC7F-2CD8D7141F1F}"/>
                    </a:ext>
                  </a:extLst>
                </p:cNvPr>
                <p:cNvSpPr/>
                <p:nvPr/>
              </p:nvSpPr>
              <p:spPr bwMode="auto">
                <a:xfrm>
                  <a:off x="7385817" y="4901108"/>
                  <a:ext cx="315875" cy="423969"/>
                </a:xfrm>
                <a:prstGeom prst="rtTriangle">
                  <a:avLst/>
                </a:prstGeom>
                <a:solidFill>
                  <a:srgbClr val="D99694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b"/>
                <a:lstStyle/>
                <a:p>
                  <a:pPr algn="ctr"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7673" name="Group 17672">
            <a:extLst>
              <a:ext uri="{FF2B5EF4-FFF2-40B4-BE49-F238E27FC236}">
                <a16:creationId xmlns:a16="http://schemas.microsoft.com/office/drawing/2014/main" id="{1540A783-3862-4DF6-BD43-627292822FB4}"/>
              </a:ext>
            </a:extLst>
          </p:cNvPr>
          <p:cNvGrpSpPr/>
          <p:nvPr/>
        </p:nvGrpSpPr>
        <p:grpSpPr>
          <a:xfrm>
            <a:off x="5131554" y="3129977"/>
            <a:ext cx="4061124" cy="3089569"/>
            <a:chOff x="5168625" y="4307543"/>
            <a:chExt cx="4061124" cy="3089569"/>
          </a:xfrm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CA0BBA28-B6F8-4346-8C90-AF1FBF84AE7D}"/>
                </a:ext>
              </a:extLst>
            </p:cNvPr>
            <p:cNvGrpSpPr/>
            <p:nvPr/>
          </p:nvGrpSpPr>
          <p:grpSpPr>
            <a:xfrm>
              <a:off x="5168625" y="4307543"/>
              <a:ext cx="3907112" cy="2636242"/>
              <a:chOff x="104785" y="3987399"/>
              <a:chExt cx="3342445" cy="3823675"/>
            </a:xfrm>
          </p:grpSpPr>
          <p:sp>
            <p:nvSpPr>
              <p:cNvPr id="454" name="TextBox 43">
                <a:extLst>
                  <a:ext uri="{FF2B5EF4-FFF2-40B4-BE49-F238E27FC236}">
                    <a16:creationId xmlns:a16="http://schemas.microsoft.com/office/drawing/2014/main" id="{7B109A1D-12D8-4E45-BC87-E43A252CC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64" y="3987399"/>
                <a:ext cx="3336066" cy="182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 dirty="0">
                    <a:solidFill>
                      <a:schemeClr val="accent1"/>
                    </a:solidFill>
                  </a:rPr>
                  <a:t>Requirements</a:t>
                </a:r>
              </a:p>
            </p:txBody>
          </p:sp>
          <p:sp>
            <p:nvSpPr>
              <p:cNvPr id="455" name="Rectangle: Rounded Corners 454">
                <a:extLst>
                  <a:ext uri="{FF2B5EF4-FFF2-40B4-BE49-F238E27FC236}">
                    <a16:creationId xmlns:a16="http://schemas.microsoft.com/office/drawing/2014/main" id="{088FE4D1-7813-4B78-96C6-2F313FD6C016}"/>
                  </a:ext>
                </a:extLst>
              </p:cNvPr>
              <p:cNvSpPr/>
              <p:nvPr/>
            </p:nvSpPr>
            <p:spPr bwMode="auto">
              <a:xfrm>
                <a:off x="104785" y="4029443"/>
                <a:ext cx="3333900" cy="3781631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  <a:prstDash val="sysDash"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665" name="TextBox 17664">
              <a:extLst>
                <a:ext uri="{FF2B5EF4-FFF2-40B4-BE49-F238E27FC236}">
                  <a16:creationId xmlns:a16="http://schemas.microsoft.com/office/drawing/2014/main" id="{1B24A311-6DC3-41E0-9796-01D4D940B8C0}"/>
                </a:ext>
              </a:extLst>
            </p:cNvPr>
            <p:cNvSpPr txBox="1"/>
            <p:nvPr/>
          </p:nvSpPr>
          <p:spPr>
            <a:xfrm>
              <a:off x="5330094" y="4704067"/>
              <a:ext cx="3899655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/>
                <a:t>Air/moisture stable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/>
                <a:t>Good conductivity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/>
                <a:t>Electrochemical window to -3 V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/>
                <a:t>Low viscosity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/>
                <a:t>Available to purchase </a:t>
              </a:r>
            </a:p>
            <a:p>
              <a:pPr>
                <a:spcBef>
                  <a:spcPts val="0"/>
                </a:spcBef>
              </a:pPr>
              <a:r>
                <a:rPr lang="en-US" dirty="0"/>
                <a:t>	(no custom synthesis)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sp>
        <p:nvSpPr>
          <p:cNvPr id="17666" name="Title 17665">
            <a:extLst>
              <a:ext uri="{FF2B5EF4-FFF2-40B4-BE49-F238E27FC236}">
                <a16:creationId xmlns:a16="http://schemas.microsoft.com/office/drawing/2014/main" id="{2D9E07C5-66C6-4A28-8EFA-2C8E1FE9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Liquids (ILs) are salts that are liquid at room temperature</a:t>
            </a:r>
          </a:p>
        </p:txBody>
      </p: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10420BBD-8B44-4361-B04B-075DEF3D1F43}"/>
              </a:ext>
            </a:extLst>
          </p:cNvPr>
          <p:cNvGrpSpPr>
            <a:grpSpLocks/>
          </p:cNvGrpSpPr>
          <p:nvPr/>
        </p:nvGrpSpPr>
        <p:grpSpPr bwMode="auto">
          <a:xfrm>
            <a:off x="4611169" y="1414778"/>
            <a:ext cx="665163" cy="641350"/>
            <a:chOff x="4330453" y="2200460"/>
            <a:chExt cx="665740" cy="641916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793AEFF7-0D75-41FC-BE5B-001E6DC1018B}"/>
                </a:ext>
              </a:extLst>
            </p:cNvPr>
            <p:cNvSpPr/>
            <p:nvPr/>
          </p:nvSpPr>
          <p:spPr bwMode="auto">
            <a:xfrm rot="3395693">
              <a:off x="4766598" y="2425291"/>
              <a:ext cx="212913" cy="246276"/>
            </a:xfrm>
            <a:prstGeom prst="ellipse">
              <a:avLst/>
            </a:prstGeom>
            <a:solidFill>
              <a:srgbClr val="FAC09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5AD7C942-3967-46A1-87E6-4E6FE94292C6}"/>
                </a:ext>
              </a:extLst>
            </p:cNvPr>
            <p:cNvGrpSpPr/>
            <p:nvPr/>
          </p:nvGrpSpPr>
          <p:grpSpPr>
            <a:xfrm rot="12611243" flipH="1">
              <a:off x="4330453" y="2200460"/>
              <a:ext cx="571946" cy="641916"/>
              <a:chOff x="2383612" y="4352730"/>
              <a:chExt cx="1335052" cy="1498377"/>
            </a:xfrm>
            <a:solidFill>
              <a:srgbClr val="FAC090"/>
            </a:solidFill>
          </p:grpSpPr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753F0D8A-AE03-401E-AA8E-B6F34CE53607}"/>
                  </a:ext>
                </a:extLst>
              </p:cNvPr>
              <p:cNvSpPr/>
              <p:nvPr/>
            </p:nvSpPr>
            <p:spPr bwMode="auto">
              <a:xfrm rot="12384450">
                <a:off x="3014762" y="4811522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64F6BDBB-1588-46EC-8461-7BDE9BAE1F69}"/>
                  </a:ext>
                </a:extLst>
              </p:cNvPr>
              <p:cNvSpPr/>
              <p:nvPr/>
            </p:nvSpPr>
            <p:spPr bwMode="auto">
              <a:xfrm rot="12384450">
                <a:off x="2555057" y="4582830"/>
                <a:ext cx="573219" cy="617297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4326230D-449D-4512-9A6B-3873B7DDE639}"/>
                  </a:ext>
                </a:extLst>
              </p:cNvPr>
              <p:cNvSpPr/>
              <p:nvPr/>
            </p:nvSpPr>
            <p:spPr bwMode="auto">
              <a:xfrm rot="12384450">
                <a:off x="2442874" y="4992615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39AC78EC-9992-4E43-B0BD-462D0B06BAA6}"/>
                  </a:ext>
                </a:extLst>
              </p:cNvPr>
              <p:cNvSpPr/>
              <p:nvPr/>
            </p:nvSpPr>
            <p:spPr bwMode="auto">
              <a:xfrm rot="12384450">
                <a:off x="2383612" y="4469908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F43E4087-3E9D-42ED-8B58-767037F366BA}"/>
                  </a:ext>
                </a:extLst>
              </p:cNvPr>
              <p:cNvSpPr/>
              <p:nvPr/>
            </p:nvSpPr>
            <p:spPr bwMode="auto">
              <a:xfrm rot="12384450">
                <a:off x="2835082" y="4352730"/>
                <a:ext cx="431019" cy="416688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F7DA5C8-91BD-4932-8900-06918C15E6CB}"/>
                  </a:ext>
                </a:extLst>
              </p:cNvPr>
              <p:cNvSpPr/>
              <p:nvPr/>
            </p:nvSpPr>
            <p:spPr bwMode="auto">
              <a:xfrm rot="12384450">
                <a:off x="2780206" y="5276733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F12CB00-4A6D-4E16-A58F-242DD7C296B9}"/>
                  </a:ext>
                </a:extLst>
              </p:cNvPr>
              <p:cNvSpPr/>
              <p:nvPr/>
            </p:nvSpPr>
            <p:spPr bwMode="auto">
              <a:xfrm rot="12384450">
                <a:off x="3222598" y="4385832"/>
                <a:ext cx="496066" cy="574374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69" name="Picture 468">
            <a:extLst>
              <a:ext uri="{FF2B5EF4-FFF2-40B4-BE49-F238E27FC236}">
                <a16:creationId xmlns:a16="http://schemas.microsoft.com/office/drawing/2014/main" id="{17F024E1-A628-48F0-86AD-569CA1EF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44" y="1426757"/>
            <a:ext cx="9334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0" name="Group 469">
            <a:extLst>
              <a:ext uri="{FF2B5EF4-FFF2-40B4-BE49-F238E27FC236}">
                <a16:creationId xmlns:a16="http://schemas.microsoft.com/office/drawing/2014/main" id="{81D4E457-A7DE-4608-91EF-89AB7F642CFC}"/>
              </a:ext>
            </a:extLst>
          </p:cNvPr>
          <p:cNvGrpSpPr>
            <a:grpSpLocks/>
          </p:cNvGrpSpPr>
          <p:nvPr/>
        </p:nvGrpSpPr>
        <p:grpSpPr bwMode="auto">
          <a:xfrm>
            <a:off x="3639935" y="1242648"/>
            <a:ext cx="603250" cy="1171575"/>
            <a:chOff x="3333859" y="2078847"/>
            <a:chExt cx="602750" cy="1172664"/>
          </a:xfrm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DDBD1E3D-5F9E-4DAF-BE3B-AF14FF5CBD9B}"/>
                </a:ext>
              </a:extLst>
            </p:cNvPr>
            <p:cNvSpPr/>
            <p:nvPr/>
          </p:nvSpPr>
          <p:spPr bwMode="auto">
            <a:xfrm rot="4891267">
              <a:off x="3635845" y="2791681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90D59C19-EB34-47FC-B03F-573183D735C5}"/>
                </a:ext>
              </a:extLst>
            </p:cNvPr>
            <p:cNvSpPr/>
            <p:nvPr/>
          </p:nvSpPr>
          <p:spPr bwMode="auto">
            <a:xfrm rot="4891267">
              <a:off x="3479604" y="2689192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7A4D298-BB33-4F98-A1B0-F714118AA3DD}"/>
                </a:ext>
              </a:extLst>
            </p:cNvPr>
            <p:cNvSpPr/>
            <p:nvPr/>
          </p:nvSpPr>
          <p:spPr bwMode="auto">
            <a:xfrm rot="4891267">
              <a:off x="3330502" y="2384109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D74777BB-04DA-469D-86B2-2E0AFAF374D9}"/>
                </a:ext>
              </a:extLst>
            </p:cNvPr>
            <p:cNvSpPr/>
            <p:nvPr/>
          </p:nvSpPr>
          <p:spPr bwMode="auto">
            <a:xfrm rot="4891267">
              <a:off x="3713566" y="2081410"/>
              <a:ext cx="208156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7E1F3B3E-76D0-49C1-A1B1-247B9F72C6F2}"/>
                </a:ext>
              </a:extLst>
            </p:cNvPr>
            <p:cNvSpPr/>
            <p:nvPr/>
          </p:nvSpPr>
          <p:spPr bwMode="auto">
            <a:xfrm rot="4891267">
              <a:off x="3433604" y="2210911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140F42FF-54F6-4E87-840A-D78F767EF23F}"/>
                </a:ext>
              </a:extLst>
            </p:cNvPr>
            <p:cNvSpPr/>
            <p:nvPr/>
          </p:nvSpPr>
          <p:spPr bwMode="auto">
            <a:xfrm rot="4891267">
              <a:off x="3468500" y="2514405"/>
              <a:ext cx="20974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9618533E-F6A4-419B-8A31-9F3F3E482E06}"/>
                </a:ext>
              </a:extLst>
            </p:cNvPr>
            <p:cNvSpPr/>
            <p:nvPr/>
          </p:nvSpPr>
          <p:spPr bwMode="auto">
            <a:xfrm rot="4891267">
              <a:off x="3634258" y="2426217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8F64B555-25A2-4FEF-84CB-1E08908A6F84}"/>
                </a:ext>
              </a:extLst>
            </p:cNvPr>
            <p:cNvSpPr/>
            <p:nvPr/>
          </p:nvSpPr>
          <p:spPr bwMode="auto">
            <a:xfrm rot="4891267">
              <a:off x="3607293" y="2248252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B38826D2-D5B9-4016-9474-D8D3AF58BFFE}"/>
                </a:ext>
              </a:extLst>
            </p:cNvPr>
            <p:cNvSpPr/>
            <p:nvPr/>
          </p:nvSpPr>
          <p:spPr bwMode="auto">
            <a:xfrm rot="4891267">
              <a:off x="3567638" y="2956935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8B978B75-BF19-4D28-8C8F-FB1DB1FAE3B1}"/>
                </a:ext>
              </a:extLst>
            </p:cNvPr>
            <p:cNvSpPr/>
            <p:nvPr/>
          </p:nvSpPr>
          <p:spPr bwMode="auto">
            <a:xfrm rot="4891267">
              <a:off x="3731016" y="3045918"/>
              <a:ext cx="208155" cy="203032"/>
            </a:xfrm>
            <a:prstGeom prst="ellipse">
              <a:avLst/>
            </a:prstGeom>
            <a:solidFill>
              <a:srgbClr val="9BBB59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96" name="Picture 495">
            <a:extLst>
              <a:ext uri="{FF2B5EF4-FFF2-40B4-BE49-F238E27FC236}">
                <a16:creationId xmlns:a16="http://schemas.microsoft.com/office/drawing/2014/main" id="{C176FC56-200D-4F7E-B1D1-37D21D08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35" y="1109733"/>
            <a:ext cx="866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" name="TextBox 496">
            <a:extLst>
              <a:ext uri="{FF2B5EF4-FFF2-40B4-BE49-F238E27FC236}">
                <a16:creationId xmlns:a16="http://schemas.microsoft.com/office/drawing/2014/main" id="{0610705E-676E-41AF-9F72-E6ABE26E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554" y="2344125"/>
            <a:ext cx="1486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Organic cation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7BD55CCA-4ADD-4BFE-B571-3F7AC9CB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877" y="2358662"/>
            <a:ext cx="1486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Inorganic anion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1295D324-E23E-492E-8927-0272CE9B8332}"/>
              </a:ext>
            </a:extLst>
          </p:cNvPr>
          <p:cNvSpPr/>
          <p:nvPr/>
        </p:nvSpPr>
        <p:spPr bwMode="auto">
          <a:xfrm>
            <a:off x="525101" y="3129014"/>
            <a:ext cx="4456583" cy="3173964"/>
          </a:xfrm>
          <a:prstGeom prst="roundRect">
            <a:avLst/>
          </a:prstGeom>
          <a:noFill/>
          <a:ln>
            <a:solidFill>
              <a:schemeClr val="accent3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1" name="TextBox 43">
            <a:extLst>
              <a:ext uri="{FF2B5EF4-FFF2-40B4-BE49-F238E27FC236}">
                <a16:creationId xmlns:a16="http://schemas.microsoft.com/office/drawing/2014/main" id="{830E96E2-4496-40AD-AC52-501568770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14" y="3129014"/>
            <a:ext cx="3899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1"/>
                </a:solidFill>
              </a:rPr>
              <a:t>Possible IL candidates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1F575030-1210-4FF8-9001-2D0CF78D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828" y="3491393"/>
            <a:ext cx="2331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Cations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C6A477D5-8E4B-44BA-94EC-7DFE1EEAE6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02396" y="5039283"/>
            <a:ext cx="2331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Anions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0BC683-9DDB-4F93-BF3C-41CDD1A5C875}"/>
              </a:ext>
            </a:extLst>
          </p:cNvPr>
          <p:cNvSpPr/>
          <p:nvPr/>
        </p:nvSpPr>
        <p:spPr bwMode="auto">
          <a:xfrm>
            <a:off x="1278822" y="4669131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B142BED2-CEAD-4F0E-B3BE-42EBCD7E1585}"/>
              </a:ext>
            </a:extLst>
          </p:cNvPr>
          <p:cNvSpPr/>
          <p:nvPr/>
        </p:nvSpPr>
        <p:spPr bwMode="auto">
          <a:xfrm>
            <a:off x="1272017" y="4913515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AD837757-E6AE-4F6A-BCC6-682803A6D59C}"/>
              </a:ext>
            </a:extLst>
          </p:cNvPr>
          <p:cNvSpPr/>
          <p:nvPr/>
        </p:nvSpPr>
        <p:spPr bwMode="auto">
          <a:xfrm>
            <a:off x="1272290" y="5167424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07BD7C0E-36D5-4943-99A9-069EE41EFC20}"/>
              </a:ext>
            </a:extLst>
          </p:cNvPr>
          <p:cNvSpPr/>
          <p:nvPr/>
        </p:nvSpPr>
        <p:spPr bwMode="auto">
          <a:xfrm>
            <a:off x="1271117" y="5646924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710C6B2B-DA6D-4A1F-A348-B259C4B43763}"/>
              </a:ext>
            </a:extLst>
          </p:cNvPr>
          <p:cNvSpPr/>
          <p:nvPr/>
        </p:nvSpPr>
        <p:spPr bwMode="auto">
          <a:xfrm>
            <a:off x="1812788" y="4667702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2DBDE172-5C84-4232-92B0-634C3425311D}"/>
              </a:ext>
            </a:extLst>
          </p:cNvPr>
          <p:cNvSpPr/>
          <p:nvPr/>
        </p:nvSpPr>
        <p:spPr bwMode="auto">
          <a:xfrm>
            <a:off x="2604186" y="4669971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0FF0F88B-09AB-4AB4-95A5-F1A5D75DAB9E}"/>
              </a:ext>
            </a:extLst>
          </p:cNvPr>
          <p:cNvSpPr/>
          <p:nvPr/>
        </p:nvSpPr>
        <p:spPr bwMode="auto">
          <a:xfrm>
            <a:off x="4188380" y="4662463"/>
            <a:ext cx="269010" cy="2645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505E774-72E8-4E8B-B41E-98B39CDC7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8" y="1339778"/>
            <a:ext cx="4456583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403C36"/>
                </a:solidFill>
                <a:effectLst/>
                <a:latin typeface="Helvitica"/>
              </a:rPr>
              <a:t>1-Ethyl-3-methylimidazolium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403C36"/>
                </a:solidFill>
                <a:effectLst/>
                <a:latin typeface="Helvitica"/>
              </a:rPr>
              <a:t>trifluoromethanesulfonate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403C36"/>
                </a:solidFill>
                <a:effectLst/>
                <a:latin typeface="Helvitica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100" b="1" dirty="0">
                <a:solidFill>
                  <a:srgbClr val="403C36"/>
                </a:solidFill>
                <a:latin typeface="Helvitica"/>
              </a:rPr>
              <a:t>(EMIM </a:t>
            </a:r>
            <a:r>
              <a:rPr lang="en-US" altLang="en-US" sz="2100" b="1" dirty="0" err="1">
                <a:solidFill>
                  <a:srgbClr val="403C36"/>
                </a:solidFill>
                <a:latin typeface="Helvitica"/>
              </a:rPr>
              <a:t>OTf</a:t>
            </a:r>
            <a:r>
              <a:rPr lang="en-US" altLang="en-US" sz="2100" b="1" dirty="0">
                <a:solidFill>
                  <a:srgbClr val="403C36"/>
                </a:solidFill>
                <a:latin typeface="Helvitica"/>
              </a:rPr>
              <a:t>)</a:t>
            </a: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rgbClr val="403C36"/>
              </a:solidFill>
              <a:effectLst/>
              <a:latin typeface="Helvi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87" grpId="0"/>
      <p:bldP spid="204" grpId="0"/>
      <p:bldP spid="500" grpId="0" animBg="1"/>
      <p:bldP spid="501" grpId="0"/>
      <p:bldP spid="502" grpId="0"/>
      <p:bldP spid="504" grpId="0"/>
      <p:bldP spid="2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01B42C7-9CF6-47CA-A017-EA25AA08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03" y="193635"/>
            <a:ext cx="890148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376092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28650" indent="-285750">
              <a:buSzPct val="90000"/>
              <a:buFont typeface="Calibri" panose="020F0502020204030204" pitchFamily="34" charset="0"/>
              <a:buChar char="—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171450"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171450">
              <a:buSzPct val="100000"/>
              <a:buFont typeface="Lucida Grande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171450">
              <a:buFont typeface="Arial" panose="020B0604020202020204" pitchFamily="34" charset="0"/>
              <a:buChar char="•"/>
              <a:tabLst>
                <a:tab pos="1200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200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17170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200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262890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200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08610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200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376092"/>
                </a:solidFill>
              </a:rPr>
              <a:t>Determining the best solvents for electrodeposition requires good understanding of how solvents affect deposition.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003621B-FA73-466B-BD7F-6751105BB405}"/>
              </a:ext>
            </a:extLst>
          </p:cNvPr>
          <p:cNvSpPr/>
          <p:nvPr/>
        </p:nvSpPr>
        <p:spPr bwMode="auto">
          <a:xfrm>
            <a:off x="1329462" y="6972626"/>
            <a:ext cx="1620000" cy="162000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isometricOffAxis1Top">
              <a:rot lat="18600000" lon="18392745" rev="4200000"/>
            </a:camera>
            <a:lightRig rig="threePt" dir="t"/>
          </a:scene3d>
          <a:sp3d>
            <a:bevelT w="622300" h="508000"/>
            <a:bevelB w="0" h="368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7C6934E-BE77-4479-917C-F2A7487B6105}"/>
              </a:ext>
            </a:extLst>
          </p:cNvPr>
          <p:cNvSpPr/>
          <p:nvPr/>
        </p:nvSpPr>
        <p:spPr bwMode="auto">
          <a:xfrm>
            <a:off x="2381120" y="6773593"/>
            <a:ext cx="1620000" cy="162000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isometricOffAxis1Top">
              <a:rot lat="18600000" lon="18392745" rev="4200000"/>
            </a:camera>
            <a:lightRig rig="threePt" dir="t"/>
          </a:scene3d>
          <a:sp3d>
            <a:bevelT w="0" h="0"/>
            <a:bevelB w="0" h="368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BBBA5CB7-404E-4AA9-A559-853FBCE57B09}"/>
              </a:ext>
            </a:extLst>
          </p:cNvPr>
          <p:cNvSpPr/>
          <p:nvPr/>
        </p:nvSpPr>
        <p:spPr bwMode="auto">
          <a:xfrm>
            <a:off x="277803" y="7114037"/>
            <a:ext cx="1620000" cy="162000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isometricOffAxis1Top">
              <a:rot lat="18600000" lon="18392745" rev="4200000"/>
            </a:camera>
            <a:lightRig rig="threePt" dir="t"/>
          </a:scene3d>
          <a:sp3d>
            <a:bevelT w="0" h="0"/>
            <a:bevelB w="0" h="368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8439" name="Picture 2">
            <a:extLst>
              <a:ext uri="{FF2B5EF4-FFF2-40B4-BE49-F238E27FC236}">
                <a16:creationId xmlns:a16="http://schemas.microsoft.com/office/drawing/2014/main" id="{E0CC6730-D55B-4520-BAD3-8326CAC1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5"/>
          <a:stretch>
            <a:fillRect/>
          </a:stretch>
        </p:blipFill>
        <p:spPr bwMode="auto">
          <a:xfrm>
            <a:off x="10973645" y="906462"/>
            <a:ext cx="2844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5E268B8E-73F9-48B0-AA65-56D469DFE2F5}"/>
              </a:ext>
            </a:extLst>
          </p:cNvPr>
          <p:cNvSpPr/>
          <p:nvPr/>
        </p:nvSpPr>
        <p:spPr bwMode="auto">
          <a:xfrm>
            <a:off x="13330723" y="1926782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B59B94-CC43-413E-95C1-A6DFE4C2EF5C}"/>
              </a:ext>
            </a:extLst>
          </p:cNvPr>
          <p:cNvSpPr/>
          <p:nvPr/>
        </p:nvSpPr>
        <p:spPr bwMode="auto">
          <a:xfrm>
            <a:off x="10971161" y="1769429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F74474-C401-45B1-AF19-41C6D5A6BBE4}"/>
              </a:ext>
            </a:extLst>
          </p:cNvPr>
          <p:cNvSpPr/>
          <p:nvPr/>
        </p:nvSpPr>
        <p:spPr bwMode="auto">
          <a:xfrm>
            <a:off x="11069956" y="277371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24F9552-2095-455B-96F1-53124D95B230}"/>
              </a:ext>
            </a:extLst>
          </p:cNvPr>
          <p:cNvSpPr/>
          <p:nvPr/>
        </p:nvSpPr>
        <p:spPr bwMode="auto">
          <a:xfrm>
            <a:off x="11096826" y="2373591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4BE0FB5-F84C-481B-87A4-2FA15E952B57}"/>
              </a:ext>
            </a:extLst>
          </p:cNvPr>
          <p:cNvSpPr/>
          <p:nvPr/>
        </p:nvSpPr>
        <p:spPr bwMode="auto">
          <a:xfrm>
            <a:off x="11576198" y="259371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507AD1C-1FD6-43B6-A4AB-839D329515D1}"/>
              </a:ext>
            </a:extLst>
          </p:cNvPr>
          <p:cNvSpPr/>
          <p:nvPr/>
        </p:nvSpPr>
        <p:spPr bwMode="auto">
          <a:xfrm>
            <a:off x="12584499" y="248451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8D81C6D-0D14-4DE8-9721-E46EAD9F373F}"/>
              </a:ext>
            </a:extLst>
          </p:cNvPr>
          <p:cNvSpPr/>
          <p:nvPr/>
        </p:nvSpPr>
        <p:spPr bwMode="auto">
          <a:xfrm>
            <a:off x="12732136" y="2050874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D613CF6-DD62-40C9-89D8-4A476CADCDA6}"/>
              </a:ext>
            </a:extLst>
          </p:cNvPr>
          <p:cNvSpPr/>
          <p:nvPr/>
        </p:nvSpPr>
        <p:spPr bwMode="auto">
          <a:xfrm>
            <a:off x="13072297" y="245537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C771A5C-838C-48DC-941F-4004C574E207}"/>
              </a:ext>
            </a:extLst>
          </p:cNvPr>
          <p:cNvSpPr/>
          <p:nvPr/>
        </p:nvSpPr>
        <p:spPr bwMode="auto">
          <a:xfrm>
            <a:off x="13016321" y="2484517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6575A2-B015-4210-8A48-914EC26BAFB5}"/>
              </a:ext>
            </a:extLst>
          </p:cNvPr>
          <p:cNvSpPr/>
          <p:nvPr/>
        </p:nvSpPr>
        <p:spPr bwMode="auto">
          <a:xfrm>
            <a:off x="12696136" y="1850164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8AE309-C208-4A31-9CF8-CD4942EFD00E}"/>
              </a:ext>
            </a:extLst>
          </p:cNvPr>
          <p:cNvSpPr/>
          <p:nvPr/>
        </p:nvSpPr>
        <p:spPr bwMode="auto">
          <a:xfrm>
            <a:off x="11188068" y="2158954"/>
            <a:ext cx="252000" cy="25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EC7F9C-7EA4-4DA6-904F-50508CF12350}"/>
              </a:ext>
            </a:extLst>
          </p:cNvPr>
          <p:cNvSpPr/>
          <p:nvPr/>
        </p:nvSpPr>
        <p:spPr bwMode="auto">
          <a:xfrm>
            <a:off x="12197281" y="1960350"/>
            <a:ext cx="214446" cy="21444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  <a:headEnd/>
            <a:tailEnd/>
          </a:ln>
          <a:scene3d>
            <a:camera prst="isometricTopUp"/>
            <a:lightRig rig="threePt" dir="t"/>
          </a:scene3d>
          <a:sp3d>
            <a:bevelT w="114300" h="114300"/>
            <a:bevelB w="114300" h="1143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584CCF-E35A-4DA2-8BC0-51F3000A37FD}"/>
              </a:ext>
            </a:extLst>
          </p:cNvPr>
          <p:cNvSpPr/>
          <p:nvPr/>
        </p:nvSpPr>
        <p:spPr bwMode="auto">
          <a:xfrm>
            <a:off x="10930831" y="1711325"/>
            <a:ext cx="1087520" cy="1433813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67DE5E6-71BB-42E7-AB40-480228E2B851}"/>
              </a:ext>
            </a:extLst>
          </p:cNvPr>
          <p:cNvSpPr/>
          <p:nvPr/>
        </p:nvSpPr>
        <p:spPr bwMode="auto">
          <a:xfrm>
            <a:off x="12541930" y="1699867"/>
            <a:ext cx="1087520" cy="1433813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566DE-AB76-4B38-AC38-BF047BCC3DE6}"/>
              </a:ext>
            </a:extLst>
          </p:cNvPr>
          <p:cNvSpPr txBox="1"/>
          <p:nvPr/>
        </p:nvSpPr>
        <p:spPr>
          <a:xfrm>
            <a:off x="11274978" y="2836131"/>
            <a:ext cx="10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13B4B7-EF07-4C50-AA18-CB67A3E5DDA2}"/>
              </a:ext>
            </a:extLst>
          </p:cNvPr>
          <p:cNvSpPr txBox="1"/>
          <p:nvPr/>
        </p:nvSpPr>
        <p:spPr>
          <a:xfrm>
            <a:off x="12782732" y="2817525"/>
            <a:ext cx="10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D4FD33-D747-4F81-84A0-C2566758AA98}"/>
              </a:ext>
            </a:extLst>
          </p:cNvPr>
          <p:cNvSpPr txBox="1"/>
          <p:nvPr/>
        </p:nvSpPr>
        <p:spPr>
          <a:xfrm>
            <a:off x="11940668" y="1585106"/>
            <a:ext cx="10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</a:t>
            </a:r>
          </a:p>
        </p:txBody>
      </p:sp>
      <p:grpSp>
        <p:nvGrpSpPr>
          <p:cNvPr id="18440" name="Group 41">
            <a:extLst>
              <a:ext uri="{FF2B5EF4-FFF2-40B4-BE49-F238E27FC236}">
                <a16:creationId xmlns:a16="http://schemas.microsoft.com/office/drawing/2014/main" id="{390BA6EF-F92A-478E-B043-60387A24B992}"/>
              </a:ext>
            </a:extLst>
          </p:cNvPr>
          <p:cNvGrpSpPr>
            <a:grpSpLocks/>
          </p:cNvGrpSpPr>
          <p:nvPr/>
        </p:nvGrpSpPr>
        <p:grpSpPr bwMode="auto">
          <a:xfrm>
            <a:off x="482878" y="3160412"/>
            <a:ext cx="1503086" cy="924053"/>
            <a:chOff x="177134" y="2223814"/>
            <a:chExt cx="3502357" cy="2102474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C3B25406-EECD-4D79-A90A-55186FA04FB3}"/>
                </a:ext>
              </a:extLst>
            </p:cNvPr>
            <p:cNvSpPr/>
            <p:nvPr/>
          </p:nvSpPr>
          <p:spPr bwMode="auto">
            <a:xfrm>
              <a:off x="2059491" y="2223814"/>
              <a:ext cx="1620000" cy="162000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scene3d>
              <a:camera prst="isometricOffAxis1Top">
                <a:rot lat="18600000" lon="18392745" rev="4200000"/>
              </a:camera>
              <a:lightRig rig="threePt" dir="t"/>
            </a:scene3d>
            <a:sp3d prstMaterial="softEdge">
              <a:bevelT w="0" h="508000"/>
              <a:bevelB w="0" h="368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B94D324-2558-4555-AC40-D003F2BB5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962" y="2531832"/>
              <a:ext cx="0" cy="550459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571B7651-AD39-493B-AC05-60502974A3C9}"/>
                </a:ext>
              </a:extLst>
            </p:cNvPr>
            <p:cNvSpPr/>
            <p:nvPr/>
          </p:nvSpPr>
          <p:spPr bwMode="auto">
            <a:xfrm>
              <a:off x="177134" y="2706288"/>
              <a:ext cx="1620000" cy="1620000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scene3d>
              <a:camera prst="isometricOffAxis1Top">
                <a:rot lat="18600000" lon="18392745" rev="4200000"/>
              </a:camera>
              <a:lightRig rig="threePt" dir="t"/>
            </a:scene3d>
            <a:sp3d prstMaterial="softEdge">
              <a:bevelT w="0" h="508000"/>
              <a:bevelB w="0" h="368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79416F-B2AD-4C62-91E0-F1FF5E97E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663" y="3012738"/>
              <a:ext cx="0" cy="550459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1" name="Group 42">
            <a:extLst>
              <a:ext uri="{FF2B5EF4-FFF2-40B4-BE49-F238E27FC236}">
                <a16:creationId xmlns:a16="http://schemas.microsoft.com/office/drawing/2014/main" id="{47D57357-2AB8-4E2B-B7B4-7F1AD6897CC8}"/>
              </a:ext>
            </a:extLst>
          </p:cNvPr>
          <p:cNvGrpSpPr>
            <a:grpSpLocks/>
          </p:cNvGrpSpPr>
          <p:nvPr/>
        </p:nvGrpSpPr>
        <p:grpSpPr bwMode="auto">
          <a:xfrm>
            <a:off x="303470" y="4185006"/>
            <a:ext cx="2329024" cy="1450850"/>
            <a:chOff x="-127489" y="3973387"/>
            <a:chExt cx="4634447" cy="2817459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197CAE0F-BAEE-4AE8-A431-FD90A9B10FD8}"/>
                </a:ext>
              </a:extLst>
            </p:cNvPr>
            <p:cNvSpPr/>
            <p:nvPr/>
          </p:nvSpPr>
          <p:spPr bwMode="auto">
            <a:xfrm>
              <a:off x="286511" y="4749045"/>
              <a:ext cx="1620000" cy="1620000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  <a:headEnd/>
              <a:tailEnd/>
            </a:ln>
            <a:scene3d>
              <a:camera prst="isometricOffAxis1Top">
                <a:rot lat="18600000" lon="18392745" rev="4200000"/>
              </a:camera>
              <a:lightRig rig="threePt" dir="t"/>
            </a:scene3d>
            <a:sp3d prstMaterial="powder">
              <a:bevelB w="0" h="368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466A3FE-C754-4A25-A9D0-7FB830DD122F}"/>
                </a:ext>
              </a:extLst>
            </p:cNvPr>
            <p:cNvSpPr/>
            <p:nvPr/>
          </p:nvSpPr>
          <p:spPr bwMode="auto">
            <a:xfrm>
              <a:off x="-127489" y="4342846"/>
              <a:ext cx="2448000" cy="2448000"/>
            </a:xfrm>
            <a:prstGeom prst="hexagon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solidFill>
                <a:schemeClr val="bg1">
                  <a:lumMod val="75000"/>
                  <a:alpha val="64000"/>
                </a:schemeClr>
              </a:solidFill>
              <a:headEnd/>
              <a:tailEnd/>
            </a:ln>
            <a:scene3d>
              <a:camera prst="isometricOffAxis1Top">
                <a:rot lat="18600000" lon="18392745" rev="4200000"/>
              </a:camera>
              <a:lightRig rig="threePt" dir="t"/>
            </a:scene3d>
            <a:sp3d prstMaterial="powder">
              <a:bevelB w="0" h="368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A8576C6-7FA0-4348-A670-38D44CAF8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25" y="5702825"/>
              <a:ext cx="356637" cy="90056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8D551A2-0A69-49A9-91D6-03371BA80208}"/>
                </a:ext>
              </a:extLst>
            </p:cNvPr>
            <p:cNvCxnSpPr>
              <a:cxnSpLocks/>
            </p:cNvCxnSpPr>
            <p:nvPr/>
          </p:nvCxnSpPr>
          <p:spPr>
            <a:xfrm>
              <a:off x="1576649" y="5809422"/>
              <a:ext cx="156259" cy="102921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C617AF-25AB-4C7C-9DBF-1AF63EDBE9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072" y="5269087"/>
              <a:ext cx="156258" cy="102921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92599A-C20B-4AC9-A7BC-5E796183689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314705" y="5100909"/>
              <a:ext cx="156220" cy="102947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F418CF-D8E8-413C-BB1D-955880559B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9750" y="5887519"/>
              <a:ext cx="156220" cy="102947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70B08DFC-FF8C-4A6D-A98F-DA043E10D9EB}"/>
                </a:ext>
              </a:extLst>
            </p:cNvPr>
            <p:cNvSpPr/>
            <p:nvPr/>
          </p:nvSpPr>
          <p:spPr bwMode="auto">
            <a:xfrm>
              <a:off x="2472958" y="4379586"/>
              <a:ext cx="1620000" cy="1620000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  <a:headEnd/>
              <a:tailEnd/>
            </a:ln>
            <a:scene3d>
              <a:camera prst="isometricOffAxis1Top">
                <a:rot lat="18600000" lon="18392745" rev="4200000"/>
              </a:camera>
              <a:lightRig rig="threePt" dir="t"/>
            </a:scene3d>
            <a:sp3d prstMaterial="powder">
              <a:bevelB w="0" h="368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1DC7C8EB-60DE-4CF1-88A5-4D9641D093E8}"/>
                </a:ext>
              </a:extLst>
            </p:cNvPr>
            <p:cNvSpPr/>
            <p:nvPr/>
          </p:nvSpPr>
          <p:spPr bwMode="auto">
            <a:xfrm>
              <a:off x="2058958" y="3973387"/>
              <a:ext cx="2448000" cy="2448000"/>
            </a:xfrm>
            <a:prstGeom prst="hexagon">
              <a:avLst/>
            </a:prstGeom>
            <a:solidFill>
              <a:schemeClr val="bg1">
                <a:lumMod val="75000"/>
                <a:alpha val="60000"/>
              </a:schemeClr>
            </a:solidFill>
            <a:ln>
              <a:solidFill>
                <a:schemeClr val="bg1">
                  <a:lumMod val="75000"/>
                  <a:alpha val="64000"/>
                </a:schemeClr>
              </a:solidFill>
              <a:headEnd/>
              <a:tailEnd/>
            </a:ln>
            <a:scene3d>
              <a:camera prst="isometricOffAxis1Top">
                <a:rot lat="18600000" lon="18392745" rev="4200000"/>
              </a:camera>
              <a:lightRig rig="threePt" dir="t"/>
            </a:scene3d>
            <a:sp3d prstMaterial="powder">
              <a:bevelB w="0" h="3683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6B1F4B-595D-4EF7-8747-59ABCFF48E5F}"/>
                </a:ext>
              </a:extLst>
            </p:cNvPr>
            <p:cNvCxnSpPr/>
            <p:nvPr/>
          </p:nvCxnSpPr>
          <p:spPr>
            <a:xfrm flipV="1">
              <a:off x="4006930" y="4971352"/>
              <a:ext cx="358476" cy="90056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76E6EE5-57E1-4DC3-B7F7-7F4E54E7A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8816" y="5313196"/>
              <a:ext cx="356637" cy="90056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79BBB73-2082-40E3-9394-3DBF1FE44901}"/>
                </a:ext>
              </a:extLst>
            </p:cNvPr>
            <p:cNvCxnSpPr>
              <a:cxnSpLocks/>
            </p:cNvCxnSpPr>
            <p:nvPr/>
          </p:nvCxnSpPr>
          <p:spPr>
            <a:xfrm>
              <a:off x="3762432" y="5440010"/>
              <a:ext cx="158097" cy="102921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220C311-CBA1-4B00-97FE-D58657A8CA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1854" y="4899675"/>
              <a:ext cx="156259" cy="102921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ACF7853-435E-4F7D-A530-D2139009932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00488" y="4731497"/>
              <a:ext cx="156219" cy="102947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7FFC7F7-D919-46A9-BCB5-5CA78FFAF5D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66451" y="5519026"/>
              <a:ext cx="156219" cy="101108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7CA3DA5-CCDE-4DF1-B12A-0A46A220E931}"/>
                </a:ext>
              </a:extLst>
            </p:cNvPr>
            <p:cNvCxnSpPr/>
            <p:nvPr/>
          </p:nvCxnSpPr>
          <p:spPr>
            <a:xfrm flipV="1">
              <a:off x="1850562" y="5388549"/>
              <a:ext cx="356637" cy="90055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2" name="TextBox 43">
            <a:extLst>
              <a:ext uri="{FF2B5EF4-FFF2-40B4-BE49-F238E27FC236}">
                <a16:creationId xmlns:a16="http://schemas.microsoft.com/office/drawing/2014/main" id="{C329D4AB-3711-4A6A-9792-1E9CC000E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3" y="955830"/>
            <a:ext cx="224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accent1"/>
                </a:solidFill>
              </a:rPr>
              <a:t>Effect of IL cation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042718-2736-4B7D-AA83-5E99CE97ECD2}"/>
              </a:ext>
            </a:extLst>
          </p:cNvPr>
          <p:cNvSpPr txBox="1"/>
          <p:nvPr/>
        </p:nvSpPr>
        <p:spPr>
          <a:xfrm>
            <a:off x="2023332" y="3443449"/>
            <a:ext cx="124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Columnar growth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9EACEEE-A0A2-4A00-BEFE-7A04F41003D4}"/>
              </a:ext>
            </a:extLst>
          </p:cNvPr>
          <p:cNvSpPr txBox="1"/>
          <p:nvPr/>
        </p:nvSpPr>
        <p:spPr>
          <a:xfrm>
            <a:off x="1385985" y="5358625"/>
            <a:ext cx="17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Planar growth</a:t>
            </a:r>
          </a:p>
        </p:txBody>
      </p:sp>
      <p:sp>
        <p:nvSpPr>
          <p:cNvPr id="18443" name="TextBox 44">
            <a:extLst>
              <a:ext uri="{FF2B5EF4-FFF2-40B4-BE49-F238E27FC236}">
                <a16:creationId xmlns:a16="http://schemas.microsoft.com/office/drawing/2014/main" id="{3680C1CA-0D8D-4331-A680-3DF1C4E6E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344" y="934925"/>
            <a:ext cx="3409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accent1"/>
                </a:solidFill>
              </a:rPr>
              <a:t>Effect of IL anion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EC88F-1985-4958-AFC4-7AD7A430FE86}"/>
              </a:ext>
            </a:extLst>
          </p:cNvPr>
          <p:cNvGrpSpPr/>
          <p:nvPr/>
        </p:nvGrpSpPr>
        <p:grpSpPr>
          <a:xfrm>
            <a:off x="4378359" y="6993853"/>
            <a:ext cx="3336066" cy="2470892"/>
            <a:chOff x="111164" y="3954299"/>
            <a:chExt cx="3336066" cy="2470892"/>
          </a:xfrm>
        </p:grpSpPr>
        <p:sp>
          <p:nvSpPr>
            <p:cNvPr id="90" name="TextBox 43">
              <a:extLst>
                <a:ext uri="{FF2B5EF4-FFF2-40B4-BE49-F238E27FC236}">
                  <a16:creationId xmlns:a16="http://schemas.microsoft.com/office/drawing/2014/main" id="{6B55321D-2A40-46A3-A5C9-9A172EB96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64" y="3954299"/>
              <a:ext cx="33360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chemeClr val="accent1"/>
                  </a:solidFill>
                </a:rPr>
                <a:t>Cation defines electrochemical window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69C055F6-6BA5-4F57-B667-33E9035A0745}"/>
                </a:ext>
              </a:extLst>
            </p:cNvPr>
            <p:cNvSpPr/>
            <p:nvPr/>
          </p:nvSpPr>
          <p:spPr bwMode="auto">
            <a:xfrm>
              <a:off x="113330" y="3987399"/>
              <a:ext cx="3333900" cy="2437792"/>
            </a:xfrm>
            <a:prstGeom prst="roundRect">
              <a:avLst/>
            </a:prstGeom>
            <a:noFill/>
            <a:ln>
              <a:solidFill>
                <a:schemeClr val="accent3"/>
              </a:solidFill>
              <a:prstDash val="sys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06546A4-D001-48E7-AC90-72922C2A7382}"/>
              </a:ext>
            </a:extLst>
          </p:cNvPr>
          <p:cNvGrpSpPr/>
          <p:nvPr/>
        </p:nvGrpSpPr>
        <p:grpSpPr>
          <a:xfrm>
            <a:off x="3495985" y="2102164"/>
            <a:ext cx="5747742" cy="4374007"/>
            <a:chOff x="238255" y="2914466"/>
            <a:chExt cx="3356654" cy="3510726"/>
          </a:xfrm>
        </p:grpSpPr>
        <p:sp>
          <p:nvSpPr>
            <p:cNvPr id="118" name="TextBox 43">
              <a:extLst>
                <a:ext uri="{FF2B5EF4-FFF2-40B4-BE49-F238E27FC236}">
                  <a16:creationId xmlns:a16="http://schemas.microsoft.com/office/drawing/2014/main" id="{92D5DA0D-1B5D-4846-9E34-EE64DF804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843" y="2914466"/>
              <a:ext cx="3336066" cy="29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chemeClr val="accent1"/>
                  </a:solidFill>
                </a:rPr>
                <a:t>Initial problems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F35DAAB8-0C56-499D-832D-EA9811C47A9F}"/>
                </a:ext>
              </a:extLst>
            </p:cNvPr>
            <p:cNvSpPr/>
            <p:nvPr/>
          </p:nvSpPr>
          <p:spPr bwMode="auto">
            <a:xfrm>
              <a:off x="238255" y="2914467"/>
              <a:ext cx="3208975" cy="3510725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6C26868-DED8-4EC6-8B82-195A2B4C733C}"/>
              </a:ext>
            </a:extLst>
          </p:cNvPr>
          <p:cNvSpPr txBox="1"/>
          <p:nvPr/>
        </p:nvSpPr>
        <p:spPr>
          <a:xfrm>
            <a:off x="3523518" y="2605298"/>
            <a:ext cx="550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well-established, reliable reference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on electroplating shows only thin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Metals deposited from ILs are often dendritic or contaminated</a:t>
            </a:r>
          </a:p>
        </p:txBody>
      </p:sp>
      <p:pic>
        <p:nvPicPr>
          <p:cNvPr id="121" name="Picture 12" descr="C:\Users\horwood1\Documents\ionic liquids\SEM and EDX\201805 Ag from EMIM and BMIM NTf2\Ag3 0.1 mA EMIM NTf2 + Ag BF40002.tiff">
            <a:extLst>
              <a:ext uri="{FF2B5EF4-FFF2-40B4-BE49-F238E27FC236}">
                <a16:creationId xmlns:a16="http://schemas.microsoft.com/office/drawing/2014/main" id="{49D26F88-68CC-4998-88DA-CBACA16D0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 b="18271"/>
          <a:stretch/>
        </p:blipFill>
        <p:spPr bwMode="auto">
          <a:xfrm>
            <a:off x="4037487" y="3947214"/>
            <a:ext cx="1926731" cy="14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005FD125-DEFC-4D7E-8D9B-E9BD71618B88}"/>
              </a:ext>
            </a:extLst>
          </p:cNvPr>
          <p:cNvSpPr/>
          <p:nvPr/>
        </p:nvSpPr>
        <p:spPr bwMode="auto">
          <a:xfrm>
            <a:off x="5482767" y="4682932"/>
            <a:ext cx="349200" cy="4571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3" name="TextBox 14">
            <a:extLst>
              <a:ext uri="{FF2B5EF4-FFF2-40B4-BE49-F238E27FC236}">
                <a16:creationId xmlns:a16="http://schemas.microsoft.com/office/drawing/2014/main" id="{610E6B6B-1EB1-480E-9F33-582F9E73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878" y="4775451"/>
            <a:ext cx="1016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5µm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83349-A24C-42AF-BE64-24C3BF7F004A}"/>
              </a:ext>
            </a:extLst>
          </p:cNvPr>
          <p:cNvGrpSpPr/>
          <p:nvPr/>
        </p:nvGrpSpPr>
        <p:grpSpPr>
          <a:xfrm>
            <a:off x="6423615" y="3813758"/>
            <a:ext cx="2585400" cy="1806773"/>
            <a:chOff x="3671600" y="3188641"/>
            <a:chExt cx="4142770" cy="2895120"/>
          </a:xfrm>
        </p:grpSpPr>
        <p:pic>
          <p:nvPicPr>
            <p:cNvPr id="125" name="Content Placeholder 9" descr="A close up of a rock&#10;&#10;Description generated with high confidence">
              <a:extLst>
                <a:ext uri="{FF2B5EF4-FFF2-40B4-BE49-F238E27FC236}">
                  <a16:creationId xmlns:a16="http://schemas.microsoft.com/office/drawing/2014/main" id="{CA85C330-6918-47A3-ABEA-A87D7E4AC9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61" b="6409"/>
            <a:stretch/>
          </p:blipFill>
          <p:spPr bwMode="auto">
            <a:xfrm>
              <a:off x="3671600" y="3188641"/>
              <a:ext cx="4022725" cy="289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4">
              <a:extLst>
                <a:ext uri="{FF2B5EF4-FFF2-40B4-BE49-F238E27FC236}">
                  <a16:creationId xmlns:a16="http://schemas.microsoft.com/office/drawing/2014/main" id="{94CE9508-4404-4749-8D54-FD820CA26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5" t="42940" r="30252" b="9682"/>
            <a:stretch>
              <a:fillRect/>
            </a:stretch>
          </p:blipFill>
          <p:spPr bwMode="auto">
            <a:xfrm>
              <a:off x="4225637" y="4153361"/>
              <a:ext cx="2124075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72D8C29-C565-4E53-B48F-CD9194490041}"/>
                </a:ext>
              </a:extLst>
            </p:cNvPr>
            <p:cNvSpPr/>
            <p:nvPr/>
          </p:nvSpPr>
          <p:spPr bwMode="auto">
            <a:xfrm>
              <a:off x="6451312" y="5969461"/>
              <a:ext cx="1206500" cy="3492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8" name="TextBox 16">
              <a:extLst>
                <a:ext uri="{FF2B5EF4-FFF2-40B4-BE49-F238E27FC236}">
                  <a16:creationId xmlns:a16="http://schemas.microsoft.com/office/drawing/2014/main" id="{2B1C1AC9-4F3F-45E6-9A53-57F10F480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895" y="5377798"/>
              <a:ext cx="1260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5µm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9" name="Group 3">
              <a:extLst>
                <a:ext uri="{FF2B5EF4-FFF2-40B4-BE49-F238E27FC236}">
                  <a16:creationId xmlns:a16="http://schemas.microsoft.com/office/drawing/2014/main" id="{FA480439-CF04-462B-B084-04B134F48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887" y="3785043"/>
              <a:ext cx="1812925" cy="332748"/>
              <a:chOff x="854122" y="3201495"/>
              <a:chExt cx="1812324" cy="333508"/>
            </a:xfrm>
          </p:grpSpPr>
          <p:pic>
            <p:nvPicPr>
              <p:cNvPr id="130" name="Picture 13">
                <a:extLst>
                  <a:ext uri="{FF2B5EF4-FFF2-40B4-BE49-F238E27FC236}">
                    <a16:creationId xmlns:a16="http://schemas.microsoft.com/office/drawing/2014/main" id="{C77A16F7-9692-4748-AA17-657C22104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47" t="-301" r="964" b="93262"/>
              <a:stretch>
                <a:fillRect/>
              </a:stretch>
            </p:blipFill>
            <p:spPr bwMode="auto">
              <a:xfrm>
                <a:off x="854122" y="3201495"/>
                <a:ext cx="1812324" cy="319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7349A4DC-DA50-4FB8-9DEF-4E99383D1C42}"/>
                  </a:ext>
                </a:extLst>
              </p:cNvPr>
              <p:cNvSpPr/>
              <p:nvPr/>
            </p:nvSpPr>
            <p:spPr bwMode="auto">
              <a:xfrm>
                <a:off x="1925330" y="3266730"/>
                <a:ext cx="334851" cy="197298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TextBox 2">
                <a:extLst>
                  <a:ext uri="{FF2B5EF4-FFF2-40B4-BE49-F238E27FC236}">
                    <a16:creationId xmlns:a16="http://schemas.microsoft.com/office/drawing/2014/main" id="{7AD62549-D5B6-4CDA-84AA-3B9F1422B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320" y="3213709"/>
                <a:ext cx="553658" cy="321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700" dirty="0"/>
                  <a:t>Na</a:t>
                </a: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7DB724D-D979-47AD-B768-1F8FBB5AF9CD}"/>
              </a:ext>
            </a:extLst>
          </p:cNvPr>
          <p:cNvSpPr txBox="1"/>
          <p:nvPr/>
        </p:nvSpPr>
        <p:spPr>
          <a:xfrm>
            <a:off x="4483870" y="1292816"/>
            <a:ext cx="462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Binding strength of IL anion determines potential that metal ions are reduced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201C37-75ED-4346-9EEB-CBD29F6CC02F}"/>
              </a:ext>
            </a:extLst>
          </p:cNvPr>
          <p:cNvSpPr txBox="1"/>
          <p:nvPr/>
        </p:nvSpPr>
        <p:spPr>
          <a:xfrm>
            <a:off x="141879" y="1270505"/>
            <a:ext cx="3754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 of cation determines negative limit of electrochemical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Cation affinity for different crystal faces determines preferred growth orientation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761D8B-8259-41AD-B4E2-B2E03B0B19F9}"/>
              </a:ext>
            </a:extLst>
          </p:cNvPr>
          <p:cNvSpPr txBox="1"/>
          <p:nvPr/>
        </p:nvSpPr>
        <p:spPr>
          <a:xfrm>
            <a:off x="6155182" y="5551350"/>
            <a:ext cx="283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Silver deposit contaminated with cation breakdown products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6A72AAE-BFA4-4661-8DB2-188FD923AA83}"/>
              </a:ext>
            </a:extLst>
          </p:cNvPr>
          <p:cNvSpPr txBox="1"/>
          <p:nvPr/>
        </p:nvSpPr>
        <p:spPr>
          <a:xfrm>
            <a:off x="3264604" y="5510040"/>
            <a:ext cx="343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Dendritic silver deposit</a:t>
            </a:r>
          </a:p>
        </p:txBody>
      </p:sp>
    </p:spTree>
    <p:extLst>
      <p:ext uri="{BB962C8B-B14F-4D97-AF65-F5344CB8AC3E}">
        <p14:creationId xmlns:p14="http://schemas.microsoft.com/office/powerpoint/2010/main" val="326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2" grpId="0" animBg="1"/>
      <p:bldP spid="123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8F29-DFF8-4F8B-9C08-495F2BEE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#1: Developing a reference electrode for controlling potential in electrochemistry experiments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21F956E-B921-4233-AAA4-11CD31325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241695"/>
              </p:ext>
            </p:extLst>
          </p:nvPr>
        </p:nvGraphicFramePr>
        <p:xfrm>
          <a:off x="-145685" y="1623315"/>
          <a:ext cx="4717685" cy="394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2">
            <a:extLst>
              <a:ext uri="{FF2B5EF4-FFF2-40B4-BE49-F238E27FC236}">
                <a16:creationId xmlns:a16="http://schemas.microsoft.com/office/drawing/2014/main" id="{7A5EBA6E-E475-4682-B233-184E7D5899F6}"/>
              </a:ext>
            </a:extLst>
          </p:cNvPr>
          <p:cNvGrpSpPr>
            <a:grpSpLocks/>
          </p:cNvGrpSpPr>
          <p:nvPr/>
        </p:nvGrpSpPr>
        <p:grpSpPr bwMode="auto">
          <a:xfrm>
            <a:off x="621263" y="1916596"/>
            <a:ext cx="2806188" cy="2836438"/>
            <a:chOff x="993187" y="2024325"/>
            <a:chExt cx="2806114" cy="2836649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EA9A107-DC89-425E-B85C-B1937B1CE16D}"/>
                </a:ext>
              </a:extLst>
            </p:cNvPr>
            <p:cNvSpPr/>
            <p:nvPr/>
          </p:nvSpPr>
          <p:spPr>
            <a:xfrm rot="19920357">
              <a:off x="993187" y="2521249"/>
              <a:ext cx="2311339" cy="1090694"/>
            </a:xfrm>
            <a:prstGeom prst="arc">
              <a:avLst/>
            </a:prstGeom>
            <a:ln w="28575" cmpd="sng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F3220330-A0CC-4C04-9BD3-171ED586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865" y="2024325"/>
              <a:ext cx="11890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accent2"/>
                  </a:solidFill>
                </a:rPr>
                <a:t>oxidizing</a:t>
              </a:r>
              <a:endParaRPr lang="en-US" altLang="en-US" sz="1400" baseline="-25000">
                <a:solidFill>
                  <a:schemeClr val="accent2"/>
                </a:solidFill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628C3FC0-B02B-4BD5-949F-7B9B857B3500}"/>
                </a:ext>
              </a:extLst>
            </p:cNvPr>
            <p:cNvSpPr/>
            <p:nvPr/>
          </p:nvSpPr>
          <p:spPr>
            <a:xfrm rot="7671475">
              <a:off x="1455252" y="3160690"/>
              <a:ext cx="2309985" cy="1090583"/>
            </a:xfrm>
            <a:prstGeom prst="arc">
              <a:avLst/>
            </a:prstGeom>
            <a:ln w="28575" cmpd="sng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">
              <a:extLst>
                <a:ext uri="{FF2B5EF4-FFF2-40B4-BE49-F238E27FC236}">
                  <a16:creationId xmlns:a16="http://schemas.microsoft.com/office/drawing/2014/main" id="{714537E4-115D-4E07-B9BC-12E0B2C0C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44" y="4402170"/>
              <a:ext cx="11890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>
                  <a:solidFill>
                    <a:schemeClr val="accent2"/>
                  </a:solidFill>
                </a:rPr>
                <a:t>reducing</a:t>
              </a:r>
              <a:endParaRPr lang="en-US" altLang="en-US" sz="1400" baseline="-25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4ABE62-09B6-4F69-BDEB-691D9DF91561}"/>
              </a:ext>
            </a:extLst>
          </p:cNvPr>
          <p:cNvGrpSpPr/>
          <p:nvPr/>
        </p:nvGrpSpPr>
        <p:grpSpPr>
          <a:xfrm>
            <a:off x="825332" y="1627672"/>
            <a:ext cx="4717685" cy="3949627"/>
            <a:chOff x="825332" y="1627672"/>
            <a:chExt cx="4717685" cy="3949627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6CB59941-D326-4544-991E-66199D12A0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6794641"/>
                </p:ext>
              </p:extLst>
            </p:nvPr>
          </p:nvGraphicFramePr>
          <p:xfrm>
            <a:off x="825332" y="1627672"/>
            <a:ext cx="4717685" cy="3949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17B4C1-FFDB-49E4-8161-965CED2AD6B1}"/>
                </a:ext>
              </a:extLst>
            </p:cNvPr>
            <p:cNvSpPr/>
            <p:nvPr/>
          </p:nvSpPr>
          <p:spPr bwMode="auto">
            <a:xfrm>
              <a:off x="4363278" y="2732319"/>
              <a:ext cx="519027" cy="85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D92728-97A4-4F8F-9379-CCFCB220EEC9}"/>
              </a:ext>
            </a:extLst>
          </p:cNvPr>
          <p:cNvGrpSpPr/>
          <p:nvPr/>
        </p:nvGrpSpPr>
        <p:grpSpPr>
          <a:xfrm>
            <a:off x="4765201" y="1934823"/>
            <a:ext cx="4280871" cy="2991631"/>
            <a:chOff x="3671600" y="3188641"/>
            <a:chExt cx="4142770" cy="2895120"/>
          </a:xfrm>
        </p:grpSpPr>
        <p:pic>
          <p:nvPicPr>
            <p:cNvPr id="5" name="Content Placeholder 9" descr="A close up of a rock&#10;&#10;Description generated with high confidence">
              <a:extLst>
                <a:ext uri="{FF2B5EF4-FFF2-40B4-BE49-F238E27FC236}">
                  <a16:creationId xmlns:a16="http://schemas.microsoft.com/office/drawing/2014/main" id="{13B72AEF-28FC-4B73-BA5C-6EA25C3CED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61" b="6409"/>
            <a:stretch/>
          </p:blipFill>
          <p:spPr bwMode="auto">
            <a:xfrm>
              <a:off x="3671600" y="3188641"/>
              <a:ext cx="4022725" cy="289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5A260F17-595D-46D0-B84E-6515FB0F2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5" t="42940" r="30252" b="9682"/>
            <a:stretch>
              <a:fillRect/>
            </a:stretch>
          </p:blipFill>
          <p:spPr bwMode="auto">
            <a:xfrm>
              <a:off x="4225637" y="4153361"/>
              <a:ext cx="2124075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AFFC13-D6F3-4C8F-A79C-0CDDB78AD7D0}"/>
                </a:ext>
              </a:extLst>
            </p:cNvPr>
            <p:cNvSpPr/>
            <p:nvPr/>
          </p:nvSpPr>
          <p:spPr bwMode="auto">
            <a:xfrm>
              <a:off x="6451312" y="5969461"/>
              <a:ext cx="1206500" cy="3492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DD0BAF11-81C9-442E-BF28-52442AC1B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895" y="5377798"/>
              <a:ext cx="1260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5µm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3C84F222-0246-44C5-A483-43F8A4DC5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887" y="3785041"/>
              <a:ext cx="1812925" cy="319085"/>
              <a:chOff x="854122" y="3201495"/>
              <a:chExt cx="1812324" cy="319814"/>
            </a:xfrm>
          </p:grpSpPr>
          <p:pic>
            <p:nvPicPr>
              <p:cNvPr id="10" name="Picture 13">
                <a:extLst>
                  <a:ext uri="{FF2B5EF4-FFF2-40B4-BE49-F238E27FC236}">
                    <a16:creationId xmlns:a16="http://schemas.microsoft.com/office/drawing/2014/main" id="{717B228F-3856-4A4C-8BF5-E2F2E11353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47" t="-301" r="964" b="93262"/>
              <a:stretch>
                <a:fillRect/>
              </a:stretch>
            </p:blipFill>
            <p:spPr bwMode="auto">
              <a:xfrm>
                <a:off x="854122" y="3201495"/>
                <a:ext cx="1812324" cy="319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F566741-9544-4373-A726-83128AA9F9B3}"/>
                  </a:ext>
                </a:extLst>
              </p:cNvPr>
              <p:cNvSpPr/>
              <p:nvPr/>
            </p:nvSpPr>
            <p:spPr bwMode="auto">
              <a:xfrm>
                <a:off x="1925330" y="3266730"/>
                <a:ext cx="334851" cy="197298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>
                  <a:defRPr/>
                </a:pP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7DD337CA-3DC2-4EE7-88BA-6C5AF79E9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393" y="3232186"/>
                <a:ext cx="553658" cy="253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100" dirty="0"/>
                  <a:t>Na</a:t>
                </a:r>
                <a:endParaRPr lang="en-US" altLang="en-US" sz="1050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69BC99-D011-4E3B-A025-00F979CB9EDA}"/>
              </a:ext>
            </a:extLst>
          </p:cNvPr>
          <p:cNvGrpSpPr/>
          <p:nvPr/>
        </p:nvGrpSpPr>
        <p:grpSpPr>
          <a:xfrm>
            <a:off x="505088" y="3525887"/>
            <a:ext cx="1247512" cy="1279567"/>
            <a:chOff x="505088" y="3525887"/>
            <a:chExt cx="1247512" cy="127956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C522B4-73B4-4DB5-BC7D-B35F01E1688D}"/>
                </a:ext>
              </a:extLst>
            </p:cNvPr>
            <p:cNvSpPr/>
            <p:nvPr/>
          </p:nvSpPr>
          <p:spPr bwMode="auto">
            <a:xfrm>
              <a:off x="505088" y="3525887"/>
              <a:ext cx="1206472" cy="1279567"/>
            </a:xfrm>
            <a:custGeom>
              <a:avLst/>
              <a:gdLst>
                <a:gd name="connsiteX0" fmla="*/ 931827 w 993918"/>
                <a:gd name="connsiteY0" fmla="*/ 673263 h 1876163"/>
                <a:gd name="connsiteX1" fmla="*/ 687987 w 993918"/>
                <a:gd name="connsiteY1" fmla="*/ 699389 h 1876163"/>
                <a:gd name="connsiteX2" fmla="*/ 461564 w 993918"/>
                <a:gd name="connsiteY2" fmla="*/ 1848920 h 1876163"/>
                <a:gd name="connsiteX3" fmla="*/ 226433 w 993918"/>
                <a:gd name="connsiteY3" fmla="*/ 1500577 h 1876163"/>
                <a:gd name="connsiteX4" fmla="*/ 10 w 993918"/>
                <a:gd name="connsiteY4" fmla="*/ 1335115 h 1876163"/>
                <a:gd name="connsiteX5" fmla="*/ 235142 w 993918"/>
                <a:gd name="connsiteY5" fmla="*/ 1056440 h 1876163"/>
                <a:gd name="connsiteX6" fmla="*/ 487690 w 993918"/>
                <a:gd name="connsiteY6" fmla="*/ 359755 h 1876163"/>
                <a:gd name="connsiteX7" fmla="*/ 653153 w 993918"/>
                <a:gd name="connsiteY7" fmla="*/ 2703 h 1876163"/>
                <a:gd name="connsiteX8" fmla="*/ 923119 w 993918"/>
                <a:gd name="connsiteY8" fmla="*/ 533926 h 1876163"/>
                <a:gd name="connsiteX9" fmla="*/ 992787 w 993918"/>
                <a:gd name="connsiteY9" fmla="*/ 612303 h 1876163"/>
                <a:gd name="connsiteX10" fmla="*/ 931827 w 993918"/>
                <a:gd name="connsiteY10" fmla="*/ 673263 h 1876163"/>
                <a:gd name="connsiteX0" fmla="*/ 931827 w 994223"/>
                <a:gd name="connsiteY0" fmla="*/ 673263 h 1864658"/>
                <a:gd name="connsiteX1" fmla="*/ 653153 w 994223"/>
                <a:gd name="connsiteY1" fmla="*/ 934521 h 1864658"/>
                <a:gd name="connsiteX2" fmla="*/ 461564 w 994223"/>
                <a:gd name="connsiteY2" fmla="*/ 1848920 h 1864658"/>
                <a:gd name="connsiteX3" fmla="*/ 226433 w 994223"/>
                <a:gd name="connsiteY3" fmla="*/ 1500577 h 1864658"/>
                <a:gd name="connsiteX4" fmla="*/ 10 w 994223"/>
                <a:gd name="connsiteY4" fmla="*/ 1335115 h 1864658"/>
                <a:gd name="connsiteX5" fmla="*/ 235142 w 994223"/>
                <a:gd name="connsiteY5" fmla="*/ 1056440 h 1864658"/>
                <a:gd name="connsiteX6" fmla="*/ 487690 w 994223"/>
                <a:gd name="connsiteY6" fmla="*/ 359755 h 1864658"/>
                <a:gd name="connsiteX7" fmla="*/ 653153 w 994223"/>
                <a:gd name="connsiteY7" fmla="*/ 2703 h 1864658"/>
                <a:gd name="connsiteX8" fmla="*/ 923119 w 994223"/>
                <a:gd name="connsiteY8" fmla="*/ 533926 h 1864658"/>
                <a:gd name="connsiteX9" fmla="*/ 992787 w 994223"/>
                <a:gd name="connsiteY9" fmla="*/ 612303 h 1864658"/>
                <a:gd name="connsiteX10" fmla="*/ 931827 w 994223"/>
                <a:gd name="connsiteY10" fmla="*/ 673263 h 1864658"/>
                <a:gd name="connsiteX0" fmla="*/ 1091847 w 1106169"/>
                <a:gd name="connsiteY0" fmla="*/ 673263 h 1864658"/>
                <a:gd name="connsiteX1" fmla="*/ 653153 w 1106169"/>
                <a:gd name="connsiteY1" fmla="*/ 934521 h 1864658"/>
                <a:gd name="connsiteX2" fmla="*/ 461564 w 1106169"/>
                <a:gd name="connsiteY2" fmla="*/ 1848920 h 1864658"/>
                <a:gd name="connsiteX3" fmla="*/ 226433 w 1106169"/>
                <a:gd name="connsiteY3" fmla="*/ 1500577 h 1864658"/>
                <a:gd name="connsiteX4" fmla="*/ 10 w 1106169"/>
                <a:gd name="connsiteY4" fmla="*/ 1335115 h 1864658"/>
                <a:gd name="connsiteX5" fmla="*/ 235142 w 1106169"/>
                <a:gd name="connsiteY5" fmla="*/ 1056440 h 1864658"/>
                <a:gd name="connsiteX6" fmla="*/ 487690 w 1106169"/>
                <a:gd name="connsiteY6" fmla="*/ 359755 h 1864658"/>
                <a:gd name="connsiteX7" fmla="*/ 653153 w 1106169"/>
                <a:gd name="connsiteY7" fmla="*/ 2703 h 1864658"/>
                <a:gd name="connsiteX8" fmla="*/ 923119 w 1106169"/>
                <a:gd name="connsiteY8" fmla="*/ 533926 h 1864658"/>
                <a:gd name="connsiteX9" fmla="*/ 992787 w 1106169"/>
                <a:gd name="connsiteY9" fmla="*/ 612303 h 1864658"/>
                <a:gd name="connsiteX10" fmla="*/ 1091847 w 1106169"/>
                <a:gd name="connsiteY10" fmla="*/ 673263 h 1864658"/>
                <a:gd name="connsiteX0" fmla="*/ 1091847 w 1131873"/>
                <a:gd name="connsiteY0" fmla="*/ 673263 h 1864658"/>
                <a:gd name="connsiteX1" fmla="*/ 653153 w 1131873"/>
                <a:gd name="connsiteY1" fmla="*/ 934521 h 1864658"/>
                <a:gd name="connsiteX2" fmla="*/ 461564 w 1131873"/>
                <a:gd name="connsiteY2" fmla="*/ 1848920 h 1864658"/>
                <a:gd name="connsiteX3" fmla="*/ 226433 w 1131873"/>
                <a:gd name="connsiteY3" fmla="*/ 1500577 h 1864658"/>
                <a:gd name="connsiteX4" fmla="*/ 10 w 1131873"/>
                <a:gd name="connsiteY4" fmla="*/ 1335115 h 1864658"/>
                <a:gd name="connsiteX5" fmla="*/ 235142 w 1131873"/>
                <a:gd name="connsiteY5" fmla="*/ 1056440 h 1864658"/>
                <a:gd name="connsiteX6" fmla="*/ 487690 w 1131873"/>
                <a:gd name="connsiteY6" fmla="*/ 359755 h 1864658"/>
                <a:gd name="connsiteX7" fmla="*/ 653153 w 1131873"/>
                <a:gd name="connsiteY7" fmla="*/ 2703 h 1864658"/>
                <a:gd name="connsiteX8" fmla="*/ 923119 w 1131873"/>
                <a:gd name="connsiteY8" fmla="*/ 533926 h 1864658"/>
                <a:gd name="connsiteX9" fmla="*/ 992787 w 1131873"/>
                <a:gd name="connsiteY9" fmla="*/ 612303 h 1864658"/>
                <a:gd name="connsiteX10" fmla="*/ 1091847 w 1131873"/>
                <a:gd name="connsiteY10" fmla="*/ 673263 h 1864658"/>
                <a:gd name="connsiteX0" fmla="*/ 1095113 w 1134752"/>
                <a:gd name="connsiteY0" fmla="*/ 689592 h 1864658"/>
                <a:gd name="connsiteX1" fmla="*/ 653153 w 1134752"/>
                <a:gd name="connsiteY1" fmla="*/ 934521 h 1864658"/>
                <a:gd name="connsiteX2" fmla="*/ 461564 w 1134752"/>
                <a:gd name="connsiteY2" fmla="*/ 1848920 h 1864658"/>
                <a:gd name="connsiteX3" fmla="*/ 226433 w 1134752"/>
                <a:gd name="connsiteY3" fmla="*/ 1500577 h 1864658"/>
                <a:gd name="connsiteX4" fmla="*/ 10 w 1134752"/>
                <a:gd name="connsiteY4" fmla="*/ 1335115 h 1864658"/>
                <a:gd name="connsiteX5" fmla="*/ 235142 w 1134752"/>
                <a:gd name="connsiteY5" fmla="*/ 1056440 h 1864658"/>
                <a:gd name="connsiteX6" fmla="*/ 487690 w 1134752"/>
                <a:gd name="connsiteY6" fmla="*/ 359755 h 1864658"/>
                <a:gd name="connsiteX7" fmla="*/ 653153 w 1134752"/>
                <a:gd name="connsiteY7" fmla="*/ 2703 h 1864658"/>
                <a:gd name="connsiteX8" fmla="*/ 923119 w 1134752"/>
                <a:gd name="connsiteY8" fmla="*/ 533926 h 1864658"/>
                <a:gd name="connsiteX9" fmla="*/ 992787 w 1134752"/>
                <a:gd name="connsiteY9" fmla="*/ 612303 h 1864658"/>
                <a:gd name="connsiteX10" fmla="*/ 1095113 w 1134752"/>
                <a:gd name="connsiteY10" fmla="*/ 689592 h 1864658"/>
                <a:gd name="connsiteX0" fmla="*/ 1095113 w 1157597"/>
                <a:gd name="connsiteY0" fmla="*/ 689592 h 1864658"/>
                <a:gd name="connsiteX1" fmla="*/ 653153 w 1157597"/>
                <a:gd name="connsiteY1" fmla="*/ 934521 h 1864658"/>
                <a:gd name="connsiteX2" fmla="*/ 461564 w 1157597"/>
                <a:gd name="connsiteY2" fmla="*/ 1848920 h 1864658"/>
                <a:gd name="connsiteX3" fmla="*/ 226433 w 1157597"/>
                <a:gd name="connsiteY3" fmla="*/ 1500577 h 1864658"/>
                <a:gd name="connsiteX4" fmla="*/ 10 w 1157597"/>
                <a:gd name="connsiteY4" fmla="*/ 1335115 h 1864658"/>
                <a:gd name="connsiteX5" fmla="*/ 235142 w 1157597"/>
                <a:gd name="connsiteY5" fmla="*/ 1056440 h 1864658"/>
                <a:gd name="connsiteX6" fmla="*/ 487690 w 1157597"/>
                <a:gd name="connsiteY6" fmla="*/ 359755 h 1864658"/>
                <a:gd name="connsiteX7" fmla="*/ 653153 w 1157597"/>
                <a:gd name="connsiteY7" fmla="*/ 2703 h 1864658"/>
                <a:gd name="connsiteX8" fmla="*/ 923119 w 1157597"/>
                <a:gd name="connsiteY8" fmla="*/ 533926 h 1864658"/>
                <a:gd name="connsiteX9" fmla="*/ 1136478 w 1157597"/>
                <a:gd name="connsiteY9" fmla="*/ 612303 h 1864658"/>
                <a:gd name="connsiteX10" fmla="*/ 1095113 w 1157597"/>
                <a:gd name="connsiteY10" fmla="*/ 689592 h 1864658"/>
                <a:gd name="connsiteX0" fmla="*/ 1095113 w 1175903"/>
                <a:gd name="connsiteY0" fmla="*/ 689592 h 1864658"/>
                <a:gd name="connsiteX1" fmla="*/ 653153 w 1175903"/>
                <a:gd name="connsiteY1" fmla="*/ 934521 h 1864658"/>
                <a:gd name="connsiteX2" fmla="*/ 461564 w 1175903"/>
                <a:gd name="connsiteY2" fmla="*/ 1848920 h 1864658"/>
                <a:gd name="connsiteX3" fmla="*/ 226433 w 1175903"/>
                <a:gd name="connsiteY3" fmla="*/ 1500577 h 1864658"/>
                <a:gd name="connsiteX4" fmla="*/ 10 w 1175903"/>
                <a:gd name="connsiteY4" fmla="*/ 1335115 h 1864658"/>
                <a:gd name="connsiteX5" fmla="*/ 235142 w 1175903"/>
                <a:gd name="connsiteY5" fmla="*/ 1056440 h 1864658"/>
                <a:gd name="connsiteX6" fmla="*/ 487690 w 1175903"/>
                <a:gd name="connsiteY6" fmla="*/ 359755 h 1864658"/>
                <a:gd name="connsiteX7" fmla="*/ 653153 w 1175903"/>
                <a:gd name="connsiteY7" fmla="*/ 2703 h 1864658"/>
                <a:gd name="connsiteX8" fmla="*/ 923119 w 1175903"/>
                <a:gd name="connsiteY8" fmla="*/ 533926 h 1864658"/>
                <a:gd name="connsiteX9" fmla="*/ 1136478 w 1175903"/>
                <a:gd name="connsiteY9" fmla="*/ 612303 h 1864658"/>
                <a:gd name="connsiteX10" fmla="*/ 1095113 w 1175903"/>
                <a:gd name="connsiteY10" fmla="*/ 689592 h 1864658"/>
                <a:gd name="connsiteX0" fmla="*/ 1095113 w 1175903"/>
                <a:gd name="connsiteY0" fmla="*/ 343504 h 1518570"/>
                <a:gd name="connsiteX1" fmla="*/ 653153 w 1175903"/>
                <a:gd name="connsiteY1" fmla="*/ 588433 h 1518570"/>
                <a:gd name="connsiteX2" fmla="*/ 461564 w 1175903"/>
                <a:gd name="connsiteY2" fmla="*/ 1502832 h 1518570"/>
                <a:gd name="connsiteX3" fmla="*/ 226433 w 1175903"/>
                <a:gd name="connsiteY3" fmla="*/ 1154489 h 1518570"/>
                <a:gd name="connsiteX4" fmla="*/ 10 w 1175903"/>
                <a:gd name="connsiteY4" fmla="*/ 989027 h 1518570"/>
                <a:gd name="connsiteX5" fmla="*/ 235142 w 1175903"/>
                <a:gd name="connsiteY5" fmla="*/ 710352 h 1518570"/>
                <a:gd name="connsiteX6" fmla="*/ 487690 w 1175903"/>
                <a:gd name="connsiteY6" fmla="*/ 13667 h 1518570"/>
                <a:gd name="connsiteX7" fmla="*/ 711156 w 1175903"/>
                <a:gd name="connsiteY7" fmla="*/ 243469 h 1518570"/>
                <a:gd name="connsiteX8" fmla="*/ 923119 w 1175903"/>
                <a:gd name="connsiteY8" fmla="*/ 187838 h 1518570"/>
                <a:gd name="connsiteX9" fmla="*/ 1136478 w 1175903"/>
                <a:gd name="connsiteY9" fmla="*/ 266215 h 1518570"/>
                <a:gd name="connsiteX10" fmla="*/ 1095113 w 1175903"/>
                <a:gd name="connsiteY10" fmla="*/ 343504 h 1518570"/>
                <a:gd name="connsiteX0" fmla="*/ 1095113 w 1175903"/>
                <a:gd name="connsiteY0" fmla="*/ 198235 h 1373301"/>
                <a:gd name="connsiteX1" fmla="*/ 653153 w 1175903"/>
                <a:gd name="connsiteY1" fmla="*/ 443164 h 1373301"/>
                <a:gd name="connsiteX2" fmla="*/ 461564 w 1175903"/>
                <a:gd name="connsiteY2" fmla="*/ 1357563 h 1373301"/>
                <a:gd name="connsiteX3" fmla="*/ 226433 w 1175903"/>
                <a:gd name="connsiteY3" fmla="*/ 1009220 h 1373301"/>
                <a:gd name="connsiteX4" fmla="*/ 10 w 1175903"/>
                <a:gd name="connsiteY4" fmla="*/ 843758 h 1373301"/>
                <a:gd name="connsiteX5" fmla="*/ 235142 w 1175903"/>
                <a:gd name="connsiteY5" fmla="*/ 565083 h 1373301"/>
                <a:gd name="connsiteX6" fmla="*/ 467218 w 1175903"/>
                <a:gd name="connsiteY6" fmla="*/ 352893 h 1373301"/>
                <a:gd name="connsiteX7" fmla="*/ 711156 w 1175903"/>
                <a:gd name="connsiteY7" fmla="*/ 98200 h 1373301"/>
                <a:gd name="connsiteX8" fmla="*/ 923119 w 1175903"/>
                <a:gd name="connsiteY8" fmla="*/ 42569 h 1373301"/>
                <a:gd name="connsiteX9" fmla="*/ 1136478 w 1175903"/>
                <a:gd name="connsiteY9" fmla="*/ 120946 h 1373301"/>
                <a:gd name="connsiteX10" fmla="*/ 1095113 w 1175903"/>
                <a:gd name="connsiteY10" fmla="*/ 198235 h 1373301"/>
                <a:gd name="connsiteX0" fmla="*/ 1095113 w 1175903"/>
                <a:gd name="connsiteY0" fmla="*/ 192350 h 1367416"/>
                <a:gd name="connsiteX1" fmla="*/ 653153 w 1175903"/>
                <a:gd name="connsiteY1" fmla="*/ 437279 h 1367416"/>
                <a:gd name="connsiteX2" fmla="*/ 461564 w 1175903"/>
                <a:gd name="connsiteY2" fmla="*/ 1351678 h 1367416"/>
                <a:gd name="connsiteX3" fmla="*/ 226433 w 1175903"/>
                <a:gd name="connsiteY3" fmla="*/ 1003335 h 1367416"/>
                <a:gd name="connsiteX4" fmla="*/ 10 w 1175903"/>
                <a:gd name="connsiteY4" fmla="*/ 837873 h 1367416"/>
                <a:gd name="connsiteX5" fmla="*/ 235142 w 1175903"/>
                <a:gd name="connsiteY5" fmla="*/ 559198 h 1367416"/>
                <a:gd name="connsiteX6" fmla="*/ 467218 w 1175903"/>
                <a:gd name="connsiteY6" fmla="*/ 347008 h 1367416"/>
                <a:gd name="connsiteX7" fmla="*/ 690684 w 1175903"/>
                <a:gd name="connsiteY7" fmla="*/ 123023 h 1367416"/>
                <a:gd name="connsiteX8" fmla="*/ 923119 w 1175903"/>
                <a:gd name="connsiteY8" fmla="*/ 36684 h 1367416"/>
                <a:gd name="connsiteX9" fmla="*/ 1136478 w 1175903"/>
                <a:gd name="connsiteY9" fmla="*/ 115061 h 1367416"/>
                <a:gd name="connsiteX10" fmla="*/ 1095113 w 1175903"/>
                <a:gd name="connsiteY10" fmla="*/ 192350 h 1367416"/>
                <a:gd name="connsiteX0" fmla="*/ 1095113 w 1160245"/>
                <a:gd name="connsiteY0" fmla="*/ 150135 h 1325201"/>
                <a:gd name="connsiteX1" fmla="*/ 653153 w 1160245"/>
                <a:gd name="connsiteY1" fmla="*/ 395064 h 1325201"/>
                <a:gd name="connsiteX2" fmla="*/ 461564 w 1160245"/>
                <a:gd name="connsiteY2" fmla="*/ 1309463 h 1325201"/>
                <a:gd name="connsiteX3" fmla="*/ 226433 w 1160245"/>
                <a:gd name="connsiteY3" fmla="*/ 961120 h 1325201"/>
                <a:gd name="connsiteX4" fmla="*/ 10 w 1160245"/>
                <a:gd name="connsiteY4" fmla="*/ 795658 h 1325201"/>
                <a:gd name="connsiteX5" fmla="*/ 235142 w 1160245"/>
                <a:gd name="connsiteY5" fmla="*/ 516983 h 1325201"/>
                <a:gd name="connsiteX6" fmla="*/ 467218 w 1160245"/>
                <a:gd name="connsiteY6" fmla="*/ 304793 h 1325201"/>
                <a:gd name="connsiteX7" fmla="*/ 690684 w 1160245"/>
                <a:gd name="connsiteY7" fmla="*/ 80808 h 1325201"/>
                <a:gd name="connsiteX8" fmla="*/ 885588 w 1160245"/>
                <a:gd name="connsiteY8" fmla="*/ 45648 h 1325201"/>
                <a:gd name="connsiteX9" fmla="*/ 1136478 w 1160245"/>
                <a:gd name="connsiteY9" fmla="*/ 72846 h 1325201"/>
                <a:gd name="connsiteX10" fmla="*/ 1095113 w 1160245"/>
                <a:gd name="connsiteY10" fmla="*/ 150135 h 1325201"/>
                <a:gd name="connsiteX0" fmla="*/ 1095113 w 1160245"/>
                <a:gd name="connsiteY0" fmla="*/ 104487 h 1279553"/>
                <a:gd name="connsiteX1" fmla="*/ 653153 w 1160245"/>
                <a:gd name="connsiteY1" fmla="*/ 349416 h 1279553"/>
                <a:gd name="connsiteX2" fmla="*/ 461564 w 1160245"/>
                <a:gd name="connsiteY2" fmla="*/ 1263815 h 1279553"/>
                <a:gd name="connsiteX3" fmla="*/ 226433 w 1160245"/>
                <a:gd name="connsiteY3" fmla="*/ 915472 h 1279553"/>
                <a:gd name="connsiteX4" fmla="*/ 10 w 1160245"/>
                <a:gd name="connsiteY4" fmla="*/ 750010 h 1279553"/>
                <a:gd name="connsiteX5" fmla="*/ 235142 w 1160245"/>
                <a:gd name="connsiteY5" fmla="*/ 471335 h 1279553"/>
                <a:gd name="connsiteX6" fmla="*/ 467218 w 1160245"/>
                <a:gd name="connsiteY6" fmla="*/ 259145 h 1279553"/>
                <a:gd name="connsiteX7" fmla="*/ 690684 w 1160245"/>
                <a:gd name="connsiteY7" fmla="*/ 35160 h 1279553"/>
                <a:gd name="connsiteX8" fmla="*/ 885588 w 1160245"/>
                <a:gd name="connsiteY8" fmla="*/ 0 h 1279553"/>
                <a:gd name="connsiteX9" fmla="*/ 1136478 w 1160245"/>
                <a:gd name="connsiteY9" fmla="*/ 27198 h 1279553"/>
                <a:gd name="connsiteX10" fmla="*/ 1095113 w 1160245"/>
                <a:gd name="connsiteY10" fmla="*/ 104487 h 1279553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90684 w 1160245"/>
                <a:gd name="connsiteY7" fmla="*/ 35198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90684 w 1160245"/>
                <a:gd name="connsiteY7" fmla="*/ 35198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73624 w 1160245"/>
                <a:gd name="connsiteY7" fmla="*/ 76141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73624 w 1160245"/>
                <a:gd name="connsiteY7" fmla="*/ 76141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73624 w 1160245"/>
                <a:gd name="connsiteY7" fmla="*/ 76141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73624 w 1160245"/>
                <a:gd name="connsiteY7" fmla="*/ 76141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53153 w 1160245"/>
                <a:gd name="connsiteY7" fmla="*/ 82965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53153 w 1160245"/>
                <a:gd name="connsiteY7" fmla="*/ 82965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160245"/>
                <a:gd name="connsiteY0" fmla="*/ 104525 h 1279591"/>
                <a:gd name="connsiteX1" fmla="*/ 653153 w 1160245"/>
                <a:gd name="connsiteY1" fmla="*/ 349454 h 1279591"/>
                <a:gd name="connsiteX2" fmla="*/ 461564 w 1160245"/>
                <a:gd name="connsiteY2" fmla="*/ 1263853 h 1279591"/>
                <a:gd name="connsiteX3" fmla="*/ 226433 w 1160245"/>
                <a:gd name="connsiteY3" fmla="*/ 915510 h 1279591"/>
                <a:gd name="connsiteX4" fmla="*/ 10 w 1160245"/>
                <a:gd name="connsiteY4" fmla="*/ 750048 h 1279591"/>
                <a:gd name="connsiteX5" fmla="*/ 235142 w 1160245"/>
                <a:gd name="connsiteY5" fmla="*/ 471373 h 1279591"/>
                <a:gd name="connsiteX6" fmla="*/ 467218 w 1160245"/>
                <a:gd name="connsiteY6" fmla="*/ 259183 h 1279591"/>
                <a:gd name="connsiteX7" fmla="*/ 653153 w 1160245"/>
                <a:gd name="connsiteY7" fmla="*/ 82965 h 1279591"/>
                <a:gd name="connsiteX8" fmla="*/ 885588 w 1160245"/>
                <a:gd name="connsiteY8" fmla="*/ 38 h 1279591"/>
                <a:gd name="connsiteX9" fmla="*/ 1136478 w 1160245"/>
                <a:gd name="connsiteY9" fmla="*/ 27236 h 1279591"/>
                <a:gd name="connsiteX10" fmla="*/ 1095113 w 1160245"/>
                <a:gd name="connsiteY10" fmla="*/ 104525 h 1279591"/>
                <a:gd name="connsiteX0" fmla="*/ 1095113 w 1409269"/>
                <a:gd name="connsiteY0" fmla="*/ 104502 h 1279568"/>
                <a:gd name="connsiteX1" fmla="*/ 653153 w 1409269"/>
                <a:gd name="connsiteY1" fmla="*/ 349431 h 1279568"/>
                <a:gd name="connsiteX2" fmla="*/ 461564 w 1409269"/>
                <a:gd name="connsiteY2" fmla="*/ 1263830 h 1279568"/>
                <a:gd name="connsiteX3" fmla="*/ 226433 w 1409269"/>
                <a:gd name="connsiteY3" fmla="*/ 915487 h 1279568"/>
                <a:gd name="connsiteX4" fmla="*/ 10 w 1409269"/>
                <a:gd name="connsiteY4" fmla="*/ 750025 h 1279568"/>
                <a:gd name="connsiteX5" fmla="*/ 235142 w 1409269"/>
                <a:gd name="connsiteY5" fmla="*/ 471350 h 1279568"/>
                <a:gd name="connsiteX6" fmla="*/ 467218 w 1409269"/>
                <a:gd name="connsiteY6" fmla="*/ 259160 h 1279568"/>
                <a:gd name="connsiteX7" fmla="*/ 653153 w 1409269"/>
                <a:gd name="connsiteY7" fmla="*/ 82942 h 1279568"/>
                <a:gd name="connsiteX8" fmla="*/ 885588 w 1409269"/>
                <a:gd name="connsiteY8" fmla="*/ 15 h 1279568"/>
                <a:gd name="connsiteX9" fmla="*/ 1405560 w 1409269"/>
                <a:gd name="connsiteY9" fmla="*/ 46263 h 1279568"/>
                <a:gd name="connsiteX10" fmla="*/ 1095113 w 1409269"/>
                <a:gd name="connsiteY10" fmla="*/ 104502 h 1279568"/>
                <a:gd name="connsiteX0" fmla="*/ 1095113 w 1235993"/>
                <a:gd name="connsiteY0" fmla="*/ 104518 h 1279584"/>
                <a:gd name="connsiteX1" fmla="*/ 653153 w 1235993"/>
                <a:gd name="connsiteY1" fmla="*/ 349447 h 1279584"/>
                <a:gd name="connsiteX2" fmla="*/ 461564 w 1235993"/>
                <a:gd name="connsiteY2" fmla="*/ 1263846 h 1279584"/>
                <a:gd name="connsiteX3" fmla="*/ 226433 w 1235993"/>
                <a:gd name="connsiteY3" fmla="*/ 915503 h 1279584"/>
                <a:gd name="connsiteX4" fmla="*/ 10 w 1235993"/>
                <a:gd name="connsiteY4" fmla="*/ 750041 h 1279584"/>
                <a:gd name="connsiteX5" fmla="*/ 235142 w 1235993"/>
                <a:gd name="connsiteY5" fmla="*/ 471366 h 1279584"/>
                <a:gd name="connsiteX6" fmla="*/ 467218 w 1235993"/>
                <a:gd name="connsiteY6" fmla="*/ 259176 h 1279584"/>
                <a:gd name="connsiteX7" fmla="*/ 653153 w 1235993"/>
                <a:gd name="connsiteY7" fmla="*/ 82958 h 1279584"/>
                <a:gd name="connsiteX8" fmla="*/ 885588 w 1235993"/>
                <a:gd name="connsiteY8" fmla="*/ 31 h 1279584"/>
                <a:gd name="connsiteX9" fmla="*/ 1226966 w 1235993"/>
                <a:gd name="connsiteY9" fmla="*/ 29610 h 1279584"/>
                <a:gd name="connsiteX10" fmla="*/ 1095113 w 1235993"/>
                <a:gd name="connsiteY10" fmla="*/ 104518 h 1279584"/>
                <a:gd name="connsiteX0" fmla="*/ 1095113 w 1216324"/>
                <a:gd name="connsiteY0" fmla="*/ 104515 h 1279581"/>
                <a:gd name="connsiteX1" fmla="*/ 653153 w 1216324"/>
                <a:gd name="connsiteY1" fmla="*/ 349444 h 1279581"/>
                <a:gd name="connsiteX2" fmla="*/ 461564 w 1216324"/>
                <a:gd name="connsiteY2" fmla="*/ 1263843 h 1279581"/>
                <a:gd name="connsiteX3" fmla="*/ 226433 w 1216324"/>
                <a:gd name="connsiteY3" fmla="*/ 915500 h 1279581"/>
                <a:gd name="connsiteX4" fmla="*/ 10 w 1216324"/>
                <a:gd name="connsiteY4" fmla="*/ 750038 h 1279581"/>
                <a:gd name="connsiteX5" fmla="*/ 235142 w 1216324"/>
                <a:gd name="connsiteY5" fmla="*/ 471363 h 1279581"/>
                <a:gd name="connsiteX6" fmla="*/ 467218 w 1216324"/>
                <a:gd name="connsiteY6" fmla="*/ 259173 h 1279581"/>
                <a:gd name="connsiteX7" fmla="*/ 653153 w 1216324"/>
                <a:gd name="connsiteY7" fmla="*/ 82955 h 1279581"/>
                <a:gd name="connsiteX8" fmla="*/ 885588 w 1216324"/>
                <a:gd name="connsiteY8" fmla="*/ 28 h 1279581"/>
                <a:gd name="connsiteX9" fmla="*/ 1205535 w 1216324"/>
                <a:gd name="connsiteY9" fmla="*/ 31989 h 1279581"/>
                <a:gd name="connsiteX10" fmla="*/ 1095113 w 1216324"/>
                <a:gd name="connsiteY10" fmla="*/ 104515 h 1279581"/>
                <a:gd name="connsiteX0" fmla="*/ 1095113 w 1206472"/>
                <a:gd name="connsiteY0" fmla="*/ 104501 h 1279567"/>
                <a:gd name="connsiteX1" fmla="*/ 653153 w 1206472"/>
                <a:gd name="connsiteY1" fmla="*/ 349430 h 1279567"/>
                <a:gd name="connsiteX2" fmla="*/ 461564 w 1206472"/>
                <a:gd name="connsiteY2" fmla="*/ 1263829 h 1279567"/>
                <a:gd name="connsiteX3" fmla="*/ 226433 w 1206472"/>
                <a:gd name="connsiteY3" fmla="*/ 915486 h 1279567"/>
                <a:gd name="connsiteX4" fmla="*/ 10 w 1206472"/>
                <a:gd name="connsiteY4" fmla="*/ 750024 h 1279567"/>
                <a:gd name="connsiteX5" fmla="*/ 235142 w 1206472"/>
                <a:gd name="connsiteY5" fmla="*/ 471349 h 1279567"/>
                <a:gd name="connsiteX6" fmla="*/ 467218 w 1206472"/>
                <a:gd name="connsiteY6" fmla="*/ 259159 h 1279567"/>
                <a:gd name="connsiteX7" fmla="*/ 653153 w 1206472"/>
                <a:gd name="connsiteY7" fmla="*/ 82941 h 1279567"/>
                <a:gd name="connsiteX8" fmla="*/ 885588 w 1206472"/>
                <a:gd name="connsiteY8" fmla="*/ 14 h 1279567"/>
                <a:gd name="connsiteX9" fmla="*/ 1205535 w 1206472"/>
                <a:gd name="connsiteY9" fmla="*/ 31975 h 1279567"/>
                <a:gd name="connsiteX10" fmla="*/ 1095113 w 1206472"/>
                <a:gd name="connsiteY10" fmla="*/ 104501 h 127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6472" h="1279567">
                  <a:moveTo>
                    <a:pt x="1095113" y="104501"/>
                  </a:moveTo>
                  <a:cubicBezTo>
                    <a:pt x="1003049" y="157410"/>
                    <a:pt x="758745" y="156209"/>
                    <a:pt x="653153" y="349430"/>
                  </a:cubicBezTo>
                  <a:cubicBezTo>
                    <a:pt x="547562" y="542651"/>
                    <a:pt x="532684" y="1169486"/>
                    <a:pt x="461564" y="1263829"/>
                  </a:cubicBezTo>
                  <a:cubicBezTo>
                    <a:pt x="390444" y="1358172"/>
                    <a:pt x="303359" y="1001120"/>
                    <a:pt x="226433" y="915486"/>
                  </a:cubicBezTo>
                  <a:cubicBezTo>
                    <a:pt x="149507" y="829852"/>
                    <a:pt x="-1441" y="824047"/>
                    <a:pt x="10" y="750024"/>
                  </a:cubicBezTo>
                  <a:cubicBezTo>
                    <a:pt x="1461" y="676001"/>
                    <a:pt x="157274" y="553160"/>
                    <a:pt x="235142" y="471349"/>
                  </a:cubicBezTo>
                  <a:cubicBezTo>
                    <a:pt x="313010" y="389538"/>
                    <a:pt x="397550" y="323894"/>
                    <a:pt x="467218" y="259159"/>
                  </a:cubicBezTo>
                  <a:cubicBezTo>
                    <a:pt x="536887" y="194424"/>
                    <a:pt x="593660" y="119308"/>
                    <a:pt x="653153" y="82941"/>
                  </a:cubicBezTo>
                  <a:cubicBezTo>
                    <a:pt x="712646" y="46574"/>
                    <a:pt x="668621" y="79247"/>
                    <a:pt x="885588" y="14"/>
                  </a:cubicBezTo>
                  <a:cubicBezTo>
                    <a:pt x="1252680" y="-745"/>
                    <a:pt x="1199189" y="31229"/>
                    <a:pt x="1205535" y="31975"/>
                  </a:cubicBezTo>
                  <a:cubicBezTo>
                    <a:pt x="1211881" y="32721"/>
                    <a:pt x="1187177" y="51592"/>
                    <a:pt x="1095113" y="104501"/>
                  </a:cubicBezTo>
                  <a:close/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A76294-9196-4DCC-B4F2-C102EC4E8248}"/>
                </a:ext>
              </a:extLst>
            </p:cNvPr>
            <p:cNvSpPr/>
            <p:nvPr/>
          </p:nvSpPr>
          <p:spPr bwMode="auto">
            <a:xfrm>
              <a:off x="1371600" y="3540919"/>
              <a:ext cx="381000" cy="97631"/>
            </a:xfrm>
            <a:custGeom>
              <a:avLst/>
              <a:gdLst>
                <a:gd name="connsiteX0" fmla="*/ 66675 w 381000"/>
                <a:gd name="connsiteY0" fmla="*/ 0 h 97631"/>
                <a:gd name="connsiteX1" fmla="*/ 242888 w 381000"/>
                <a:gd name="connsiteY1" fmla="*/ 0 h 97631"/>
                <a:gd name="connsiteX2" fmla="*/ 381000 w 381000"/>
                <a:gd name="connsiteY2" fmla="*/ 4762 h 97631"/>
                <a:gd name="connsiteX3" fmla="*/ 290513 w 381000"/>
                <a:gd name="connsiteY3" fmla="*/ 76200 h 97631"/>
                <a:gd name="connsiteX4" fmla="*/ 128588 w 381000"/>
                <a:gd name="connsiteY4" fmla="*/ 97631 h 97631"/>
                <a:gd name="connsiteX5" fmla="*/ 38100 w 381000"/>
                <a:gd name="connsiteY5" fmla="*/ 88106 h 97631"/>
                <a:gd name="connsiteX6" fmla="*/ 0 w 381000"/>
                <a:gd name="connsiteY6" fmla="*/ 30956 h 97631"/>
                <a:gd name="connsiteX7" fmla="*/ 66675 w 381000"/>
                <a:gd name="connsiteY7" fmla="*/ 0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97631">
                  <a:moveTo>
                    <a:pt x="66675" y="0"/>
                  </a:moveTo>
                  <a:lnTo>
                    <a:pt x="242888" y="0"/>
                  </a:lnTo>
                  <a:lnTo>
                    <a:pt x="381000" y="4762"/>
                  </a:lnTo>
                  <a:lnTo>
                    <a:pt x="290513" y="76200"/>
                  </a:lnTo>
                  <a:lnTo>
                    <a:pt x="128588" y="97631"/>
                  </a:lnTo>
                  <a:lnTo>
                    <a:pt x="38100" y="88106"/>
                  </a:lnTo>
                  <a:lnTo>
                    <a:pt x="0" y="30956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F113FE5-DBD4-44A9-BFE4-43EAB362C943}"/>
              </a:ext>
            </a:extLst>
          </p:cNvPr>
          <p:cNvSpPr txBox="1"/>
          <p:nvPr/>
        </p:nvSpPr>
        <p:spPr>
          <a:xfrm>
            <a:off x="5254383" y="4986955"/>
            <a:ext cx="350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Silver deposit contaminated with cation breakdown products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DB5EDD-0A92-4FA5-8F6B-6AAB01023103}"/>
              </a:ext>
            </a:extLst>
          </p:cNvPr>
          <p:cNvCxnSpPr>
            <a:endCxn id="24" idx="1"/>
          </p:cNvCxnSpPr>
          <p:nvPr/>
        </p:nvCxnSpPr>
        <p:spPr>
          <a:xfrm flipV="1">
            <a:off x="825332" y="3602485"/>
            <a:ext cx="0" cy="1553138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25C4FDA-AED4-48DF-9810-5D0FB7427604}"/>
              </a:ext>
            </a:extLst>
          </p:cNvPr>
          <p:cNvSpPr txBox="1"/>
          <p:nvPr/>
        </p:nvSpPr>
        <p:spPr>
          <a:xfrm>
            <a:off x="170912" y="5769749"/>
            <a:ext cx="888762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Typical reference electrode found to drift by 100+ mV during short experiment</a:t>
            </a:r>
          </a:p>
        </p:txBody>
      </p:sp>
    </p:spTree>
    <p:extLst>
      <p:ext uri="{BB962C8B-B14F-4D97-AF65-F5344CB8AC3E}">
        <p14:creationId xmlns:p14="http://schemas.microsoft.com/office/powerpoint/2010/main" val="36183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60421A3-9DA5-465A-B6B8-BFB5D4917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196406"/>
              </p:ext>
            </p:extLst>
          </p:nvPr>
        </p:nvGraphicFramePr>
        <p:xfrm>
          <a:off x="4667216" y="1759756"/>
          <a:ext cx="4302436" cy="428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5EE1831-BEE4-4AB8-BE85-BB4D83281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60214"/>
              </p:ext>
            </p:extLst>
          </p:nvPr>
        </p:nvGraphicFramePr>
        <p:xfrm>
          <a:off x="4790432" y="1759756"/>
          <a:ext cx="4302436" cy="428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079FD4-33F9-4E85-B858-7BE98C06D00C}"/>
              </a:ext>
            </a:extLst>
          </p:cNvPr>
          <p:cNvSpPr txBox="1"/>
          <p:nvPr/>
        </p:nvSpPr>
        <p:spPr>
          <a:xfrm>
            <a:off x="207963" y="7616825"/>
            <a:ext cx="4833937" cy="162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284881">
              <a:defRPr/>
            </a:pPr>
            <a:r>
              <a:rPr lang="en-US" sz="1994" kern="0" dirty="0">
                <a:solidFill>
                  <a:prstClr val="black"/>
                </a:solidFill>
              </a:rPr>
              <a:t>A silver wire quasi-reference electrode (QRE), commonly used for IL electrochemistry, shows drift in potential throughout experiment.</a:t>
            </a:r>
          </a:p>
          <a:p>
            <a:pPr algn="ctr" defTabSz="284881">
              <a:defRPr/>
            </a:pPr>
            <a:endParaRPr lang="en-US" sz="1994" kern="0" dirty="0">
              <a:solidFill>
                <a:prstClr val="black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7215E2-E388-450B-8746-5C68BB16F9FC}"/>
              </a:ext>
            </a:extLst>
          </p:cNvPr>
          <p:cNvSpPr txBox="1"/>
          <p:nvPr/>
        </p:nvSpPr>
        <p:spPr>
          <a:xfrm>
            <a:off x="5307258" y="7226300"/>
            <a:ext cx="4833937" cy="781050"/>
          </a:xfrm>
          <a:prstGeom prst="round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algn="ctr" defTabSz="284881">
              <a:defRPr/>
            </a:pPr>
            <a:r>
              <a:rPr lang="en-US" sz="1994" kern="0" dirty="0">
                <a:solidFill>
                  <a:prstClr val="white"/>
                </a:solidFill>
                <a:latin typeface="Calibri" panose="020F0502020204030204"/>
              </a:rPr>
              <a:t>A stable reference electrode is required for plating alloys and gradients.</a:t>
            </a: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26FBA5A7-8E35-40A1-BA64-1FC5ABC8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573"/>
            <a:ext cx="8229600" cy="101070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Precise control of potential is critical and requires developing a reference electrode for use in ionic liquids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59C396F-CB08-45DC-9888-BB8A801D7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16313"/>
              </p:ext>
            </p:extLst>
          </p:nvPr>
        </p:nvGraphicFramePr>
        <p:xfrm>
          <a:off x="4562564" y="1760234"/>
          <a:ext cx="4302436" cy="428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ED379CD-D7D3-4A25-AC82-C0A68313D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976767"/>
              </p:ext>
            </p:extLst>
          </p:nvPr>
        </p:nvGraphicFramePr>
        <p:xfrm>
          <a:off x="127966" y="1759756"/>
          <a:ext cx="4302436" cy="428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C2C3F1D-C0B7-4DFC-8C03-CD41DBAEE2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92" r="4816"/>
          <a:stretch/>
        </p:blipFill>
        <p:spPr>
          <a:xfrm>
            <a:off x="2543455" y="2431749"/>
            <a:ext cx="1458178" cy="2066925"/>
          </a:xfrm>
          <a:prstGeom prst="rect">
            <a:avLst/>
          </a:prstGeom>
        </p:spPr>
      </p:pic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13D35155-BE9C-4C39-A66F-2D5F03AB6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545724"/>
              </p:ext>
            </p:extLst>
          </p:nvPr>
        </p:nvGraphicFramePr>
        <p:xfrm>
          <a:off x="124993" y="1721794"/>
          <a:ext cx="4302436" cy="424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89011902-29B4-463F-9098-D2E5BC406E35}"/>
              </a:ext>
            </a:extLst>
          </p:cNvPr>
          <p:cNvSpPr/>
          <p:nvPr/>
        </p:nvSpPr>
        <p:spPr>
          <a:xfrm>
            <a:off x="2461660" y="2021701"/>
            <a:ext cx="14795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Ferrocene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F67719-F047-47D9-97DE-CDAE450A1F41}"/>
              </a:ext>
            </a:extLst>
          </p:cNvPr>
          <p:cNvSpPr/>
          <p:nvPr/>
        </p:nvSpPr>
        <p:spPr>
          <a:xfrm>
            <a:off x="831297" y="2093138"/>
            <a:ext cx="15986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Cobaltocene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36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10A65F-BF05-47DC-A54C-C41BD57D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41" y="2289194"/>
            <a:ext cx="34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7564BA-6E00-4DE9-BFBA-4AD455EB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91" y="2416194"/>
            <a:ext cx="41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62CAF-D8F8-4C02-B235-2592C49B0E34}"/>
              </a:ext>
            </a:extLst>
          </p:cNvPr>
          <p:cNvSpPr txBox="1"/>
          <p:nvPr/>
        </p:nvSpPr>
        <p:spPr>
          <a:xfrm>
            <a:off x="6551895" y="4498673"/>
            <a:ext cx="168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 electrode drift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65B2CA-3713-44CF-AD9E-9ED8DF0B2C5B}"/>
              </a:ext>
            </a:extLst>
          </p:cNvPr>
          <p:cNvSpPr txBox="1"/>
          <p:nvPr/>
        </p:nvSpPr>
        <p:spPr>
          <a:xfrm>
            <a:off x="2264635" y="4498674"/>
            <a:ext cx="159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Ferrocene drift</a:t>
            </a:r>
          </a:p>
        </p:txBody>
      </p:sp>
    </p:spTree>
    <p:extLst>
      <p:ext uri="{BB962C8B-B14F-4D97-AF65-F5344CB8AC3E}">
        <p14:creationId xmlns:p14="http://schemas.microsoft.com/office/powerpoint/2010/main" val="33632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  <p:bldGraphic spid="17" grpId="0">
        <p:bldAsOne/>
      </p:bldGraphic>
      <p:bldGraphic spid="30" grpId="0">
        <p:bldAsOne/>
      </p:bldGraphic>
      <p:bldGraphic spid="44" grpId="0">
        <p:bldAsOne/>
      </p:bldGraphic>
      <p:bldP spid="32" grpId="0"/>
      <p:bldP spid="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2A21-9778-4693-958A-F9FD70EF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Ag</a:t>
            </a:r>
            <a:r>
              <a:rPr lang="en-US" sz="2800" baseline="-25000" dirty="0"/>
              <a:t>2</a:t>
            </a:r>
            <a:r>
              <a:rPr lang="en-US" sz="2800" dirty="0"/>
              <a:t>S coated Ag wire found to be most stable and reproducible reference electrode for ionic liquids </a:t>
            </a:r>
          </a:p>
        </p:txBody>
      </p:sp>
      <p:pic>
        <p:nvPicPr>
          <p:cNvPr id="20483" name="Picture 10">
            <a:extLst>
              <a:ext uri="{FF2B5EF4-FFF2-40B4-BE49-F238E27FC236}">
                <a16:creationId xmlns:a16="http://schemas.microsoft.com/office/drawing/2014/main" id="{5421679D-07B7-4D49-929D-6CB8E659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28850"/>
            <a:ext cx="1076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1">
            <a:extLst>
              <a:ext uri="{FF2B5EF4-FFF2-40B4-BE49-F238E27FC236}">
                <a16:creationId xmlns:a16="http://schemas.microsoft.com/office/drawing/2014/main" id="{7945A9F7-8D55-4CFB-94B1-66728EDC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486025"/>
            <a:ext cx="323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Ag</a:t>
            </a:r>
            <a:r>
              <a:rPr lang="en-US" altLang="en-US" sz="1600" baseline="-25000"/>
              <a:t>2</a:t>
            </a:r>
            <a:r>
              <a:rPr lang="en-US" altLang="en-US" sz="1600"/>
              <a:t>S coated Ag Wire</a:t>
            </a:r>
          </a:p>
        </p:txBody>
      </p:sp>
      <p:sp>
        <p:nvSpPr>
          <p:cNvPr id="20485" name="TextBox 12">
            <a:extLst>
              <a:ext uri="{FF2B5EF4-FFF2-40B4-BE49-F238E27FC236}">
                <a16:creationId xmlns:a16="http://schemas.microsoft.com/office/drawing/2014/main" id="{EFD15A0D-7959-4EDE-B7DD-9BFC36B4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2865438"/>
            <a:ext cx="3235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Glass tube</a:t>
            </a:r>
          </a:p>
        </p:txBody>
      </p:sp>
      <p:sp>
        <p:nvSpPr>
          <p:cNvPr id="20486" name="TextBox 13">
            <a:extLst>
              <a:ext uri="{FF2B5EF4-FFF2-40B4-BE49-F238E27FC236}">
                <a16:creationId xmlns:a16="http://schemas.microsoft.com/office/drawing/2014/main" id="{6A5C7CDE-F674-4A6E-A83C-CDA2B3AB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311525"/>
            <a:ext cx="3235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Ionic liquid</a:t>
            </a:r>
          </a:p>
        </p:txBody>
      </p:sp>
      <p:sp>
        <p:nvSpPr>
          <p:cNvPr id="20487" name="TextBox 14">
            <a:extLst>
              <a:ext uri="{FF2B5EF4-FFF2-40B4-BE49-F238E27FC236}">
                <a16:creationId xmlns:a16="http://schemas.microsoft.com/office/drawing/2014/main" id="{8C8F02C9-69EE-4632-A16C-89BADC26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5130800"/>
            <a:ext cx="3236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PTFE shrink tube</a:t>
            </a:r>
          </a:p>
        </p:txBody>
      </p:sp>
      <p:sp>
        <p:nvSpPr>
          <p:cNvPr id="20488" name="TextBox 15">
            <a:extLst>
              <a:ext uri="{FF2B5EF4-FFF2-40B4-BE49-F238E27FC236}">
                <a16:creationId xmlns:a16="http://schemas.microsoft.com/office/drawing/2014/main" id="{522A5A75-7EA1-4B56-8CA6-03A7BB74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5611813"/>
            <a:ext cx="3235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Porous glass frit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3DAE16-D91D-46E7-A134-16F4A6937542}"/>
              </a:ext>
            </a:extLst>
          </p:cNvPr>
          <p:cNvSpPr/>
          <p:nvPr/>
        </p:nvSpPr>
        <p:spPr>
          <a:xfrm>
            <a:off x="255588" y="1892300"/>
            <a:ext cx="5803900" cy="10215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457167">
              <a:defRPr/>
            </a:pPr>
            <a:r>
              <a:rPr lang="en-US" kern="0" dirty="0">
                <a:solidFill>
                  <a:prstClr val="black"/>
                </a:solidFill>
              </a:rPr>
              <a:t>Reference electrode (RE) </a:t>
            </a:r>
            <a:r>
              <a:rPr lang="en-US" b="1" kern="0" dirty="0">
                <a:solidFill>
                  <a:prstClr val="black"/>
                </a:solidFill>
              </a:rPr>
              <a:t>stability</a:t>
            </a:r>
            <a:r>
              <a:rPr lang="en-US" kern="0" dirty="0">
                <a:solidFill>
                  <a:prstClr val="black"/>
                </a:solidFill>
              </a:rPr>
              <a:t> is increased by </a:t>
            </a:r>
            <a:r>
              <a:rPr lang="en-US" b="1" kern="0" dirty="0">
                <a:solidFill>
                  <a:prstClr val="black"/>
                </a:solidFill>
              </a:rPr>
              <a:t>isolating RE in tube </a:t>
            </a:r>
            <a:r>
              <a:rPr lang="en-US" kern="0" dirty="0">
                <a:solidFill>
                  <a:prstClr val="black"/>
                </a:solidFill>
              </a:rPr>
              <a:t>with porous frit.</a:t>
            </a:r>
          </a:p>
          <a:p>
            <a:pPr marL="342900" indent="-342900" defTabSz="457167"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prstClr val="black"/>
                </a:solidFill>
              </a:rPr>
              <a:t>~ 1 mV drift per day over 2-3 month lifetime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060A835E-B4AE-4036-B920-3BE56CB9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24513"/>
            <a:ext cx="6315075" cy="7381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marL="114300" lvl="1" defTabSz="914400">
              <a:spcBef>
                <a:spcPct val="20000"/>
              </a:spcBef>
              <a:buClr>
                <a:srgbClr val="124A91"/>
              </a:buClr>
              <a:defRPr/>
            </a:pP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Paper: Horwood, </a:t>
            </a:r>
            <a:r>
              <a:rPr lang="en-US" sz="1400" kern="0" dirty="0" err="1">
                <a:solidFill>
                  <a:schemeClr val="tx1"/>
                </a:solidFill>
                <a:ea typeface="ＭＳ Ｐゴシック"/>
              </a:rPr>
              <a:t>Electrochem</a:t>
            </a: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. Comm. </a:t>
            </a:r>
            <a:r>
              <a:rPr lang="en-US" sz="1400" b="1" kern="0" dirty="0">
                <a:solidFill>
                  <a:schemeClr val="tx1"/>
                </a:solidFill>
                <a:ea typeface="ＭＳ Ｐゴシック"/>
              </a:rPr>
              <a:t>88</a:t>
            </a: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, 105 (2018).</a:t>
            </a:r>
          </a:p>
          <a:p>
            <a:pPr marL="114300" lvl="1" defTabSz="914400">
              <a:defRPr/>
            </a:pPr>
            <a:r>
              <a:rPr lang="en-US" sz="1400" kern="0" dirty="0">
                <a:solidFill>
                  <a:schemeClr val="tx1"/>
                </a:solidFill>
                <a:ea typeface="ＭＳ Ｐゴシック"/>
              </a:rPr>
              <a:t>Patent: 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Solvent Independent Reference Electrodes for Use with Non-aqueous Electrolytes, 16336–00083–US, 2018</a:t>
            </a: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67C23B-DBA5-4016-A445-ECAA882D6F2D}"/>
              </a:ext>
            </a:extLst>
          </p:cNvPr>
          <p:cNvSpPr/>
          <p:nvPr/>
        </p:nvSpPr>
        <p:spPr>
          <a:xfrm>
            <a:off x="211138" y="3810000"/>
            <a:ext cx="5803900" cy="13280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457167">
              <a:defRPr/>
            </a:pPr>
            <a:r>
              <a:rPr lang="en-US" kern="0" dirty="0">
                <a:solidFill>
                  <a:prstClr val="black"/>
                </a:solidFill>
              </a:rPr>
              <a:t>RE </a:t>
            </a:r>
            <a:r>
              <a:rPr lang="en-US" b="1" kern="0" dirty="0">
                <a:solidFill>
                  <a:prstClr val="black"/>
                </a:solidFill>
              </a:rPr>
              <a:t>reproducibility</a:t>
            </a:r>
            <a:r>
              <a:rPr lang="en-US" kern="0" dirty="0">
                <a:solidFill>
                  <a:prstClr val="black"/>
                </a:solidFill>
              </a:rPr>
              <a:t> is increased by incorporating a </a:t>
            </a:r>
            <a:r>
              <a:rPr lang="en-US" b="1" kern="0" dirty="0">
                <a:solidFill>
                  <a:prstClr val="black"/>
                </a:solidFill>
              </a:rPr>
              <a:t>well-defined surface coating</a:t>
            </a:r>
            <a:r>
              <a:rPr lang="en-US" kern="0" dirty="0">
                <a:solidFill>
                  <a:prstClr val="black"/>
                </a:solidFill>
              </a:rPr>
              <a:t>.</a:t>
            </a:r>
          </a:p>
          <a:p>
            <a:pPr marL="285750" indent="-285750" defTabSz="457167"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prstClr val="black"/>
                </a:solidFill>
              </a:rPr>
              <a:t>Variation of 57 mV between REs with Ag</a:t>
            </a:r>
            <a:r>
              <a:rPr lang="en-US" kern="0" baseline="-25000" dirty="0">
                <a:solidFill>
                  <a:prstClr val="black"/>
                </a:solidFill>
              </a:rPr>
              <a:t>2</a:t>
            </a:r>
            <a:r>
              <a:rPr lang="en-US" kern="0" dirty="0">
                <a:solidFill>
                  <a:prstClr val="black"/>
                </a:solidFill>
              </a:rPr>
              <a:t>S coating (vs. 225 mV variation without Ag</a:t>
            </a:r>
            <a:r>
              <a:rPr lang="en-US" kern="0" baseline="-25000" dirty="0">
                <a:solidFill>
                  <a:prstClr val="black"/>
                </a:solidFill>
              </a:rPr>
              <a:t>2</a:t>
            </a:r>
            <a:r>
              <a:rPr lang="en-US" kern="0" dirty="0">
                <a:solidFill>
                  <a:prstClr val="black"/>
                </a:solidFill>
              </a:rPr>
              <a:t>S coating)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8F29-DFF8-4F8B-9C08-495F2BEE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Measuring diffusion coefficients for metal ions in ionic liquids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5F10147D-B7E6-41F5-990E-8E015DB4AA72}"/>
              </a:ext>
            </a:extLst>
          </p:cNvPr>
          <p:cNvGrpSpPr>
            <a:grpSpLocks/>
          </p:cNvGrpSpPr>
          <p:nvPr/>
        </p:nvGrpSpPr>
        <p:grpSpPr bwMode="auto">
          <a:xfrm>
            <a:off x="309448" y="1447321"/>
            <a:ext cx="4330700" cy="4437062"/>
            <a:chOff x="43302" y="1424520"/>
            <a:chExt cx="4331546" cy="4436329"/>
          </a:xfrm>
        </p:grpSpPr>
        <p:pic>
          <p:nvPicPr>
            <p:cNvPr id="14" name="Picture 4" descr="C:\Users\horwood1\Documents\ionic liquids\SEM and EDX\201805 Ag from EMIM and BMIM NTf2\Ag3 0.1 mA EMIM NTf2 + Ag BF40004.tiff">
              <a:extLst>
                <a:ext uri="{FF2B5EF4-FFF2-40B4-BE49-F238E27FC236}">
                  <a16:creationId xmlns:a16="http://schemas.microsoft.com/office/drawing/2014/main" id="{EA9E5451-2BE6-455F-937E-332DD363B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2" y="1424520"/>
              <a:ext cx="4331546" cy="4436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97D39A-B8AE-41B5-A513-F2D5C274E1CF}"/>
                </a:ext>
              </a:extLst>
            </p:cNvPr>
            <p:cNvSpPr/>
            <p:nvPr/>
          </p:nvSpPr>
          <p:spPr bwMode="auto">
            <a:xfrm>
              <a:off x="95699" y="5386265"/>
              <a:ext cx="1105116" cy="34919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6FA6969D-E46A-4D68-A065-1F55A10BB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52" y="5070549"/>
              <a:ext cx="12611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300</a:t>
              </a:r>
              <a:r>
                <a:rPr lang="en-US" altLang="en-US">
                  <a:solidFill>
                    <a:schemeClr val="bg1"/>
                  </a:solidFill>
                  <a:latin typeface="Calibri" panose="020F0502020204030204" pitchFamily="34" charset="0"/>
                </a:rPr>
                <a:t>µm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7CF461D-6D1A-49B2-8B57-9D4F62AB2837}"/>
              </a:ext>
            </a:extLst>
          </p:cNvPr>
          <p:cNvGrpSpPr>
            <a:grpSpLocks/>
          </p:cNvGrpSpPr>
          <p:nvPr/>
        </p:nvGrpSpPr>
        <p:grpSpPr bwMode="auto">
          <a:xfrm>
            <a:off x="4821840" y="1448215"/>
            <a:ext cx="5096106" cy="4410305"/>
            <a:chOff x="1944260" y="3321930"/>
            <a:chExt cx="2932501" cy="2538919"/>
          </a:xfrm>
        </p:grpSpPr>
        <p:pic>
          <p:nvPicPr>
            <p:cNvPr id="18" name="Picture 12" descr="C:\Users\horwood1\Documents\ionic liquids\SEM and EDX\201805 Ag from EMIM and BMIM NTf2\Ag3 0.1 mA EMIM NTf2 + Ag BF40002.tiff">
              <a:extLst>
                <a:ext uri="{FF2B5EF4-FFF2-40B4-BE49-F238E27FC236}">
                  <a16:creationId xmlns:a16="http://schemas.microsoft.com/office/drawing/2014/main" id="{2B644ECA-9BCA-4525-8DDD-EEA0CAED4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260" y="3321930"/>
              <a:ext cx="2389493" cy="253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B074E9-CE29-4DB3-A683-95DDA4B01F73}"/>
                </a:ext>
              </a:extLst>
            </p:cNvPr>
            <p:cNvSpPr/>
            <p:nvPr/>
          </p:nvSpPr>
          <p:spPr bwMode="auto">
            <a:xfrm>
              <a:off x="3753620" y="4546136"/>
              <a:ext cx="557093" cy="3652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93FD2E14-64C6-4D55-ABC3-A1105FF1C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627" y="4084712"/>
              <a:ext cx="12611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10</a:t>
              </a:r>
              <a:r>
                <a:rPr lang="en-US" altLang="en-US">
                  <a:solidFill>
                    <a:schemeClr val="bg1"/>
                  </a:solidFill>
                  <a:latin typeface="Calibri" panose="020F0502020204030204" pitchFamily="34" charset="0"/>
                </a:rPr>
                <a:t>µm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67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rgetfab 2019  -  Compatibility Mode" id="{B4C76F1A-B958-486B-AC44-1DE844F94408}" vid="{B0A0DDFD-1BD2-4C64-8E5E-77220AFE50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Targetfab 2019</Template>
  <TotalTime>36948</TotalTime>
  <Words>1243</Words>
  <Application>Microsoft Office PowerPoint</Application>
  <PresentationFormat>On-screen Show (4:3)</PresentationFormat>
  <Paragraphs>249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Helvitica</vt:lpstr>
      <vt:lpstr>Lucida Grande</vt:lpstr>
      <vt:lpstr>Times New Roman</vt:lpstr>
      <vt:lpstr>Wingdings</vt:lpstr>
      <vt:lpstr>Wingdings 2</vt:lpstr>
      <vt:lpstr>2015_PPT_UNC_DS_V2</vt:lpstr>
      <vt:lpstr>Exploring Ionic Liquids as Designer Solvents  for Metal Electrodeposition</vt:lpstr>
      <vt:lpstr>NIF ignition designs require low-Z ablators and high-Z hohlraums</vt:lpstr>
      <vt:lpstr>PowerPoint Presentation</vt:lpstr>
      <vt:lpstr>Ionic Liquids (ILs) are salts that are liquid at room temperature</vt:lpstr>
      <vt:lpstr>PowerPoint Presentation</vt:lpstr>
      <vt:lpstr>Challenge #1: Developing a reference electrode for controlling potential in electrochemistry experiments</vt:lpstr>
      <vt:lpstr>Precise control of potential is critical and requires developing a reference electrode for use in ionic liquids</vt:lpstr>
      <vt:lpstr>Ag2S coated Ag wire found to be most stable and reproducible reference electrode for ionic liquids </vt:lpstr>
      <vt:lpstr>Challenge #2: Measuring diffusion coefficients for metal ions in ionic liquids</vt:lpstr>
      <vt:lpstr>PowerPoint Presentation</vt:lpstr>
      <vt:lpstr>PowerPoint Presentation</vt:lpstr>
      <vt:lpstr>Diffusion coefficient varies with ionic liquid anion</vt:lpstr>
      <vt:lpstr>Solvated radius may be more influential than viscosity in determining metal ion diffusion in ILs</vt:lpstr>
      <vt:lpstr>Solvation of ions in ionic liquids is important for metal ion diffusion and reduction potential</vt:lpstr>
      <vt:lpstr>New pulsed potential approach was developed to measure reduction potentials in ionic liquids</vt:lpstr>
      <vt:lpstr>Strength of metal/anion interaction is a key factor in both reduction potential and diffusion coefficient</vt:lpstr>
      <vt:lpstr>Strength of metal/anion interaction is a key factor in both reduction potential and diffusion coefficient</vt:lpstr>
      <vt:lpstr>Study of copper and silver deposition has allowed us to better understand electrodeposition in ionic liquids, and move towards choosing appropriate ILs for deposition</vt:lpstr>
      <vt:lpstr>We are using this knowledge to select candidate ILs  for electroplating beryllium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Ionic Liquids as Designer Solvents  for Metal Electrodeposition</dc:title>
  <dc:creator>Horwood, Corie</dc:creator>
  <cp:lastModifiedBy>Horwood, Corie</cp:lastModifiedBy>
  <cp:revision>121</cp:revision>
  <cp:lastPrinted>2019-04-22T01:54:36Z</cp:lastPrinted>
  <dcterms:created xsi:type="dcterms:W3CDTF">2019-03-20T15:51:24Z</dcterms:created>
  <dcterms:modified xsi:type="dcterms:W3CDTF">2019-04-25T05:43:53Z</dcterms:modified>
</cp:coreProperties>
</file>