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278" r:id="rId7"/>
    <p:sldId id="258" r:id="rId8"/>
    <p:sldId id="283" r:id="rId9"/>
    <p:sldId id="284" r:id="rId10"/>
    <p:sldId id="285" r:id="rId11"/>
    <p:sldId id="287" r:id="rId12"/>
    <p:sldId id="286" r:id="rId13"/>
    <p:sldId id="288" r:id="rId14"/>
    <p:sldId id="289" r:id="rId15"/>
    <p:sldId id="271" r:id="rId16"/>
    <p:sldId id="272" r:id="rId17"/>
    <p:sldId id="291" r:id="rId18"/>
    <p:sldId id="275" r:id="rId19"/>
    <p:sldId id="280" r:id="rId20"/>
    <p:sldId id="279" r:id="rId21"/>
    <p:sldId id="281" r:id="rId22"/>
    <p:sldId id="290" r:id="rId23"/>
    <p:sldId id="282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F5"/>
    <a:srgbClr val="ADB2DC"/>
    <a:srgbClr val="133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68" autoAdjust="0"/>
    <p:restoredTop sz="94629"/>
  </p:normalViewPr>
  <p:slideViewPr>
    <p:cSldViewPr snapToGrid="0">
      <p:cViewPr varScale="1">
        <p:scale>
          <a:sx n="164" d="100"/>
          <a:sy n="164" d="100"/>
        </p:scale>
        <p:origin x="-114" y="-4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E0218-1E62-444C-9E76-2880F86D52C8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1971F-232A-9D4A-9296-BBFB674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1F5C8-F12F-0243-953C-A82776D5FACB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6F4C-2B88-2749-ACE0-07DD5F33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464204" y="4121526"/>
            <a:ext cx="4002421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200" b="1" dirty="0" smtClean="0">
                <a:cs typeface="Arial" charset="0"/>
              </a:rPr>
              <a:t>David P. Turnbull</a:t>
            </a:r>
          </a:p>
          <a:p>
            <a:r>
              <a:rPr lang="en-US" sz="1200" b="1" dirty="0" smtClean="0">
                <a:cs typeface="Arial" charset="0"/>
              </a:rPr>
              <a:t>University </a:t>
            </a:r>
            <a:r>
              <a:rPr lang="en-US" sz="1200" b="1" dirty="0">
                <a:cs typeface="Arial" charset="0"/>
              </a:rPr>
              <a:t>of </a:t>
            </a:r>
            <a:r>
              <a:rPr lang="en-US" sz="1200" b="1" dirty="0" smtClean="0">
                <a:cs typeface="Arial" charset="0"/>
              </a:rPr>
              <a:t>Rochester</a:t>
            </a:r>
          </a:p>
          <a:p>
            <a:r>
              <a:rPr lang="en-US" sz="1200" b="1" dirty="0" smtClean="0">
                <a:cs typeface="Arial" charset="0"/>
              </a:rPr>
              <a:t>Laboratory for Laser Energetics</a:t>
            </a:r>
            <a:endParaRPr lang="en-US" sz="1200" b="1" dirty="0">
              <a:cs typeface="Arial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622430" y="4121526"/>
            <a:ext cx="6078193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200" b="1" dirty="0" smtClean="0">
                <a:cs typeface="Arial" charset="0"/>
              </a:rPr>
              <a:t>60</a:t>
            </a:r>
            <a:r>
              <a:rPr lang="en-US" sz="1200" b="1" baseline="30000" dirty="0" smtClean="0">
                <a:cs typeface="Arial" charset="0"/>
              </a:rPr>
              <a:t>th</a:t>
            </a:r>
            <a:r>
              <a:rPr lang="en-US" sz="1200" b="1" baseline="0" dirty="0" smtClean="0">
                <a:cs typeface="Arial" charset="0"/>
              </a:rPr>
              <a:t> Annual Meeting of </a:t>
            </a:r>
            <a:r>
              <a:rPr lang="en-US" sz="1200" b="1" baseline="0" dirty="0" smtClean="0">
                <a:cs typeface="Arial" charset="0"/>
              </a:rPr>
              <a:t>the </a:t>
            </a:r>
            <a:r>
              <a:rPr lang="en-US" sz="1200" b="1" dirty="0" smtClean="0">
                <a:cs typeface="Arial" charset="0"/>
              </a:rPr>
              <a:t>American Physical</a:t>
            </a:r>
            <a:r>
              <a:rPr lang="en-US" sz="1200" b="1" baseline="0" dirty="0" smtClean="0">
                <a:cs typeface="Arial" charset="0"/>
              </a:rPr>
              <a:t> Society </a:t>
            </a:r>
            <a:r>
              <a:rPr lang="en-US" sz="1200" b="1" dirty="0" smtClean="0">
                <a:cs typeface="Arial" charset="0"/>
              </a:rPr>
              <a:t> </a:t>
            </a:r>
            <a:r>
              <a:rPr lang="en-US" sz="1200" b="1" dirty="0" smtClean="0">
                <a:cs typeface="Arial" charset="0"/>
              </a:rPr>
              <a:t>Division of Plasma Physics</a:t>
            </a:r>
            <a:endParaRPr lang="en-US" sz="1200" b="1" dirty="0">
              <a:cs typeface="Arial" charset="0"/>
            </a:endParaRPr>
          </a:p>
          <a:p>
            <a:pPr algn="r"/>
            <a:r>
              <a:rPr lang="en-US" sz="1200" b="1" dirty="0" smtClean="0">
                <a:cs typeface="Arial" charset="0"/>
              </a:rPr>
              <a:t>Portland, OR</a:t>
            </a:r>
            <a:endParaRPr lang="en-US" sz="1200" b="1" dirty="0">
              <a:cs typeface="Arial" charset="0"/>
            </a:endParaRPr>
          </a:p>
          <a:p>
            <a:pPr algn="r"/>
            <a:r>
              <a:rPr lang="en-US" sz="1200" b="1" dirty="0" smtClean="0">
                <a:cs typeface="Arial" charset="0"/>
              </a:rPr>
              <a:t>5-9 </a:t>
            </a:r>
            <a:r>
              <a:rPr lang="en-US" sz="1200" b="1" dirty="0" smtClean="0">
                <a:cs typeface="Arial" charset="0"/>
              </a:rPr>
              <a:t>November 2018</a:t>
            </a:r>
            <a:endParaRPr lang="en-US" sz="1200" b="1" dirty="0">
              <a:cs typeface="Arial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2887248" y="2855934"/>
            <a:ext cx="2768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defaulsx</a:t>
            </a:r>
            <a:endParaRPr lang="en-US" sz="1200" b="1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ECB29B47-F6CA-774A-ABC6-F1CC6F49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24"/>
            <a:ext cx="8229600" cy="246888"/>
          </a:xfrm>
        </p:spPr>
        <p:txBody>
          <a:bodyPr lIns="0">
            <a:noAutofit/>
          </a:bodyPr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8E04170-2BD8-B043-A6C4-2F08F0ED3A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457200" y="108389"/>
            <a:ext cx="886968" cy="27699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</a:rPr>
              <a:t>Summary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52B5E729-FFE8-4A43-B14D-6C50DF9E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"/>
            <a:ext cx="8229600" cy="246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3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457200" y="108389"/>
            <a:ext cx="1766830" cy="27699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</a:rPr>
              <a:t>Summary/Conclusion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630B07C5-CF90-7040-8D51-2787801C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"/>
            <a:ext cx="8229600" cy="246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18995AF-6637-174A-B3FD-8D6D50516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60972"/>
            <a:ext cx="7772400" cy="10215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52FA01A-8BE3-D647-AE52-D8D14440E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E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DC5717A4-9D79-D64F-961F-BC09F43828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3165" y="4370406"/>
            <a:ext cx="2257669" cy="276999"/>
          </a:xfrm>
          <a:solidFill>
            <a:schemeClr val="accent2"/>
          </a:solidFill>
          <a:ln w="9525" cmpd="sng">
            <a:solidFill>
              <a:schemeClr val="tx1"/>
            </a:solidFill>
          </a:ln>
        </p:spPr>
        <p:txBody>
          <a:bodyPr wrap="none" lIns="45720" tIns="45720" rIns="45720" bIns="4572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graphicFrame>
        <p:nvGraphicFramePr>
          <p:cNvPr id="6" name="Table Placeholder 4">
            <a:extLst>
              <a:ext uri="{FF2B5EF4-FFF2-40B4-BE49-F238E27FC236}">
                <a16:creationId xmlns="" xmlns:a16="http://schemas.microsoft.com/office/drawing/2014/main" id="{6300B93E-A691-F54E-B91C-B095086B8E0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95396814"/>
              </p:ext>
            </p:extLst>
          </p:nvPr>
        </p:nvGraphicFramePr>
        <p:xfrm>
          <a:off x="2520155" y="2808291"/>
          <a:ext cx="4125915" cy="1005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251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51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51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51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251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4861278-E7D0-5D4A-A76C-D3FD5B44CD91}"/>
              </a:ext>
            </a:extLst>
          </p:cNvPr>
          <p:cNvGrpSpPr/>
          <p:nvPr userDrawn="1"/>
        </p:nvGrpSpPr>
        <p:grpSpPr>
          <a:xfrm>
            <a:off x="6032395" y="2036419"/>
            <a:ext cx="2727257" cy="400263"/>
            <a:chOff x="5832084" y="1665627"/>
            <a:chExt cx="2999983" cy="400263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02F053E5-944D-F74B-A326-F93F8D6CC0EE}"/>
                </a:ext>
              </a:extLst>
            </p:cNvPr>
            <p:cNvCxnSpPr/>
            <p:nvPr userDrawn="1"/>
          </p:nvCxnSpPr>
          <p:spPr>
            <a:xfrm>
              <a:off x="5832084" y="1665627"/>
              <a:ext cx="457200" cy="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6272318-F373-C645-831B-111469CF27F1}"/>
                </a:ext>
              </a:extLst>
            </p:cNvPr>
            <p:cNvSpPr txBox="1"/>
            <p:nvPr userDrawn="1"/>
          </p:nvSpPr>
          <p:spPr>
            <a:xfrm>
              <a:off x="5832084" y="1696558"/>
              <a:ext cx="299998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dirty="0"/>
                <a:t>	*	First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dirty="0"/>
                <a:t>	**	Second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baseline="30000" dirty="0">
                  <a:latin typeface="Arial"/>
                  <a:cs typeface="Arial"/>
                </a:rPr>
                <a:t>	†	</a:t>
              </a:r>
              <a:r>
                <a:rPr lang="en-US" sz="600" b="1" baseline="0" dirty="0">
                  <a:latin typeface="Arial"/>
                  <a:cs typeface="Arial"/>
                </a:rPr>
                <a:t>Third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baseline="30000" dirty="0">
                  <a:latin typeface="Arial"/>
                  <a:cs typeface="Arial"/>
                </a:rPr>
                <a:t>	‡</a:t>
              </a:r>
              <a:r>
                <a:rPr lang="en-US" sz="600" b="1" baseline="0" dirty="0">
                  <a:latin typeface="Arial"/>
                  <a:cs typeface="Arial"/>
                </a:rPr>
                <a:t>	Fourth reference</a:t>
              </a:r>
              <a:endParaRPr lang="en-US" sz="600" b="1" baseline="3000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2358378B-F6FC-514F-BC41-AE8CE7C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A32FE06E-DA56-0F40-8A9B-F4CF1FC2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1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4814316"/>
            <a:ext cx="9144000" cy="32918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UR_standard_color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4901946"/>
            <a:ext cx="1092452" cy="222382"/>
          </a:xfrm>
          <a:prstGeom prst="rect">
            <a:avLst/>
          </a:prstGeom>
        </p:spPr>
      </p:pic>
      <p:pic>
        <p:nvPicPr>
          <p:cNvPr id="9" name="Picture 8" descr="LLE logo blue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814931"/>
            <a:ext cx="8239125" cy="237038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7239000" y="4793456"/>
            <a:ext cx="1905000" cy="3429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0CC95-8D22-4307-B251-54A7F8C2A0F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="" xmlns:a16="http://schemas.microsoft.com/office/drawing/2014/main" id="{65F2A043-C959-BC46-8696-3C29580B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24"/>
            <a:ext cx="8229600" cy="24688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441ECCA-ABA6-FB49-AA5C-1037C1B75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80166" y="4508389"/>
            <a:ext cx="2606634" cy="274637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57150" algn="r"/>
                <a:tab pos="114300" algn="l"/>
              </a:tabLst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9" r:id="rId3"/>
    <p:sldLayoutId id="2147493470" r:id="rId4"/>
    <p:sldLayoutId id="2147493458" r:id="rId5"/>
    <p:sldLayoutId id="214749347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ts val="900"/>
        </a:spcBef>
        <a:buFont typeface="Lucida Grande"/>
        <a:buChar char="•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225425" algn="l" defTabSz="457200" rtl="0" eaLnBrk="1" latinLnBrk="0" hangingPunct="1">
        <a:lnSpc>
          <a:spcPct val="100000"/>
        </a:lnSpc>
        <a:spcBef>
          <a:spcPts val="400"/>
        </a:spcBef>
        <a:buFont typeface="Arial"/>
        <a:buChar char="－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5425" algn="l" defTabSz="457200" rtl="0" eaLnBrk="1" latinLnBrk="0" hangingPunct="1">
        <a:spcBef>
          <a:spcPts val="20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231775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indent="-231775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5" orient="horz" pos="588" userDrawn="1">
          <p15:clr>
            <a:srgbClr val="F26B43"/>
          </p15:clr>
        </p15:guide>
        <p15:guide id="6" orient="horz" pos="756" userDrawn="1">
          <p15:clr>
            <a:srgbClr val="F26B43"/>
          </p15:clr>
        </p15:guide>
        <p15:guide id="7" orient="horz" pos="3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48.pn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48.pn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9.png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3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11" Type="http://schemas.openxmlformats.org/officeDocument/2006/relationships/image" Target="../media/image37.png"/><Relationship Id="rId5" Type="http://schemas.openxmlformats.org/officeDocument/2006/relationships/image" Target="../media/image34.emf"/><Relationship Id="rId10" Type="http://schemas.openxmlformats.org/officeDocument/2006/relationships/image" Target="../media/image63.png"/><Relationship Id="rId4" Type="http://schemas.openxmlformats.org/officeDocument/2006/relationships/image" Target="../media/image33.emf"/><Relationship Id="rId9" Type="http://schemas.openxmlformats.org/officeDocument/2006/relationships/image" Target="../media/image62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6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40.png"/><Relationship Id="rId18" Type="http://schemas.openxmlformats.org/officeDocument/2006/relationships/image" Target="../media/image290.png"/><Relationship Id="rId3" Type="http://schemas.openxmlformats.org/officeDocument/2006/relationships/image" Target="../media/image52.png"/><Relationship Id="rId21" Type="http://schemas.openxmlformats.org/officeDocument/2006/relationships/image" Target="../media/image32.png"/><Relationship Id="rId7" Type="http://schemas.openxmlformats.org/officeDocument/2006/relationships/image" Target="../media/image180.png"/><Relationship Id="rId12" Type="http://schemas.openxmlformats.org/officeDocument/2006/relationships/image" Target="../media/image230.png"/><Relationship Id="rId17" Type="http://schemas.openxmlformats.org/officeDocument/2006/relationships/image" Target="../media/image280.png"/><Relationship Id="rId2" Type="http://schemas.openxmlformats.org/officeDocument/2006/relationships/image" Target="../media/image140.png"/><Relationship Id="rId16" Type="http://schemas.openxmlformats.org/officeDocument/2006/relationships/image" Target="../media/image25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160.png"/><Relationship Id="rId15" Type="http://schemas.openxmlformats.org/officeDocument/2006/relationships/image" Target="../media/image270.png"/><Relationship Id="rId10" Type="http://schemas.openxmlformats.org/officeDocument/2006/relationships/image" Target="../media/image210.png"/><Relationship Id="rId19" Type="http://schemas.openxmlformats.org/officeDocument/2006/relationships/image" Target="../media/image30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Relationship Id="rId14" Type="http://schemas.openxmlformats.org/officeDocument/2006/relationships/image" Target="../media/image2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avi"/><Relationship Id="rId7" Type="http://schemas.openxmlformats.org/officeDocument/2006/relationships/image" Target="../media/image4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3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5.emf"/><Relationship Id="rId4" Type="http://schemas.openxmlformats.org/officeDocument/2006/relationships/image" Target="../media/image3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902" y="1141423"/>
            <a:ext cx="6126480" cy="287273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3FDCCAAF-7B6E-3347-A47D-2007C4895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Waves of Arbitrary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819089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Any velocity is achievable, both forward and backward relative to the laser</a:t>
            </a:r>
            <a:endParaRPr lang="en-US" dirty="0"/>
          </a:p>
        </p:txBody>
      </p:sp>
      <p:sp>
        <p:nvSpPr>
          <p:cNvPr id="318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5" y="4508389"/>
            <a:ext cx="2877459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*D.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A</a:t>
            </a:r>
            <a:r>
              <a:rPr lang="en-US" sz="700" dirty="0"/>
              <a:t>. Sainte-Marie, O. </a:t>
            </a:r>
            <a:r>
              <a:rPr lang="en-US" sz="700" dirty="0" err="1"/>
              <a:t>Gobert</a:t>
            </a:r>
            <a:r>
              <a:rPr lang="en-US" sz="700" dirty="0"/>
              <a:t>, and F.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/>
              <a:t>Optica</a:t>
            </a:r>
            <a:r>
              <a:rPr lang="en-US" sz="700" dirty="0"/>
              <a:t> </a:t>
            </a:r>
            <a:r>
              <a:rPr lang="en-US" sz="700" u="sng" dirty="0"/>
              <a:t>4</a:t>
            </a:r>
            <a:r>
              <a:rPr lang="en-US" sz="700" dirty="0"/>
              <a:t>, 1298 (2017</a:t>
            </a:r>
            <a:r>
              <a:rPr lang="en-US" sz="700" dirty="0" smtClean="0"/>
              <a:t>).</a:t>
            </a:r>
            <a:endParaRPr lang="en-US" sz="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653" y="1312098"/>
            <a:ext cx="410639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/>
              <p:cNvSpPr txBox="1"/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 smtClean="0">
                              <a:latin typeface="Cambria Math"/>
                            </a:rPr>
                            <m:t>𝒄</m:t>
                          </m:r>
                        </m:den>
                      </m:f>
                      <m:r>
                        <a:rPr lang="en-US" sz="12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b="1" i="1">
                              <a:latin typeface="Cambria Math"/>
                            </a:rPr>
                            <m:t>(</m:t>
                          </m:r>
                          <m:r>
                            <a:rPr lang="en-US" sz="12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1200" b="1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𝝉</m:t>
                              </m:r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𝒍</m:t>
                              </m:r>
                            </m:den>
                          </m:f>
                          <m:r>
                            <a:rPr lang="en-US" sz="1200" b="1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5" name="TextBox 3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blipFill rotWithShape="1">
                <a:blip r:embed="rId3"/>
                <a:stretch>
                  <a:fillRect l="-1860" t="-50820" r="-2791" b="-10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327505" y="2056478"/>
            <a:ext cx="134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Backward superluminal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900334" y="1546717"/>
            <a:ext cx="530352" cy="245973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57171" y="244034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1</a:t>
            </a:r>
          </a:p>
        </p:txBody>
      </p:sp>
      <p:sp>
        <p:nvSpPr>
          <p:cNvPr id="10" name="Oval 9"/>
          <p:cNvSpPr/>
          <p:nvPr/>
        </p:nvSpPr>
        <p:spPr>
          <a:xfrm>
            <a:off x="5963985" y="2632541"/>
            <a:ext cx="116484" cy="110660"/>
          </a:xfrm>
          <a:prstGeom prst="ellipse">
            <a:avLst/>
          </a:prstGeom>
          <a:noFill/>
          <a:ln w="19050">
            <a:solidFill>
              <a:schemeClr val="accent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432219" y="1549238"/>
            <a:ext cx="0" cy="2446166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19689" y="177056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3</a:t>
            </a:r>
          </a:p>
        </p:txBody>
      </p:sp>
    </p:spTree>
    <p:extLst>
      <p:ext uri="{BB962C8B-B14F-4D97-AF65-F5344CB8AC3E}">
        <p14:creationId xmlns:p14="http://schemas.microsoft.com/office/powerpoint/2010/main" val="13555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819089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Any velocity is achievable, both forward and backward relative to the laser</a:t>
            </a:r>
            <a:endParaRPr lang="en-US" dirty="0"/>
          </a:p>
        </p:txBody>
      </p:sp>
      <p:sp>
        <p:nvSpPr>
          <p:cNvPr id="318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5" y="4508389"/>
            <a:ext cx="2871635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*D.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A</a:t>
            </a:r>
            <a:r>
              <a:rPr lang="en-US" sz="700" dirty="0"/>
              <a:t>. Sainte-Marie, O. </a:t>
            </a:r>
            <a:r>
              <a:rPr lang="en-US" sz="700" dirty="0" err="1"/>
              <a:t>Gobert</a:t>
            </a:r>
            <a:r>
              <a:rPr lang="en-US" sz="700" dirty="0"/>
              <a:t>, and F.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/>
              <a:t>Optica</a:t>
            </a:r>
            <a:r>
              <a:rPr lang="en-US" sz="700" dirty="0"/>
              <a:t> </a:t>
            </a:r>
            <a:r>
              <a:rPr lang="en-US" sz="700" u="sng" dirty="0"/>
              <a:t>4</a:t>
            </a:r>
            <a:r>
              <a:rPr lang="en-US" sz="700" dirty="0"/>
              <a:t>, 1298 (2017</a:t>
            </a:r>
            <a:r>
              <a:rPr lang="en-US" sz="700" dirty="0" smtClean="0"/>
              <a:t>).</a:t>
            </a:r>
            <a:endParaRPr lang="en-US" sz="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653" y="1312098"/>
            <a:ext cx="410639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/>
              <p:cNvSpPr txBox="1"/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 smtClean="0">
                              <a:latin typeface="Cambria Math"/>
                            </a:rPr>
                            <m:t>𝒄</m:t>
                          </m:r>
                        </m:den>
                      </m:f>
                      <m:r>
                        <a:rPr lang="en-US" sz="12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b="1" i="1">
                              <a:latin typeface="Cambria Math"/>
                            </a:rPr>
                            <m:t>(</m:t>
                          </m:r>
                          <m:r>
                            <a:rPr lang="en-US" sz="12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1200" b="1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𝝉</m:t>
                              </m:r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𝒍</m:t>
                              </m:r>
                            </m:den>
                          </m:f>
                          <m:r>
                            <a:rPr lang="en-US" sz="1200" b="1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5" name="TextBox 3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blipFill rotWithShape="1">
                <a:blip r:embed="rId3"/>
                <a:stretch>
                  <a:fillRect l="-1860" t="-50820" r="-2791" b="-10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77533" y="2057064"/>
            <a:ext cx="134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Backward subluminal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0550" y="1550195"/>
            <a:ext cx="1057348" cy="2455085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57171" y="244034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1</a:t>
            </a:r>
          </a:p>
        </p:txBody>
      </p:sp>
      <p:sp>
        <p:nvSpPr>
          <p:cNvPr id="10" name="Oval 9"/>
          <p:cNvSpPr/>
          <p:nvPr/>
        </p:nvSpPr>
        <p:spPr>
          <a:xfrm>
            <a:off x="5963985" y="2632541"/>
            <a:ext cx="116484" cy="110660"/>
          </a:xfrm>
          <a:prstGeom prst="ellipse">
            <a:avLst/>
          </a:prstGeom>
          <a:noFill/>
          <a:ln w="19050">
            <a:solidFill>
              <a:schemeClr val="accent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432219" y="1549238"/>
            <a:ext cx="0" cy="2446166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19689" y="177056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79890" y="2767468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2</a:t>
            </a:r>
          </a:p>
        </p:txBody>
      </p:sp>
      <p:sp>
        <p:nvSpPr>
          <p:cNvPr id="14" name="Oval 13"/>
          <p:cNvSpPr/>
          <p:nvPr/>
        </p:nvSpPr>
        <p:spPr>
          <a:xfrm>
            <a:off x="3839121" y="2971315"/>
            <a:ext cx="116484" cy="110660"/>
          </a:xfrm>
          <a:prstGeom prst="ellipse">
            <a:avLst/>
          </a:prstGeom>
          <a:noFill/>
          <a:ln w="19050">
            <a:solidFill>
              <a:schemeClr val="accent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06528" y="1700598"/>
            <a:ext cx="2323072" cy="245611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A 25.5-mJ </a:t>
            </a:r>
            <a:r>
              <a:rPr lang="en-US" dirty="0" smtClean="0"/>
              <a:t>pump gave intensities </a:t>
            </a:r>
            <a:r>
              <a:rPr lang="en-US" dirty="0" smtClean="0"/>
              <a:t>in the low- </a:t>
            </a:r>
            <a:r>
              <a:rPr lang="en-US" dirty="0" smtClean="0"/>
              <a:t>to mid-10</a:t>
            </a:r>
            <a:r>
              <a:rPr lang="en-US" baseline="30000" dirty="0" smtClean="0"/>
              <a:t>14</a:t>
            </a:r>
            <a:r>
              <a:rPr lang="en-US" dirty="0" smtClean="0"/>
              <a:t> W/cm</a:t>
            </a:r>
            <a:r>
              <a:rPr lang="en-US" baseline="30000" dirty="0" smtClean="0"/>
              <a:t>2</a:t>
            </a:r>
            <a:r>
              <a:rPr lang="en-US" dirty="0" smtClean="0"/>
              <a:t> (sufficient to form a spark in air)</a:t>
            </a:r>
          </a:p>
          <a:p>
            <a:r>
              <a:rPr lang="en-US" dirty="0" smtClean="0"/>
              <a:t>It was d</a:t>
            </a:r>
            <a:r>
              <a:rPr lang="en-US" dirty="0" smtClean="0"/>
              <a:t>iagnosed </a:t>
            </a:r>
            <a:r>
              <a:rPr lang="en-US" dirty="0" smtClean="0"/>
              <a:t>with </a:t>
            </a:r>
            <a:r>
              <a:rPr lang="en-US" dirty="0" smtClean="0"/>
              <a:t>spectrally resolved </a:t>
            </a:r>
            <a:r>
              <a:rPr lang="en-US" dirty="0" err="1" smtClean="0"/>
              <a:t>schlieren</a:t>
            </a:r>
            <a:r>
              <a:rPr lang="en-US" dirty="0" smtClean="0"/>
              <a:t> (</a:t>
            </a:r>
            <a:r>
              <a:rPr lang="en-US" dirty="0" smtClean="0"/>
              <a:t>1-D </a:t>
            </a:r>
            <a:r>
              <a:rPr lang="en-US" dirty="0" smtClean="0"/>
              <a:t>spatial, </a:t>
            </a:r>
            <a:r>
              <a:rPr lang="en-US" dirty="0" smtClean="0"/>
              <a:t>1-D </a:t>
            </a:r>
            <a:r>
              <a:rPr lang="en-US" dirty="0" smtClean="0"/>
              <a:t>spectral)</a:t>
            </a:r>
          </a:p>
          <a:p>
            <a:r>
              <a:rPr lang="en-US" dirty="0" smtClean="0"/>
              <a:t>The linearly </a:t>
            </a:r>
            <a:r>
              <a:rPr lang="en-US" dirty="0" smtClean="0"/>
              <a:t>chirped probe </a:t>
            </a:r>
            <a:r>
              <a:rPr lang="en-US" dirty="0" smtClean="0"/>
              <a:t>equated </a:t>
            </a:r>
            <a:r>
              <a:rPr lang="en-US" dirty="0" smtClean="0"/>
              <a:t>spectral resolution with temporal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634264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experiment was performed using the flying focus to produce ionization waves of arbitrary velocity (</a:t>
            </a:r>
            <a:r>
              <a:rPr lang="en-US" dirty="0" smtClean="0"/>
              <a:t>IWAV’s</a:t>
            </a:r>
            <a:r>
              <a:rPr lang="en-US" dirty="0" smtClean="0"/>
              <a:t>) in ambient air</a:t>
            </a:r>
            <a:endParaRPr lang="en-US" dirty="0"/>
          </a:p>
        </p:txBody>
      </p:sp>
      <p:grpSp>
        <p:nvGrpSpPr>
          <p:cNvPr id="280" name="Group 279"/>
          <p:cNvGrpSpPr>
            <a:grpSpLocks noChangeAspect="1"/>
          </p:cNvGrpSpPr>
          <p:nvPr/>
        </p:nvGrpSpPr>
        <p:grpSpPr>
          <a:xfrm>
            <a:off x="551220" y="1200971"/>
            <a:ext cx="4938912" cy="3485943"/>
            <a:chOff x="-69140" y="30899"/>
            <a:chExt cx="2753341" cy="1943329"/>
          </a:xfrm>
        </p:grpSpPr>
        <p:sp>
          <p:nvSpPr>
            <p:cNvPr id="142" name="Rectangle 141"/>
            <p:cNvSpPr/>
            <p:nvPr/>
          </p:nvSpPr>
          <p:spPr bwMode="auto">
            <a:xfrm flipH="1">
              <a:off x="1508952" y="294967"/>
              <a:ext cx="182880" cy="365760"/>
            </a:xfrm>
            <a:prstGeom prst="rect">
              <a:avLst/>
            </a:prstGeom>
            <a:gradFill>
              <a:gsLst>
                <a:gs pos="0">
                  <a:srgbClr val="FFFF00"/>
                </a:gs>
                <a:gs pos="50000">
                  <a:srgbClr val="92D050"/>
                </a:gs>
                <a:gs pos="100000">
                  <a:srgbClr val="00B050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3" name="Straight Connector 142"/>
            <p:cNvCxnSpPr/>
            <p:nvPr/>
          </p:nvCxnSpPr>
          <p:spPr bwMode="auto">
            <a:xfrm flipH="1">
              <a:off x="1673957" y="825955"/>
              <a:ext cx="0" cy="244683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517917" y="825955"/>
              <a:ext cx="0" cy="244683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Arrow Connector 144"/>
            <p:cNvCxnSpPr/>
            <p:nvPr/>
          </p:nvCxnSpPr>
          <p:spPr bwMode="auto">
            <a:xfrm>
              <a:off x="234976" y="387733"/>
              <a:ext cx="365760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46" name="Group 145"/>
            <p:cNvGrpSpPr/>
            <p:nvPr/>
          </p:nvGrpSpPr>
          <p:grpSpPr>
            <a:xfrm rot="5400000" flipH="1">
              <a:off x="1463649" y="1262317"/>
              <a:ext cx="274320" cy="183192"/>
              <a:chOff x="2141453" y="3778747"/>
              <a:chExt cx="2944445" cy="522095"/>
            </a:xfrm>
          </p:grpSpPr>
          <p:cxnSp>
            <p:nvCxnSpPr>
              <p:cNvPr id="147" name="Straight Connector 146"/>
              <p:cNvCxnSpPr/>
              <p:nvPr/>
            </p:nvCxnSpPr>
            <p:spPr bwMode="auto">
              <a:xfrm flipV="1">
                <a:off x="2168532" y="3778747"/>
                <a:ext cx="2917366" cy="509228"/>
              </a:xfrm>
              <a:prstGeom prst="line">
                <a:avLst/>
              </a:prstGeom>
              <a:solidFill>
                <a:srgbClr val="4F81BD"/>
              </a:solidFill>
              <a:ln w="6350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2141453" y="3791595"/>
                <a:ext cx="2917462" cy="509247"/>
              </a:xfrm>
              <a:prstGeom prst="line">
                <a:avLst/>
              </a:prstGeom>
              <a:solidFill>
                <a:srgbClr val="4F81BD"/>
              </a:solidFill>
              <a:ln w="6350" cap="flat" cmpd="sng" algn="ctr">
                <a:solidFill>
                  <a:sysClr val="windowText" lastClr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9" name="TextBox 148"/>
                <p:cNvSpPr txBox="1"/>
                <p:nvPr/>
              </p:nvSpPr>
              <p:spPr>
                <a:xfrm flipH="1">
                  <a:off x="1692717" y="544424"/>
                  <a:ext cx="991484" cy="2573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18760"/>
                  <a:r>
                    <a:rPr lang="en-US" sz="12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Chirped probe (2</a:t>
                  </a:r>
                  <a14:m>
                    <m:oMath xmlns:m="http://schemas.openxmlformats.org/officeDocument/2006/math">
                      <m:r>
                        <a:rPr lang="el-GR" sz="1200" b="1" i="1" dirty="0" smtClean="0">
                          <a:solidFill>
                            <a:prstClr val="black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𝝎</m:t>
                      </m:r>
                    </m:oMath>
                  </a14:m>
                  <a:r>
                    <a:rPr lang="en-US" sz="12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  <a:p>
                  <a:pPr defTabSz="318760"/>
                  <a:endPara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49" name="TextBox 1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692717" y="544424"/>
                  <a:ext cx="991484" cy="25736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342" t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0" name="TextBox 149"/>
                <p:cNvSpPr txBox="1"/>
                <p:nvPr/>
              </p:nvSpPr>
              <p:spPr>
                <a:xfrm flipH="1">
                  <a:off x="185957" y="1026858"/>
                  <a:ext cx="926517" cy="1544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318760"/>
                  <a:r>
                    <a:rPr lang="en-US" sz="12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Chirped pump (1</a:t>
                  </a:r>
                  <a14:m>
                    <m:oMath xmlns:m="http://schemas.openxmlformats.org/officeDocument/2006/math">
                      <m:r>
                        <a:rPr lang="el-GR" sz="1200" b="1" i="1" dirty="0" smtClean="0">
                          <a:solidFill>
                            <a:prstClr val="black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𝝎</m:t>
                      </m:r>
                    </m:oMath>
                  </a14:m>
                  <a:r>
                    <a:rPr lang="en-US" sz="12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50" name="TextBox 1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185957" y="1026858"/>
                  <a:ext cx="926517" cy="15442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1" name="TextBox 150"/>
            <p:cNvSpPr txBox="1"/>
            <p:nvPr/>
          </p:nvSpPr>
          <p:spPr>
            <a:xfrm flipH="1">
              <a:off x="-69140" y="131864"/>
              <a:ext cx="984650" cy="15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8760"/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Multi-Terawatt </a:t>
              </a:r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laser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2" name="Straight Arrow Connector 151"/>
            <p:cNvCxnSpPr/>
            <p:nvPr/>
          </p:nvCxnSpPr>
          <p:spPr bwMode="auto">
            <a:xfrm flipV="1">
              <a:off x="1506055" y="1007752"/>
              <a:ext cx="182880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3" name="TextBox 152"/>
            <p:cNvSpPr txBox="1"/>
            <p:nvPr/>
          </p:nvSpPr>
          <p:spPr>
            <a:xfrm flipH="1">
              <a:off x="1655413" y="1265493"/>
              <a:ext cx="893321" cy="15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18760"/>
              <a:r>
                <a:rPr lang="en-US" sz="12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Schlieren</a:t>
              </a:r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 rot="18900000" flipH="1">
              <a:off x="436351" y="832358"/>
              <a:ext cx="27432" cy="182880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5400000" scaled="0"/>
            </a:gra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 rot="18900000" flipH="1">
              <a:off x="606487" y="289566"/>
              <a:ext cx="27432" cy="182880"/>
            </a:xfrm>
            <a:prstGeom prst="rect">
              <a:avLst/>
            </a:prstGeom>
            <a:gradFill>
              <a:gsLst>
                <a:gs pos="0">
                  <a:sysClr val="window" lastClr="FFFFFF">
                    <a:lumMod val="85000"/>
                  </a:sysClr>
                </a:gs>
                <a:gs pos="5000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0"/>
            </a:gra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 rot="8100000" flipH="1">
              <a:off x="1793533" y="30899"/>
              <a:ext cx="27432" cy="182880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5400000" scaled="0"/>
            </a:gra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 rot="13500000" flipH="1">
              <a:off x="1797953" y="311577"/>
              <a:ext cx="27432" cy="182880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5400000" scaled="0"/>
            </a:gra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 rot="2700000" flipH="1" flipV="1">
              <a:off x="1563979" y="26639"/>
              <a:ext cx="27432" cy="182880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5400000" scaled="0"/>
            </a:gra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 rot="13500000" flipH="1">
              <a:off x="607574" y="573427"/>
              <a:ext cx="27432" cy="182880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5400000" scaled="0"/>
            </a:gra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 rot="2700000" flipH="1" flipV="1">
              <a:off x="440102" y="545678"/>
              <a:ext cx="27432" cy="182880"/>
            </a:xfrm>
            <a:prstGeom prst="rect">
              <a:avLst/>
            </a:prstGeom>
            <a:gradFill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50000">
                  <a:sysClr val="window" lastClr="FFFFFF"/>
                </a:gs>
                <a:gs pos="100000">
                  <a:sysClr val="windowText" lastClr="000000">
                    <a:lumMod val="50000"/>
                    <a:lumOff val="50000"/>
                  </a:sysClr>
                </a:gs>
              </a:gsLst>
              <a:lin ang="5400000" scaled="0"/>
            </a:gra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 rot="16200000" flipH="1">
              <a:off x="1577439" y="1112756"/>
              <a:ext cx="45720" cy="182880"/>
              <a:chOff x="1299059" y="1783557"/>
              <a:chExt cx="166554" cy="616680"/>
            </a:xfrm>
          </p:grpSpPr>
          <p:sp>
            <p:nvSpPr>
              <p:cNvPr id="162" name="Flowchart: Delay 161"/>
              <p:cNvSpPr/>
              <p:nvPr/>
            </p:nvSpPr>
            <p:spPr>
              <a:xfrm>
                <a:off x="1372885" y="1787588"/>
                <a:ext cx="92728" cy="612648"/>
              </a:xfrm>
              <a:prstGeom prst="flowChartDelay">
                <a:avLst/>
              </a:prstGeom>
              <a:gradFill>
                <a:gsLst>
                  <a:gs pos="0">
                    <a:srgbClr val="1F497D">
                      <a:lumMod val="40000"/>
                      <a:lumOff val="60000"/>
                    </a:srgbClr>
                  </a:gs>
                  <a:gs pos="50000">
                    <a:sysClr val="window" lastClr="FFFFFF"/>
                  </a:gs>
                  <a:gs pos="100000">
                    <a:srgbClr val="1F497D">
                      <a:lumMod val="40000"/>
                      <a:lumOff val="60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lowchart: Delay 162"/>
              <p:cNvSpPr/>
              <p:nvPr/>
            </p:nvSpPr>
            <p:spPr>
              <a:xfrm>
                <a:off x="1363358" y="1787589"/>
                <a:ext cx="46337" cy="612648"/>
              </a:xfrm>
              <a:prstGeom prst="flowChartDelay">
                <a:avLst/>
              </a:prstGeom>
              <a:gradFill>
                <a:gsLst>
                  <a:gs pos="0">
                    <a:srgbClr val="1F497D">
                      <a:lumMod val="40000"/>
                      <a:lumOff val="60000"/>
                    </a:srgbClr>
                  </a:gs>
                  <a:gs pos="50000">
                    <a:sysClr val="window" lastClr="FFFFFF"/>
                  </a:gs>
                  <a:gs pos="100000">
                    <a:srgbClr val="1F497D">
                      <a:lumMod val="40000"/>
                      <a:lumOff val="6000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1299059" y="1783557"/>
                <a:ext cx="91445" cy="616677"/>
                <a:chOff x="934727" y="1785938"/>
                <a:chExt cx="91445" cy="616677"/>
              </a:xfrm>
            </p:grpSpPr>
            <p:sp>
              <p:nvSpPr>
                <p:cNvPr id="165" name="Flowchart: Delay 164"/>
                <p:cNvSpPr/>
                <p:nvPr/>
              </p:nvSpPr>
              <p:spPr>
                <a:xfrm flipH="1">
                  <a:off x="934727" y="1789969"/>
                  <a:ext cx="91440" cy="612646"/>
                </a:xfrm>
                <a:prstGeom prst="flowChartDelay">
                  <a:avLst/>
                </a:prstGeom>
                <a:gradFill>
                  <a:gsLst>
                    <a:gs pos="0">
                      <a:srgbClr val="1F497D">
                        <a:lumMod val="40000"/>
                        <a:lumOff val="60000"/>
                      </a:srgbClr>
                    </a:gs>
                    <a:gs pos="50000">
                      <a:sysClr val="window" lastClr="FFFFFF"/>
                    </a:gs>
                    <a:gs pos="100000">
                      <a:srgbClr val="1F497D">
                        <a:lumMod val="40000"/>
                        <a:lumOff val="60000"/>
                      </a:srgbClr>
                    </a:gs>
                  </a:gsLst>
                  <a:lin ang="5400000" scaled="0"/>
                </a:gradFill>
                <a:ln w="63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187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6" name="Straight Connector 165"/>
                <p:cNvCxnSpPr>
                  <a:endCxn id="165" idx="0"/>
                </p:cNvCxnSpPr>
                <p:nvPr/>
              </p:nvCxnSpPr>
              <p:spPr>
                <a:xfrm flipH="1" flipV="1">
                  <a:off x="980452" y="1789970"/>
                  <a:ext cx="45720" cy="73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167" name="Freeform 166"/>
                <p:cNvSpPr/>
                <p:nvPr/>
              </p:nvSpPr>
              <p:spPr>
                <a:xfrm>
                  <a:off x="935803" y="1785938"/>
                  <a:ext cx="47653" cy="614362"/>
                </a:xfrm>
                <a:custGeom>
                  <a:avLst/>
                  <a:gdLst>
                    <a:gd name="connsiteX0" fmla="*/ 47655 w 47655"/>
                    <a:gd name="connsiteY0" fmla="*/ 0 h 614362"/>
                    <a:gd name="connsiteX1" fmla="*/ 30 w 47655"/>
                    <a:gd name="connsiteY1" fmla="*/ 290512 h 614362"/>
                    <a:gd name="connsiteX2" fmla="*/ 40512 w 47655"/>
                    <a:gd name="connsiteY2" fmla="*/ 614362 h 614362"/>
                    <a:gd name="connsiteX0" fmla="*/ 48374 w 48374"/>
                    <a:gd name="connsiteY0" fmla="*/ 0 h 614362"/>
                    <a:gd name="connsiteX1" fmla="*/ 17418 w 48374"/>
                    <a:gd name="connsiteY1" fmla="*/ 126206 h 614362"/>
                    <a:gd name="connsiteX2" fmla="*/ 749 w 48374"/>
                    <a:gd name="connsiteY2" fmla="*/ 290512 h 614362"/>
                    <a:gd name="connsiteX3" fmla="*/ 41231 w 48374"/>
                    <a:gd name="connsiteY3" fmla="*/ 614362 h 614362"/>
                    <a:gd name="connsiteX0" fmla="*/ 48176 w 48176"/>
                    <a:gd name="connsiteY0" fmla="*/ 0 h 614362"/>
                    <a:gd name="connsiteX1" fmla="*/ 19601 w 48176"/>
                    <a:gd name="connsiteY1" fmla="*/ 95250 h 614362"/>
                    <a:gd name="connsiteX2" fmla="*/ 551 w 48176"/>
                    <a:gd name="connsiteY2" fmla="*/ 290512 h 614362"/>
                    <a:gd name="connsiteX3" fmla="*/ 41033 w 48176"/>
                    <a:gd name="connsiteY3" fmla="*/ 614362 h 614362"/>
                    <a:gd name="connsiteX0" fmla="*/ 47678 w 47678"/>
                    <a:gd name="connsiteY0" fmla="*/ 0 h 614362"/>
                    <a:gd name="connsiteX1" fmla="*/ 19103 w 47678"/>
                    <a:gd name="connsiteY1" fmla="*/ 95250 h 614362"/>
                    <a:gd name="connsiteX2" fmla="*/ 53 w 47678"/>
                    <a:gd name="connsiteY2" fmla="*/ 290512 h 614362"/>
                    <a:gd name="connsiteX3" fmla="*/ 14341 w 47678"/>
                    <a:gd name="connsiteY3" fmla="*/ 457200 h 614362"/>
                    <a:gd name="connsiteX4" fmla="*/ 40535 w 47678"/>
                    <a:gd name="connsiteY4" fmla="*/ 614362 h 614362"/>
                    <a:gd name="connsiteX0" fmla="*/ 48301 w 48301"/>
                    <a:gd name="connsiteY0" fmla="*/ 0 h 614362"/>
                    <a:gd name="connsiteX1" fmla="*/ 19726 w 48301"/>
                    <a:gd name="connsiteY1" fmla="*/ 95250 h 614362"/>
                    <a:gd name="connsiteX2" fmla="*/ 676 w 48301"/>
                    <a:gd name="connsiteY2" fmla="*/ 290512 h 614362"/>
                    <a:gd name="connsiteX3" fmla="*/ 7820 w 48301"/>
                    <a:gd name="connsiteY3" fmla="*/ 461963 h 614362"/>
                    <a:gd name="connsiteX4" fmla="*/ 41158 w 48301"/>
                    <a:gd name="connsiteY4" fmla="*/ 614362 h 614362"/>
                    <a:gd name="connsiteX0" fmla="*/ 48042 w 48042"/>
                    <a:gd name="connsiteY0" fmla="*/ 0 h 614362"/>
                    <a:gd name="connsiteX1" fmla="*/ 19467 w 48042"/>
                    <a:gd name="connsiteY1" fmla="*/ 95250 h 614362"/>
                    <a:gd name="connsiteX2" fmla="*/ 417 w 48042"/>
                    <a:gd name="connsiteY2" fmla="*/ 290512 h 614362"/>
                    <a:gd name="connsiteX3" fmla="*/ 7561 w 48042"/>
                    <a:gd name="connsiteY3" fmla="*/ 461963 h 614362"/>
                    <a:gd name="connsiteX4" fmla="*/ 21850 w 48042"/>
                    <a:gd name="connsiteY4" fmla="*/ 561975 h 614362"/>
                    <a:gd name="connsiteX5" fmla="*/ 40899 w 48042"/>
                    <a:gd name="connsiteY5" fmla="*/ 614362 h 614362"/>
                    <a:gd name="connsiteX0" fmla="*/ 48042 w 48042"/>
                    <a:gd name="connsiteY0" fmla="*/ 0 h 614362"/>
                    <a:gd name="connsiteX1" fmla="*/ 31374 w 48042"/>
                    <a:gd name="connsiteY1" fmla="*/ 47625 h 614362"/>
                    <a:gd name="connsiteX2" fmla="*/ 19467 w 48042"/>
                    <a:gd name="connsiteY2" fmla="*/ 95250 h 614362"/>
                    <a:gd name="connsiteX3" fmla="*/ 417 w 48042"/>
                    <a:gd name="connsiteY3" fmla="*/ 290512 h 614362"/>
                    <a:gd name="connsiteX4" fmla="*/ 7561 w 48042"/>
                    <a:gd name="connsiteY4" fmla="*/ 461963 h 614362"/>
                    <a:gd name="connsiteX5" fmla="*/ 21850 w 48042"/>
                    <a:gd name="connsiteY5" fmla="*/ 561975 h 614362"/>
                    <a:gd name="connsiteX6" fmla="*/ 40899 w 48042"/>
                    <a:gd name="connsiteY6" fmla="*/ 614362 h 614362"/>
                    <a:gd name="connsiteX0" fmla="*/ 48042 w 48042"/>
                    <a:gd name="connsiteY0" fmla="*/ 0 h 614362"/>
                    <a:gd name="connsiteX1" fmla="*/ 26611 w 48042"/>
                    <a:gd name="connsiteY1" fmla="*/ 50007 h 614362"/>
                    <a:gd name="connsiteX2" fmla="*/ 19467 w 48042"/>
                    <a:gd name="connsiteY2" fmla="*/ 95250 h 614362"/>
                    <a:gd name="connsiteX3" fmla="*/ 417 w 48042"/>
                    <a:gd name="connsiteY3" fmla="*/ 290512 h 614362"/>
                    <a:gd name="connsiteX4" fmla="*/ 7561 w 48042"/>
                    <a:gd name="connsiteY4" fmla="*/ 461963 h 614362"/>
                    <a:gd name="connsiteX5" fmla="*/ 21850 w 48042"/>
                    <a:gd name="connsiteY5" fmla="*/ 561975 h 614362"/>
                    <a:gd name="connsiteX6" fmla="*/ 40899 w 48042"/>
                    <a:gd name="connsiteY6" fmla="*/ 614362 h 614362"/>
                    <a:gd name="connsiteX0" fmla="*/ 47653 w 47653"/>
                    <a:gd name="connsiteY0" fmla="*/ 0 h 614362"/>
                    <a:gd name="connsiteX1" fmla="*/ 26222 w 47653"/>
                    <a:gd name="connsiteY1" fmla="*/ 50007 h 614362"/>
                    <a:gd name="connsiteX2" fmla="*/ 9553 w 47653"/>
                    <a:gd name="connsiteY2" fmla="*/ 150018 h 614362"/>
                    <a:gd name="connsiteX3" fmla="*/ 28 w 47653"/>
                    <a:gd name="connsiteY3" fmla="*/ 290512 h 614362"/>
                    <a:gd name="connsiteX4" fmla="*/ 7172 w 47653"/>
                    <a:gd name="connsiteY4" fmla="*/ 461963 h 614362"/>
                    <a:gd name="connsiteX5" fmla="*/ 21461 w 47653"/>
                    <a:gd name="connsiteY5" fmla="*/ 561975 h 614362"/>
                    <a:gd name="connsiteX6" fmla="*/ 40510 w 47653"/>
                    <a:gd name="connsiteY6" fmla="*/ 614362 h 614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653" h="614362">
                      <a:moveTo>
                        <a:pt x="47653" y="0"/>
                      </a:moveTo>
                      <a:cubicBezTo>
                        <a:pt x="44875" y="7937"/>
                        <a:pt x="30984" y="34132"/>
                        <a:pt x="26222" y="50007"/>
                      </a:cubicBezTo>
                      <a:cubicBezTo>
                        <a:pt x="21460" y="65882"/>
                        <a:pt x="14712" y="109537"/>
                        <a:pt x="9553" y="150018"/>
                      </a:cubicBezTo>
                      <a:cubicBezTo>
                        <a:pt x="4394" y="190499"/>
                        <a:pt x="425" y="238521"/>
                        <a:pt x="28" y="290512"/>
                      </a:cubicBezTo>
                      <a:cubicBezTo>
                        <a:pt x="-369" y="342503"/>
                        <a:pt x="3600" y="416719"/>
                        <a:pt x="7172" y="461963"/>
                      </a:cubicBezTo>
                      <a:cubicBezTo>
                        <a:pt x="10744" y="507207"/>
                        <a:pt x="15905" y="536575"/>
                        <a:pt x="21461" y="561975"/>
                      </a:cubicBezTo>
                      <a:cubicBezTo>
                        <a:pt x="27017" y="587375"/>
                        <a:pt x="37335" y="605631"/>
                        <a:pt x="40510" y="614362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187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8" name="Straight Connector 167"/>
                <p:cNvCxnSpPr/>
                <p:nvPr/>
              </p:nvCxnSpPr>
              <p:spPr>
                <a:xfrm flipH="1" flipV="1">
                  <a:off x="978076" y="2399570"/>
                  <a:ext cx="45720" cy="73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69" name="Isosceles Triangle 168"/>
            <p:cNvSpPr/>
            <p:nvPr/>
          </p:nvSpPr>
          <p:spPr>
            <a:xfrm rot="16200000" flipH="1">
              <a:off x="1708738" y="1217284"/>
              <a:ext cx="27432" cy="274320"/>
            </a:xfrm>
            <a:prstGeom prst="triangle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 flipH="1">
              <a:off x="1110258" y="286461"/>
              <a:ext cx="27432" cy="182880"/>
            </a:xfrm>
            <a:prstGeom prst="rect">
              <a:avLst/>
            </a:prstGeom>
            <a:gradFill>
              <a:gsLst>
                <a:gs pos="0">
                  <a:srgbClr val="C0504D">
                    <a:lumMod val="40000"/>
                    <a:lumOff val="60000"/>
                  </a:srgbClr>
                </a:gs>
                <a:gs pos="100000">
                  <a:srgbClr val="C0504D">
                    <a:lumMod val="40000"/>
                    <a:lumOff val="60000"/>
                  </a:srgbClr>
                </a:gs>
                <a:gs pos="50000">
                  <a:sysClr val="window" lastClr="FFFFFF"/>
                </a:gs>
              </a:gsLst>
              <a:lin ang="5400000" scaled="0"/>
            </a:gra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 flipH="1">
              <a:off x="963064" y="133893"/>
              <a:ext cx="423835" cy="15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8760"/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SHG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 flipH="1">
              <a:off x="1417212" y="1519255"/>
              <a:ext cx="1166453" cy="277247"/>
              <a:chOff x="1706316" y="3190268"/>
              <a:chExt cx="1220389" cy="446250"/>
            </a:xfrm>
          </p:grpSpPr>
          <p:sp>
            <p:nvSpPr>
              <p:cNvPr id="173" name="Rounded Rectangle 172"/>
              <p:cNvSpPr/>
              <p:nvPr/>
            </p:nvSpPr>
            <p:spPr>
              <a:xfrm>
                <a:off x="2536223" y="3220008"/>
                <a:ext cx="390482" cy="416510"/>
              </a:xfrm>
              <a:prstGeom prst="roundRect">
                <a:avLst/>
              </a:prstGeom>
              <a:solidFill>
                <a:sysClr val="window" lastClr="FFFFFF">
                  <a:lumMod val="95000"/>
                </a:sys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1706316" y="3190268"/>
                <a:ext cx="838140" cy="414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Imaging spectrometer</a:t>
                </a:r>
              </a:p>
            </p:txBody>
          </p:sp>
        </p:grpSp>
        <p:sp>
          <p:nvSpPr>
            <p:cNvPr id="175" name="Freeform 174"/>
            <p:cNvSpPr/>
            <p:nvPr/>
          </p:nvSpPr>
          <p:spPr>
            <a:xfrm flipH="1">
              <a:off x="832089" y="334639"/>
              <a:ext cx="274320" cy="91440"/>
            </a:xfrm>
            <a:custGeom>
              <a:avLst/>
              <a:gdLst>
                <a:gd name="connsiteX0" fmla="*/ 0 w 647700"/>
                <a:gd name="connsiteY0" fmla="*/ 66152 h 130445"/>
                <a:gd name="connsiteX1" fmla="*/ 50007 w 647700"/>
                <a:gd name="connsiteY1" fmla="*/ 1858 h 130445"/>
                <a:gd name="connsiteX2" fmla="*/ 140494 w 647700"/>
                <a:gd name="connsiteY2" fmla="*/ 130445 h 130445"/>
                <a:gd name="connsiteX3" fmla="*/ 228600 w 647700"/>
                <a:gd name="connsiteY3" fmla="*/ 1858 h 130445"/>
                <a:gd name="connsiteX4" fmla="*/ 323850 w 647700"/>
                <a:gd name="connsiteY4" fmla="*/ 128064 h 130445"/>
                <a:gd name="connsiteX5" fmla="*/ 411957 w 647700"/>
                <a:gd name="connsiteY5" fmla="*/ 4239 h 130445"/>
                <a:gd name="connsiteX6" fmla="*/ 507207 w 647700"/>
                <a:gd name="connsiteY6" fmla="*/ 128064 h 130445"/>
                <a:gd name="connsiteX7" fmla="*/ 600075 w 647700"/>
                <a:gd name="connsiteY7" fmla="*/ 4239 h 130445"/>
                <a:gd name="connsiteX8" fmla="*/ 647700 w 647700"/>
                <a:gd name="connsiteY8" fmla="*/ 70914 h 13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130445">
                  <a:moveTo>
                    <a:pt x="0" y="66152"/>
                  </a:moveTo>
                  <a:cubicBezTo>
                    <a:pt x="13296" y="28647"/>
                    <a:pt x="26592" y="-8857"/>
                    <a:pt x="50007" y="1858"/>
                  </a:cubicBezTo>
                  <a:cubicBezTo>
                    <a:pt x="73422" y="12573"/>
                    <a:pt x="110729" y="130445"/>
                    <a:pt x="140494" y="130445"/>
                  </a:cubicBezTo>
                  <a:cubicBezTo>
                    <a:pt x="170259" y="130445"/>
                    <a:pt x="198041" y="2255"/>
                    <a:pt x="228600" y="1858"/>
                  </a:cubicBezTo>
                  <a:cubicBezTo>
                    <a:pt x="259159" y="1461"/>
                    <a:pt x="293291" y="127667"/>
                    <a:pt x="323850" y="128064"/>
                  </a:cubicBezTo>
                  <a:cubicBezTo>
                    <a:pt x="354409" y="128461"/>
                    <a:pt x="381398" y="4239"/>
                    <a:pt x="411957" y="4239"/>
                  </a:cubicBezTo>
                  <a:cubicBezTo>
                    <a:pt x="442516" y="4239"/>
                    <a:pt x="475854" y="128064"/>
                    <a:pt x="507207" y="128064"/>
                  </a:cubicBezTo>
                  <a:cubicBezTo>
                    <a:pt x="538560" y="128064"/>
                    <a:pt x="576660" y="13764"/>
                    <a:pt x="600075" y="4239"/>
                  </a:cubicBezTo>
                  <a:cubicBezTo>
                    <a:pt x="623491" y="-5286"/>
                    <a:pt x="635595" y="32814"/>
                    <a:pt x="647700" y="70914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175"/>
            <p:cNvSpPr/>
            <p:nvPr/>
          </p:nvSpPr>
          <p:spPr>
            <a:xfrm flipH="1" flipV="1">
              <a:off x="1138898" y="334639"/>
              <a:ext cx="137160" cy="91440"/>
            </a:xfrm>
            <a:custGeom>
              <a:avLst/>
              <a:gdLst>
                <a:gd name="connsiteX0" fmla="*/ 0 w 647700"/>
                <a:gd name="connsiteY0" fmla="*/ 66152 h 130445"/>
                <a:gd name="connsiteX1" fmla="*/ 50007 w 647700"/>
                <a:gd name="connsiteY1" fmla="*/ 1858 h 130445"/>
                <a:gd name="connsiteX2" fmla="*/ 140494 w 647700"/>
                <a:gd name="connsiteY2" fmla="*/ 130445 h 130445"/>
                <a:gd name="connsiteX3" fmla="*/ 228600 w 647700"/>
                <a:gd name="connsiteY3" fmla="*/ 1858 h 130445"/>
                <a:gd name="connsiteX4" fmla="*/ 323850 w 647700"/>
                <a:gd name="connsiteY4" fmla="*/ 128064 h 130445"/>
                <a:gd name="connsiteX5" fmla="*/ 411957 w 647700"/>
                <a:gd name="connsiteY5" fmla="*/ 4239 h 130445"/>
                <a:gd name="connsiteX6" fmla="*/ 507207 w 647700"/>
                <a:gd name="connsiteY6" fmla="*/ 128064 h 130445"/>
                <a:gd name="connsiteX7" fmla="*/ 600075 w 647700"/>
                <a:gd name="connsiteY7" fmla="*/ 4239 h 130445"/>
                <a:gd name="connsiteX8" fmla="*/ 647700 w 647700"/>
                <a:gd name="connsiteY8" fmla="*/ 70914 h 13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130445">
                  <a:moveTo>
                    <a:pt x="0" y="66152"/>
                  </a:moveTo>
                  <a:cubicBezTo>
                    <a:pt x="13296" y="28647"/>
                    <a:pt x="26592" y="-8857"/>
                    <a:pt x="50007" y="1858"/>
                  </a:cubicBezTo>
                  <a:cubicBezTo>
                    <a:pt x="73422" y="12573"/>
                    <a:pt x="110729" y="130445"/>
                    <a:pt x="140494" y="130445"/>
                  </a:cubicBezTo>
                  <a:cubicBezTo>
                    <a:pt x="170259" y="130445"/>
                    <a:pt x="198041" y="2255"/>
                    <a:pt x="228600" y="1858"/>
                  </a:cubicBezTo>
                  <a:cubicBezTo>
                    <a:pt x="259159" y="1461"/>
                    <a:pt x="293291" y="127667"/>
                    <a:pt x="323850" y="128064"/>
                  </a:cubicBezTo>
                  <a:cubicBezTo>
                    <a:pt x="354409" y="128461"/>
                    <a:pt x="381398" y="4239"/>
                    <a:pt x="411957" y="4239"/>
                  </a:cubicBezTo>
                  <a:cubicBezTo>
                    <a:pt x="442516" y="4239"/>
                    <a:pt x="475854" y="128064"/>
                    <a:pt x="507207" y="128064"/>
                  </a:cubicBezTo>
                  <a:cubicBezTo>
                    <a:pt x="538560" y="128064"/>
                    <a:pt x="576660" y="13764"/>
                    <a:pt x="600075" y="4239"/>
                  </a:cubicBezTo>
                  <a:cubicBezTo>
                    <a:pt x="623491" y="-5286"/>
                    <a:pt x="635595" y="32814"/>
                    <a:pt x="647700" y="70914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7" name="Straight Arrow Connector 176"/>
            <p:cNvCxnSpPr>
              <a:stCxn id="142" idx="0"/>
              <a:endCxn id="142" idx="2"/>
            </p:cNvCxnSpPr>
            <p:nvPr/>
          </p:nvCxnSpPr>
          <p:spPr bwMode="auto">
            <a:xfrm flipH="1">
              <a:off x="1600392" y="294967"/>
              <a:ext cx="0" cy="36576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8" name="Rectangle 177"/>
            <p:cNvSpPr/>
            <p:nvPr/>
          </p:nvSpPr>
          <p:spPr bwMode="auto">
            <a:xfrm rot="16200000" flipH="1">
              <a:off x="734032" y="726111"/>
              <a:ext cx="182880" cy="36576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FFC000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9" name="Straight Arrow Connector 178"/>
            <p:cNvCxnSpPr>
              <a:stCxn id="178" idx="0"/>
              <a:endCxn id="178" idx="2"/>
            </p:cNvCxnSpPr>
            <p:nvPr/>
          </p:nvCxnSpPr>
          <p:spPr bwMode="auto">
            <a:xfrm>
              <a:off x="642592" y="908991"/>
              <a:ext cx="365760" cy="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Straight Connector 179"/>
            <p:cNvCxnSpPr/>
            <p:nvPr/>
          </p:nvCxnSpPr>
          <p:spPr>
            <a:xfrm flipH="1">
              <a:off x="646377" y="377901"/>
              <a:ext cx="457200" cy="24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1" name="Straight Connector 180"/>
            <p:cNvCxnSpPr/>
            <p:nvPr/>
          </p:nvCxnSpPr>
          <p:spPr>
            <a:xfrm flipH="1" flipV="1">
              <a:off x="1137690" y="377901"/>
              <a:ext cx="368266" cy="2458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2" name="Straight Connector 181"/>
            <p:cNvCxnSpPr/>
            <p:nvPr/>
          </p:nvCxnSpPr>
          <p:spPr>
            <a:xfrm flipH="1">
              <a:off x="1699014" y="380359"/>
              <a:ext cx="9144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1695786" y="254993"/>
              <a:ext cx="18288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4" name="Straight Connector 183"/>
            <p:cNvCxnSpPr/>
            <p:nvPr/>
          </p:nvCxnSpPr>
          <p:spPr>
            <a:xfrm rot="10800000" flipH="1">
              <a:off x="1600837" y="135555"/>
              <a:ext cx="18288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5" name="Straight Connector 184"/>
            <p:cNvCxnSpPr/>
            <p:nvPr/>
          </p:nvCxnSpPr>
          <p:spPr>
            <a:xfrm rot="16200000" flipH="1">
              <a:off x="1537470" y="219055"/>
              <a:ext cx="118872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491453" y="523672"/>
              <a:ext cx="22860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7" name="Straight Connector 186"/>
            <p:cNvCxnSpPr/>
            <p:nvPr/>
          </p:nvCxnSpPr>
          <p:spPr>
            <a:xfrm rot="10800000" flipH="1">
              <a:off x="499587" y="646112"/>
              <a:ext cx="9144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352342" y="778487"/>
              <a:ext cx="22860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>
            <a:xfrm rot="10800000" flipH="1">
              <a:off x="495267" y="908991"/>
              <a:ext cx="137160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75000"/>
                </a:sysClr>
              </a:solidFill>
              <a:prstDash val="dash"/>
            </a:ln>
            <a:effectLst/>
          </p:spPr>
        </p:cxnSp>
        <p:grpSp>
          <p:nvGrpSpPr>
            <p:cNvPr id="190" name="Group 189"/>
            <p:cNvGrpSpPr>
              <a:grpSpLocks/>
            </p:cNvGrpSpPr>
            <p:nvPr/>
          </p:nvGrpSpPr>
          <p:grpSpPr>
            <a:xfrm>
              <a:off x="1058004" y="774734"/>
              <a:ext cx="45720" cy="274320"/>
              <a:chOff x="3093720" y="1328928"/>
              <a:chExt cx="365760" cy="3657601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3093721" y="1328929"/>
                <a:ext cx="182880" cy="3657600"/>
              </a:xfrm>
              <a:prstGeom prst="rect">
                <a:avLst/>
              </a:prstGeom>
              <a:gradFill>
                <a:gsLst>
                  <a:gs pos="0">
                    <a:sysClr val="window" lastClr="FFFFFF">
                      <a:lumMod val="85000"/>
                    </a:sysClr>
                  </a:gs>
                  <a:gs pos="33000">
                    <a:sysClr val="window" lastClr="FFFFFF"/>
                  </a:gs>
                  <a:gs pos="67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2" name="Group 191"/>
              <p:cNvGrpSpPr/>
              <p:nvPr/>
            </p:nvGrpSpPr>
            <p:grpSpPr>
              <a:xfrm>
                <a:off x="3093720" y="1328928"/>
                <a:ext cx="365760" cy="3657600"/>
                <a:chOff x="3093720" y="1328928"/>
                <a:chExt cx="365760" cy="4358976"/>
              </a:xfrm>
            </p:grpSpPr>
            <p:grpSp>
              <p:nvGrpSpPr>
                <p:cNvPr id="196" name="Group 195"/>
                <p:cNvGrpSpPr/>
                <p:nvPr/>
              </p:nvGrpSpPr>
              <p:grpSpPr>
                <a:xfrm>
                  <a:off x="3276600" y="1328928"/>
                  <a:ext cx="182880" cy="1905168"/>
                  <a:chOff x="3276600" y="1328928"/>
                  <a:chExt cx="182880" cy="1905168"/>
                </a:xfrm>
              </p:grpSpPr>
              <p:grpSp>
                <p:nvGrpSpPr>
                  <p:cNvPr id="229" name="Group 228"/>
                  <p:cNvGrpSpPr/>
                  <p:nvPr/>
                </p:nvGrpSpPr>
                <p:grpSpPr>
                  <a:xfrm>
                    <a:off x="3276600" y="1905000"/>
                    <a:ext cx="182880" cy="365760"/>
                    <a:chOff x="3276600" y="1905000"/>
                    <a:chExt cx="182880" cy="365760"/>
                  </a:xfrm>
                </p:grpSpPr>
                <p:cxnSp>
                  <p:nvCxnSpPr>
                    <p:cNvPr id="255" name="Straight Connector 25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6" name="Straight Connector 25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7" name="Straight Connector 25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8" name="Straight Connector 25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30" name="Group 229"/>
                  <p:cNvGrpSpPr/>
                  <p:nvPr/>
                </p:nvGrpSpPr>
                <p:grpSpPr>
                  <a:xfrm>
                    <a:off x="3276600" y="2273976"/>
                    <a:ext cx="182880" cy="411480"/>
                    <a:chOff x="3276600" y="1905000"/>
                    <a:chExt cx="182880" cy="365760"/>
                  </a:xfrm>
                </p:grpSpPr>
                <p:cxnSp>
                  <p:nvCxnSpPr>
                    <p:cNvPr id="251" name="Straight Connector 250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2" name="Straight Connector 251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4" name="Straight Connector 253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31" name="Group 230"/>
                  <p:cNvGrpSpPr/>
                  <p:nvPr/>
                </p:nvGrpSpPr>
                <p:grpSpPr>
                  <a:xfrm>
                    <a:off x="3276600" y="2685456"/>
                    <a:ext cx="182880" cy="548640"/>
                    <a:chOff x="3276600" y="1905000"/>
                    <a:chExt cx="182880" cy="365760"/>
                  </a:xfrm>
                </p:grpSpPr>
                <p:cxnSp>
                  <p:nvCxnSpPr>
                    <p:cNvPr id="247" name="Straight Connector 246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8" name="Straight Connector 247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9" name="Straight Connector 248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0" name="Straight Connector 249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32" name="Group 231"/>
                  <p:cNvGrpSpPr/>
                  <p:nvPr/>
                </p:nvGrpSpPr>
                <p:grpSpPr>
                  <a:xfrm>
                    <a:off x="3276600" y="1630680"/>
                    <a:ext cx="182880" cy="274320"/>
                    <a:chOff x="3276600" y="1905000"/>
                    <a:chExt cx="182880" cy="365760"/>
                  </a:xfrm>
                </p:grpSpPr>
                <p:cxnSp>
                  <p:nvCxnSpPr>
                    <p:cNvPr id="243" name="Straight Connector 242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4" name="Straight Connector 243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5" name="Straight Connector 244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6" name="Straight Connector 245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33" name="Group 232"/>
                  <p:cNvGrpSpPr/>
                  <p:nvPr/>
                </p:nvGrpSpPr>
                <p:grpSpPr>
                  <a:xfrm>
                    <a:off x="3276600" y="1447800"/>
                    <a:ext cx="182880" cy="182880"/>
                    <a:chOff x="3276600" y="1905000"/>
                    <a:chExt cx="182880" cy="365760"/>
                  </a:xfrm>
                </p:grpSpPr>
                <p:cxnSp>
                  <p:nvCxnSpPr>
                    <p:cNvPr id="239" name="Straight Connector 238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0" name="Straight Connector 239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1" name="Straight Connector 240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2" name="Straight Connector 241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34" name="Group 233"/>
                  <p:cNvGrpSpPr/>
                  <p:nvPr/>
                </p:nvGrpSpPr>
                <p:grpSpPr>
                  <a:xfrm>
                    <a:off x="3276600" y="1328928"/>
                    <a:ext cx="182880" cy="118872"/>
                    <a:chOff x="3276600" y="1905000"/>
                    <a:chExt cx="182880" cy="365760"/>
                  </a:xfrm>
                </p:grpSpPr>
                <p:cxnSp>
                  <p:nvCxnSpPr>
                    <p:cNvPr id="235" name="Straight Connector 23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36" name="Straight Connector 23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37" name="Straight Connector 23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38" name="Straight Connector 23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</p:grpSp>
            <p:sp>
              <p:nvSpPr>
                <p:cNvPr id="197" name="Arc 196"/>
                <p:cNvSpPr/>
                <p:nvPr/>
              </p:nvSpPr>
              <p:spPr>
                <a:xfrm>
                  <a:off x="3093720" y="3234096"/>
                  <a:ext cx="365760" cy="548640"/>
                </a:xfrm>
                <a:prstGeom prst="arc">
                  <a:avLst>
                    <a:gd name="adj1" fmla="val 16200000"/>
                    <a:gd name="adj2" fmla="val 5399373"/>
                  </a:avLst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3187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8" name="Group 197"/>
                <p:cNvGrpSpPr/>
                <p:nvPr/>
              </p:nvGrpSpPr>
              <p:grpSpPr>
                <a:xfrm flipV="1">
                  <a:off x="3276600" y="3782736"/>
                  <a:ext cx="182880" cy="1905168"/>
                  <a:chOff x="3276600" y="1328928"/>
                  <a:chExt cx="182880" cy="1905168"/>
                </a:xfrm>
              </p:grpSpPr>
              <p:grpSp>
                <p:nvGrpSpPr>
                  <p:cNvPr id="199" name="Group 198"/>
                  <p:cNvGrpSpPr/>
                  <p:nvPr/>
                </p:nvGrpSpPr>
                <p:grpSpPr>
                  <a:xfrm>
                    <a:off x="3276600" y="1905000"/>
                    <a:ext cx="182880" cy="365760"/>
                    <a:chOff x="3276600" y="1905000"/>
                    <a:chExt cx="182880" cy="365760"/>
                  </a:xfrm>
                </p:grpSpPr>
                <p:cxnSp>
                  <p:nvCxnSpPr>
                    <p:cNvPr id="225" name="Straight Connector 22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6" name="Straight Connector 22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7" name="Straight Connector 22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8" name="Straight Connector 22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0" name="Group 199"/>
                  <p:cNvGrpSpPr/>
                  <p:nvPr/>
                </p:nvGrpSpPr>
                <p:grpSpPr>
                  <a:xfrm>
                    <a:off x="3276600" y="2273976"/>
                    <a:ext cx="182880" cy="411480"/>
                    <a:chOff x="3276600" y="1905000"/>
                    <a:chExt cx="182880" cy="365760"/>
                  </a:xfrm>
                </p:grpSpPr>
                <p:cxnSp>
                  <p:nvCxnSpPr>
                    <p:cNvPr id="221" name="Straight Connector 220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2" name="Straight Connector 221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3" name="Straight Connector 222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4" name="Straight Connector 223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1" name="Group 200"/>
                  <p:cNvGrpSpPr/>
                  <p:nvPr/>
                </p:nvGrpSpPr>
                <p:grpSpPr>
                  <a:xfrm>
                    <a:off x="3276600" y="2685456"/>
                    <a:ext cx="182880" cy="548640"/>
                    <a:chOff x="3276600" y="1905000"/>
                    <a:chExt cx="182880" cy="365760"/>
                  </a:xfrm>
                </p:grpSpPr>
                <p:cxnSp>
                  <p:nvCxnSpPr>
                    <p:cNvPr id="217" name="Straight Connector 216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8" name="Straight Connector 217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9" name="Straight Connector 218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0" name="Straight Connector 219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2" name="Group 201"/>
                  <p:cNvGrpSpPr/>
                  <p:nvPr/>
                </p:nvGrpSpPr>
                <p:grpSpPr>
                  <a:xfrm>
                    <a:off x="3276600" y="1630680"/>
                    <a:ext cx="182880" cy="274320"/>
                    <a:chOff x="3276600" y="1905000"/>
                    <a:chExt cx="182880" cy="365760"/>
                  </a:xfrm>
                </p:grpSpPr>
                <p:cxnSp>
                  <p:nvCxnSpPr>
                    <p:cNvPr id="213" name="Straight Connector 212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4" name="Straight Connector 213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5" name="Straight Connector 214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6" name="Straight Connector 215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3" name="Group 202"/>
                  <p:cNvGrpSpPr/>
                  <p:nvPr/>
                </p:nvGrpSpPr>
                <p:grpSpPr>
                  <a:xfrm>
                    <a:off x="3276600" y="1447800"/>
                    <a:ext cx="182880" cy="182880"/>
                    <a:chOff x="3276600" y="1905000"/>
                    <a:chExt cx="182880" cy="365760"/>
                  </a:xfrm>
                </p:grpSpPr>
                <p:cxnSp>
                  <p:nvCxnSpPr>
                    <p:cNvPr id="209" name="Straight Connector 208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0" name="Straight Connector 209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1" name="Straight Connector 210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2" name="Straight Connector 211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4" name="Group 203"/>
                  <p:cNvGrpSpPr/>
                  <p:nvPr/>
                </p:nvGrpSpPr>
                <p:grpSpPr>
                  <a:xfrm>
                    <a:off x="3276600" y="1328928"/>
                    <a:ext cx="182880" cy="118872"/>
                    <a:chOff x="3276600" y="1905000"/>
                    <a:chExt cx="182880" cy="365760"/>
                  </a:xfrm>
                </p:grpSpPr>
                <p:cxnSp>
                  <p:nvCxnSpPr>
                    <p:cNvPr id="205" name="Straight Connector 20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6" name="Straight Connector 20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7" name="Straight Connector 20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8" name="Straight Connector 20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</p:grpSp>
          </p:grpSp>
          <p:cxnSp>
            <p:nvCxnSpPr>
              <p:cNvPr id="193" name="Straight Connector 192"/>
              <p:cNvCxnSpPr/>
              <p:nvPr/>
            </p:nvCxnSpPr>
            <p:spPr>
              <a:xfrm>
                <a:off x="3093720" y="1328928"/>
                <a:ext cx="18288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>
              <a:xfrm rot="5400000">
                <a:off x="1264920" y="3157728"/>
                <a:ext cx="365760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3093721" y="4986528"/>
                <a:ext cx="18288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259" name="Group 258"/>
            <p:cNvGrpSpPr/>
            <p:nvPr/>
          </p:nvGrpSpPr>
          <p:grpSpPr>
            <a:xfrm>
              <a:off x="1105757" y="818126"/>
              <a:ext cx="758952" cy="185783"/>
              <a:chOff x="1135253" y="76209"/>
              <a:chExt cx="1006428" cy="603795"/>
            </a:xfrm>
          </p:grpSpPr>
          <p:sp>
            <p:nvSpPr>
              <p:cNvPr id="260" name="Freeform 259"/>
              <p:cNvSpPr/>
              <p:nvPr/>
            </p:nvSpPr>
            <p:spPr>
              <a:xfrm>
                <a:off x="1135841" y="76209"/>
                <a:ext cx="1005840" cy="287182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1" name="Freeform 260"/>
              <p:cNvSpPr/>
              <p:nvPr/>
            </p:nvSpPr>
            <p:spPr>
              <a:xfrm flipV="1">
                <a:off x="1135253" y="392821"/>
                <a:ext cx="1005841" cy="287183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C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2" name="Group 261"/>
            <p:cNvGrpSpPr/>
            <p:nvPr/>
          </p:nvGrpSpPr>
          <p:grpSpPr>
            <a:xfrm>
              <a:off x="1104452" y="816690"/>
              <a:ext cx="576072" cy="185783"/>
              <a:chOff x="1135253" y="76209"/>
              <a:chExt cx="1006428" cy="603795"/>
            </a:xfrm>
          </p:grpSpPr>
          <p:sp>
            <p:nvSpPr>
              <p:cNvPr id="263" name="Freeform 262"/>
              <p:cNvSpPr/>
              <p:nvPr/>
            </p:nvSpPr>
            <p:spPr>
              <a:xfrm>
                <a:off x="1135841" y="76209"/>
                <a:ext cx="1005840" cy="287182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635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Freeform 263"/>
              <p:cNvSpPr/>
              <p:nvPr/>
            </p:nvSpPr>
            <p:spPr>
              <a:xfrm flipV="1">
                <a:off x="1135253" y="392821"/>
                <a:ext cx="1005841" cy="287183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635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1876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5" name="Explosion 2 264"/>
            <p:cNvSpPr/>
            <p:nvPr/>
          </p:nvSpPr>
          <p:spPr>
            <a:xfrm>
              <a:off x="1477674" y="897287"/>
              <a:ext cx="254878" cy="25905"/>
            </a:xfrm>
            <a:prstGeom prst="irregularSeal2">
              <a:avLst/>
            </a:prstGeom>
            <a:solidFill>
              <a:srgbClr val="FFFF00"/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1488678" y="1492361"/>
              <a:ext cx="228600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 rot="5400000">
              <a:off x="1317511" y="1643496"/>
              <a:ext cx="152927" cy="4571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813711" y="1396567"/>
              <a:ext cx="457200" cy="457200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69" name="Straight Arrow Connector 268"/>
            <p:cNvCxnSpPr/>
            <p:nvPr/>
          </p:nvCxnSpPr>
          <p:spPr bwMode="auto">
            <a:xfrm>
              <a:off x="813725" y="1394034"/>
              <a:ext cx="0" cy="274320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0" name="Straight Arrow Connector 269"/>
            <p:cNvCxnSpPr/>
            <p:nvPr/>
          </p:nvCxnSpPr>
          <p:spPr bwMode="auto">
            <a:xfrm>
              <a:off x="811154" y="1396567"/>
              <a:ext cx="274320" cy="1"/>
            </a:xfrm>
            <a:prstGeom prst="straightConnector1">
              <a:avLst/>
            </a:prstGeom>
            <a:solidFill>
              <a:srgbClr val="4F81BD"/>
            </a:solidFill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1" name="TextBox 270"/>
            <p:cNvSpPr txBox="1"/>
            <p:nvPr/>
          </p:nvSpPr>
          <p:spPr>
            <a:xfrm flipH="1">
              <a:off x="1621041" y="924354"/>
              <a:ext cx="196958" cy="15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18760"/>
              <a:r>
                <a:rPr lang="en-US" sz="12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2" name="TextBox 271"/>
                <p:cNvSpPr txBox="1"/>
                <p:nvPr/>
              </p:nvSpPr>
              <p:spPr>
                <a:xfrm flipH="1">
                  <a:off x="840314" y="1243620"/>
                  <a:ext cx="196958" cy="1544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31876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dirty="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𝒛</m:t>
                        </m:r>
                      </m:oMath>
                    </m:oMathPara>
                  </a14:m>
                  <a:endPara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72" name="TextBox 2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0314" y="1243620"/>
                  <a:ext cx="196958" cy="15442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3" name="TextBox 272"/>
                <p:cNvSpPr txBox="1"/>
                <p:nvPr/>
              </p:nvSpPr>
              <p:spPr>
                <a:xfrm rot="16200000" flipH="1">
                  <a:off x="420012" y="1609285"/>
                  <a:ext cx="575466" cy="1544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318760"/>
                  <a14:m>
                    <m:oMath xmlns:m="http://schemas.openxmlformats.org/officeDocument/2006/math">
                      <m:r>
                        <a:rPr lang="el-GR" sz="1200" b="1" i="1" dirty="0" smtClean="0">
                          <a:solidFill>
                            <a:prstClr val="black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𝝀</m:t>
                      </m:r>
                    </m:oMath>
                  </a14:m>
                  <a:r>
                    <a:rPr lang="en-US" sz="12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= time</a:t>
                  </a:r>
                  <a:endPara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73" name="TextBox 2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420012" y="1609285"/>
                  <a:ext cx="575466" cy="15442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174" t="-592" r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4" name="Flowchart: Manual Input 13"/>
            <p:cNvSpPr/>
            <p:nvPr/>
          </p:nvSpPr>
          <p:spPr>
            <a:xfrm>
              <a:off x="865446" y="1558344"/>
              <a:ext cx="353972" cy="21457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7784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7784 h 10000"/>
                <a:gd name="connsiteX0" fmla="*/ 64 w 10000"/>
                <a:gd name="connsiteY0" fmla="*/ 7784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64 w 10000"/>
                <a:gd name="connsiteY4" fmla="*/ 77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64" y="7784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ubicBezTo>
                    <a:pt x="21" y="9261"/>
                    <a:pt x="43" y="8523"/>
                    <a:pt x="64" y="7784"/>
                  </a:cubicBezTo>
                  <a:close/>
                </a:path>
              </a:pathLst>
            </a:custGeom>
            <a:solidFill>
              <a:srgbClr val="FFFF00"/>
            </a:solidFill>
            <a:ln w="63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187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5" name="TextBox 274"/>
                <p:cNvSpPr txBox="1"/>
                <p:nvPr/>
              </p:nvSpPr>
              <p:spPr>
                <a:xfrm flipH="1">
                  <a:off x="696583" y="1462407"/>
                  <a:ext cx="575503" cy="1544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defTabSz="31876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dirty="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𝒅𝒛</m:t>
                        </m:r>
                        <m:r>
                          <a:rPr lang="en-US" sz="1200" b="1" i="1" dirty="0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1200" b="1" i="1" dirty="0" err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𝒅𝒕</m:t>
                        </m:r>
                      </m:oMath>
                    </m:oMathPara>
                  </a14:m>
                  <a:endParaRPr lang="en-US" sz="1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75" name="TextBox 2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96583" y="1462407"/>
                  <a:ext cx="575503" cy="15442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6" name="Straight Connector 275"/>
            <p:cNvCxnSpPr/>
            <p:nvPr/>
          </p:nvCxnSpPr>
          <p:spPr>
            <a:xfrm flipV="1">
              <a:off x="829913" y="1528913"/>
              <a:ext cx="438912" cy="210312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277" name="Straight Connector 276"/>
            <p:cNvCxnSpPr>
              <a:endCxn id="267" idx="2"/>
            </p:cNvCxnSpPr>
            <p:nvPr/>
          </p:nvCxnSpPr>
          <p:spPr>
            <a:xfrm>
              <a:off x="1270911" y="1396568"/>
              <a:ext cx="100204" cy="269788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</p:cxnSp>
        <p:cxnSp>
          <p:nvCxnSpPr>
            <p:cNvPr id="278" name="Straight Connector 277"/>
            <p:cNvCxnSpPr>
              <a:endCxn id="267" idx="2"/>
            </p:cNvCxnSpPr>
            <p:nvPr/>
          </p:nvCxnSpPr>
          <p:spPr>
            <a:xfrm flipV="1">
              <a:off x="1270911" y="1666356"/>
              <a:ext cx="100204" cy="187412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</p:cxnSp>
      </p:grpSp>
      <p:sp>
        <p:nvSpPr>
          <p:cNvPr id="281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941526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baseline="30000" dirty="0">
                <a:cs typeface="Arial"/>
              </a:rPr>
              <a:t>	</a:t>
            </a:r>
            <a:r>
              <a:rPr lang="en-US" sz="700" dirty="0">
                <a:cs typeface="Arial"/>
              </a:rPr>
              <a:t>D. Turnbull </a:t>
            </a:r>
            <a:r>
              <a:rPr lang="en-US" sz="700" i="1" dirty="0">
                <a:cs typeface="Arial"/>
              </a:rPr>
              <a:t>et al</a:t>
            </a:r>
            <a:r>
              <a:rPr lang="en-US" sz="700" dirty="0">
                <a:cs typeface="Arial"/>
              </a:rPr>
              <a:t>., Phys. Rev. Lett. </a:t>
            </a:r>
            <a:r>
              <a:rPr lang="en-US" sz="700" u="sng" dirty="0">
                <a:cs typeface="Arial"/>
              </a:rPr>
              <a:t>120</a:t>
            </a:r>
            <a:r>
              <a:rPr lang="en-US" sz="700" dirty="0">
                <a:cs typeface="Arial"/>
              </a:rPr>
              <a:t>, 225001 (2018</a:t>
            </a:r>
            <a:r>
              <a:rPr lang="en-US" sz="700" dirty="0" smtClean="0">
                <a:cs typeface="Arial"/>
              </a:rPr>
              <a:t>);</a:t>
            </a:r>
          </a:p>
          <a:p>
            <a:r>
              <a:rPr lang="en-US" sz="700" dirty="0" smtClean="0">
                <a:cs typeface="Arial"/>
              </a:rPr>
              <a:t>See poster by P. Franke (</a:t>
            </a:r>
            <a:r>
              <a:rPr lang="en-US" sz="700" dirty="0" smtClean="0"/>
              <a:t>UP11.00093</a:t>
            </a:r>
            <a:r>
              <a:rPr lang="en-US" sz="700" dirty="0" smtClean="0">
                <a:cs typeface="Arial"/>
              </a:rPr>
              <a:t>)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33524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5933871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Subluminal to superluminal </a:t>
            </a:r>
            <a:r>
              <a:rPr lang="en-US" dirty="0" smtClean="0"/>
              <a:t>IWAV’s </a:t>
            </a:r>
            <a:r>
              <a:rPr lang="en-US" dirty="0" smtClean="0"/>
              <a:t>were demonstrated, both forward and backward relative to the laser</a:t>
            </a:r>
            <a:endParaRPr lang="en-US" dirty="0"/>
          </a:p>
        </p:txBody>
      </p:sp>
      <p:grpSp>
        <p:nvGrpSpPr>
          <p:cNvPr id="543" name="Group 542"/>
          <p:cNvGrpSpPr/>
          <p:nvPr/>
        </p:nvGrpSpPr>
        <p:grpSpPr>
          <a:xfrm>
            <a:off x="654338" y="881765"/>
            <a:ext cx="3228839" cy="1665560"/>
            <a:chOff x="365646" y="1022913"/>
            <a:chExt cx="3343467" cy="1724689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" t="13661" b="22540"/>
            <a:stretch/>
          </p:blipFill>
          <p:spPr bwMode="auto">
            <a:xfrm flipV="1">
              <a:off x="943405" y="1321699"/>
              <a:ext cx="2755638" cy="136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33" b="22269"/>
            <a:stretch/>
          </p:blipFill>
          <p:spPr bwMode="auto">
            <a:xfrm flipV="1">
              <a:off x="943405" y="1321699"/>
              <a:ext cx="2765708" cy="136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12"/>
            <p:cNvSpPr>
              <a:spLocks/>
            </p:cNvSpPr>
            <p:nvPr/>
          </p:nvSpPr>
          <p:spPr bwMode="auto">
            <a:xfrm flipV="1">
              <a:off x="1300779" y="231142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 flipV="1">
              <a:off x="1326460" y="2303524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 flipV="1">
              <a:off x="1344240" y="2291673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 flipV="1">
              <a:off x="1363995" y="227191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6"/>
            <p:cNvSpPr>
              <a:spLocks/>
            </p:cNvSpPr>
            <p:nvPr/>
          </p:nvSpPr>
          <p:spPr bwMode="auto">
            <a:xfrm flipV="1">
              <a:off x="1383750" y="225413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 flipV="1">
              <a:off x="1403505" y="2265990"/>
              <a:ext cx="49388" cy="49388"/>
            </a:xfrm>
            <a:custGeom>
              <a:avLst/>
              <a:gdLst>
                <a:gd name="T0" fmla="*/ 25 w 25"/>
                <a:gd name="T1" fmla="*/ 13 h 25"/>
                <a:gd name="T2" fmla="*/ 23 w 25"/>
                <a:gd name="T3" fmla="*/ 5 h 25"/>
                <a:gd name="T4" fmla="*/ 16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3 h 25"/>
                <a:gd name="T12" fmla="*/ 2 w 25"/>
                <a:gd name="T13" fmla="*/ 20 h 25"/>
                <a:gd name="T14" fmla="*/ 9 w 25"/>
                <a:gd name="T15" fmla="*/ 25 h 25"/>
                <a:gd name="T16" fmla="*/ 16 w 25"/>
                <a:gd name="T17" fmla="*/ 25 h 25"/>
                <a:gd name="T18" fmla="*/ 23 w 25"/>
                <a:gd name="T19" fmla="*/ 20 h 25"/>
                <a:gd name="T20" fmla="*/ 25 w 25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3" y="5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23" y="20"/>
                  </a:lnTo>
                  <a:lnTo>
                    <a:pt x="25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/>
            <p:cNvSpPr>
              <a:spLocks/>
            </p:cNvSpPr>
            <p:nvPr/>
          </p:nvSpPr>
          <p:spPr bwMode="auto">
            <a:xfrm flipV="1">
              <a:off x="1421284" y="226599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9"/>
            <p:cNvSpPr>
              <a:spLocks/>
            </p:cNvSpPr>
            <p:nvPr/>
          </p:nvSpPr>
          <p:spPr bwMode="auto">
            <a:xfrm flipV="1">
              <a:off x="1441039" y="223438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0"/>
            <p:cNvSpPr>
              <a:spLocks/>
            </p:cNvSpPr>
            <p:nvPr/>
          </p:nvSpPr>
          <p:spPr bwMode="auto">
            <a:xfrm flipV="1">
              <a:off x="1460794" y="2222529"/>
              <a:ext cx="49388" cy="47412"/>
            </a:xfrm>
            <a:custGeom>
              <a:avLst/>
              <a:gdLst>
                <a:gd name="T0" fmla="*/ 25 w 25"/>
                <a:gd name="T1" fmla="*/ 12 h 24"/>
                <a:gd name="T2" fmla="*/ 23 w 25"/>
                <a:gd name="T3" fmla="*/ 5 h 24"/>
                <a:gd name="T4" fmla="*/ 16 w 25"/>
                <a:gd name="T5" fmla="*/ 0 h 24"/>
                <a:gd name="T6" fmla="*/ 9 w 25"/>
                <a:gd name="T7" fmla="*/ 0 h 24"/>
                <a:gd name="T8" fmla="*/ 2 w 25"/>
                <a:gd name="T9" fmla="*/ 5 h 24"/>
                <a:gd name="T10" fmla="*/ 0 w 25"/>
                <a:gd name="T11" fmla="*/ 12 h 24"/>
                <a:gd name="T12" fmla="*/ 2 w 25"/>
                <a:gd name="T13" fmla="*/ 20 h 24"/>
                <a:gd name="T14" fmla="*/ 9 w 25"/>
                <a:gd name="T15" fmla="*/ 24 h 24"/>
                <a:gd name="T16" fmla="*/ 16 w 25"/>
                <a:gd name="T17" fmla="*/ 24 h 24"/>
                <a:gd name="T18" fmla="*/ 23 w 25"/>
                <a:gd name="T19" fmla="*/ 20 h 24"/>
                <a:gd name="T20" fmla="*/ 25 w 25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3" y="5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 flipV="1">
              <a:off x="1478574" y="2214627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"/>
            <p:cNvSpPr>
              <a:spLocks/>
            </p:cNvSpPr>
            <p:nvPr/>
          </p:nvSpPr>
          <p:spPr bwMode="auto">
            <a:xfrm flipV="1">
              <a:off x="1498330" y="2228456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 flipV="1">
              <a:off x="1524010" y="2208701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 flipV="1">
              <a:off x="1541791" y="222252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5"/>
            <p:cNvSpPr>
              <a:spLocks/>
            </p:cNvSpPr>
            <p:nvPr/>
          </p:nvSpPr>
          <p:spPr bwMode="auto">
            <a:xfrm flipV="1">
              <a:off x="1561546" y="2214627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 flipV="1">
              <a:off x="1581301" y="2188945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 flipV="1">
              <a:off x="1599080" y="2188945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10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10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 flipV="1">
              <a:off x="1618835" y="220277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 flipV="1">
              <a:off x="1638590" y="218301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 flipV="1">
              <a:off x="1658345" y="2157337"/>
              <a:ext cx="49388" cy="49388"/>
            </a:xfrm>
            <a:custGeom>
              <a:avLst/>
              <a:gdLst>
                <a:gd name="T0" fmla="*/ 25 w 25"/>
                <a:gd name="T1" fmla="*/ 12 h 25"/>
                <a:gd name="T2" fmla="*/ 23 w 25"/>
                <a:gd name="T3" fmla="*/ 5 h 25"/>
                <a:gd name="T4" fmla="*/ 16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2 h 25"/>
                <a:gd name="T12" fmla="*/ 2 w 25"/>
                <a:gd name="T13" fmla="*/ 20 h 25"/>
                <a:gd name="T14" fmla="*/ 9 w 25"/>
                <a:gd name="T15" fmla="*/ 25 h 25"/>
                <a:gd name="T16" fmla="*/ 16 w 25"/>
                <a:gd name="T17" fmla="*/ 25 h 25"/>
                <a:gd name="T18" fmla="*/ 23 w 25"/>
                <a:gd name="T19" fmla="*/ 20 h 25"/>
                <a:gd name="T20" fmla="*/ 25 w 25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3" y="5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 flipV="1">
              <a:off x="1676125" y="216524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 flipV="1">
              <a:off x="1695880" y="213165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 flipV="1">
              <a:off x="1721561" y="213165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 flipV="1">
              <a:off x="1739341" y="213955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 flipV="1">
              <a:off x="1759096" y="2125729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6"/>
            <p:cNvSpPr>
              <a:spLocks/>
            </p:cNvSpPr>
            <p:nvPr/>
          </p:nvSpPr>
          <p:spPr bwMode="auto">
            <a:xfrm flipV="1">
              <a:off x="1778851" y="211387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7"/>
            <p:cNvSpPr>
              <a:spLocks/>
            </p:cNvSpPr>
            <p:nvPr/>
          </p:nvSpPr>
          <p:spPr bwMode="auto">
            <a:xfrm flipV="1">
              <a:off x="1796630" y="211387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8"/>
            <p:cNvSpPr>
              <a:spLocks/>
            </p:cNvSpPr>
            <p:nvPr/>
          </p:nvSpPr>
          <p:spPr bwMode="auto">
            <a:xfrm flipV="1">
              <a:off x="1816385" y="211387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9"/>
            <p:cNvSpPr>
              <a:spLocks/>
            </p:cNvSpPr>
            <p:nvPr/>
          </p:nvSpPr>
          <p:spPr bwMode="auto">
            <a:xfrm flipV="1">
              <a:off x="1836140" y="208226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0"/>
            <p:cNvSpPr>
              <a:spLocks/>
            </p:cNvSpPr>
            <p:nvPr/>
          </p:nvSpPr>
          <p:spPr bwMode="auto">
            <a:xfrm flipV="1">
              <a:off x="1855895" y="2062514"/>
              <a:ext cx="49388" cy="47412"/>
            </a:xfrm>
            <a:custGeom>
              <a:avLst/>
              <a:gdLst>
                <a:gd name="T0" fmla="*/ 25 w 25"/>
                <a:gd name="T1" fmla="*/ 12 h 24"/>
                <a:gd name="T2" fmla="*/ 23 w 25"/>
                <a:gd name="T3" fmla="*/ 4 h 24"/>
                <a:gd name="T4" fmla="*/ 16 w 25"/>
                <a:gd name="T5" fmla="*/ 0 h 24"/>
                <a:gd name="T6" fmla="*/ 9 w 25"/>
                <a:gd name="T7" fmla="*/ 0 h 24"/>
                <a:gd name="T8" fmla="*/ 2 w 25"/>
                <a:gd name="T9" fmla="*/ 4 h 24"/>
                <a:gd name="T10" fmla="*/ 0 w 25"/>
                <a:gd name="T11" fmla="*/ 12 h 24"/>
                <a:gd name="T12" fmla="*/ 2 w 25"/>
                <a:gd name="T13" fmla="*/ 19 h 24"/>
                <a:gd name="T14" fmla="*/ 9 w 25"/>
                <a:gd name="T15" fmla="*/ 24 h 24"/>
                <a:gd name="T16" fmla="*/ 16 w 25"/>
                <a:gd name="T17" fmla="*/ 24 h 24"/>
                <a:gd name="T18" fmla="*/ 23 w 25"/>
                <a:gd name="T19" fmla="*/ 19 h 24"/>
                <a:gd name="T20" fmla="*/ 25 w 25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3" y="4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23" y="19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 flipV="1">
              <a:off x="1873676" y="207436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2"/>
            <p:cNvSpPr>
              <a:spLocks/>
            </p:cNvSpPr>
            <p:nvPr/>
          </p:nvSpPr>
          <p:spPr bwMode="auto">
            <a:xfrm flipV="1">
              <a:off x="1893431" y="208226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3"/>
            <p:cNvSpPr>
              <a:spLocks/>
            </p:cNvSpPr>
            <p:nvPr/>
          </p:nvSpPr>
          <p:spPr bwMode="auto">
            <a:xfrm flipV="1">
              <a:off x="1919112" y="2100048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4"/>
            <p:cNvSpPr>
              <a:spLocks/>
            </p:cNvSpPr>
            <p:nvPr/>
          </p:nvSpPr>
          <p:spPr bwMode="auto">
            <a:xfrm flipV="1">
              <a:off x="1936892" y="206251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5"/>
            <p:cNvSpPr>
              <a:spLocks/>
            </p:cNvSpPr>
            <p:nvPr/>
          </p:nvSpPr>
          <p:spPr bwMode="auto">
            <a:xfrm flipV="1">
              <a:off x="1956647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6"/>
            <p:cNvSpPr>
              <a:spLocks/>
            </p:cNvSpPr>
            <p:nvPr/>
          </p:nvSpPr>
          <p:spPr bwMode="auto">
            <a:xfrm flipV="1">
              <a:off x="1976402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"/>
            <p:cNvSpPr>
              <a:spLocks/>
            </p:cNvSpPr>
            <p:nvPr/>
          </p:nvSpPr>
          <p:spPr bwMode="auto">
            <a:xfrm flipV="1">
              <a:off x="1994181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8"/>
            <p:cNvSpPr>
              <a:spLocks/>
            </p:cNvSpPr>
            <p:nvPr/>
          </p:nvSpPr>
          <p:spPr bwMode="auto">
            <a:xfrm flipV="1">
              <a:off x="2013936" y="202497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9"/>
            <p:cNvSpPr>
              <a:spLocks/>
            </p:cNvSpPr>
            <p:nvPr/>
          </p:nvSpPr>
          <p:spPr bwMode="auto">
            <a:xfrm flipV="1">
              <a:off x="2033691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0"/>
            <p:cNvSpPr>
              <a:spLocks/>
            </p:cNvSpPr>
            <p:nvPr/>
          </p:nvSpPr>
          <p:spPr bwMode="auto">
            <a:xfrm flipV="1">
              <a:off x="2051471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1"/>
            <p:cNvSpPr>
              <a:spLocks/>
            </p:cNvSpPr>
            <p:nvPr/>
          </p:nvSpPr>
          <p:spPr bwMode="auto">
            <a:xfrm flipV="1">
              <a:off x="2071226" y="199929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2"/>
            <p:cNvSpPr>
              <a:spLocks/>
            </p:cNvSpPr>
            <p:nvPr/>
          </p:nvSpPr>
          <p:spPr bwMode="auto">
            <a:xfrm flipV="1">
              <a:off x="2090981" y="198546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3"/>
            <p:cNvSpPr>
              <a:spLocks/>
            </p:cNvSpPr>
            <p:nvPr/>
          </p:nvSpPr>
          <p:spPr bwMode="auto">
            <a:xfrm flipV="1">
              <a:off x="2116662" y="200522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4"/>
            <p:cNvSpPr>
              <a:spLocks/>
            </p:cNvSpPr>
            <p:nvPr/>
          </p:nvSpPr>
          <p:spPr bwMode="auto">
            <a:xfrm flipV="1">
              <a:off x="2134442" y="198546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5"/>
            <p:cNvSpPr>
              <a:spLocks/>
            </p:cNvSpPr>
            <p:nvPr/>
          </p:nvSpPr>
          <p:spPr bwMode="auto">
            <a:xfrm flipV="1">
              <a:off x="2154197" y="199929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6"/>
            <p:cNvSpPr>
              <a:spLocks/>
            </p:cNvSpPr>
            <p:nvPr/>
          </p:nvSpPr>
          <p:spPr bwMode="auto">
            <a:xfrm flipV="1">
              <a:off x="2173952" y="199929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7"/>
            <p:cNvSpPr>
              <a:spLocks/>
            </p:cNvSpPr>
            <p:nvPr/>
          </p:nvSpPr>
          <p:spPr bwMode="auto">
            <a:xfrm flipV="1">
              <a:off x="2191731" y="1991394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10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10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 flipV="1">
              <a:off x="2211486" y="198546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9"/>
            <p:cNvSpPr>
              <a:spLocks/>
            </p:cNvSpPr>
            <p:nvPr/>
          </p:nvSpPr>
          <p:spPr bwMode="auto">
            <a:xfrm flipV="1">
              <a:off x="2231241" y="1991394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0"/>
            <p:cNvSpPr>
              <a:spLocks/>
            </p:cNvSpPr>
            <p:nvPr/>
          </p:nvSpPr>
          <p:spPr bwMode="auto">
            <a:xfrm flipV="1">
              <a:off x="2249022" y="197361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1"/>
            <p:cNvSpPr>
              <a:spLocks/>
            </p:cNvSpPr>
            <p:nvPr/>
          </p:nvSpPr>
          <p:spPr bwMode="auto">
            <a:xfrm flipV="1">
              <a:off x="2268777" y="194793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2"/>
            <p:cNvSpPr>
              <a:spLocks/>
            </p:cNvSpPr>
            <p:nvPr/>
          </p:nvSpPr>
          <p:spPr bwMode="auto">
            <a:xfrm flipV="1">
              <a:off x="2288532" y="194793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3"/>
            <p:cNvSpPr>
              <a:spLocks/>
            </p:cNvSpPr>
            <p:nvPr/>
          </p:nvSpPr>
          <p:spPr bwMode="auto">
            <a:xfrm flipV="1">
              <a:off x="2314213" y="194793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4"/>
            <p:cNvSpPr>
              <a:spLocks/>
            </p:cNvSpPr>
            <p:nvPr/>
          </p:nvSpPr>
          <p:spPr bwMode="auto">
            <a:xfrm flipV="1">
              <a:off x="2331993" y="196769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5"/>
            <p:cNvSpPr>
              <a:spLocks/>
            </p:cNvSpPr>
            <p:nvPr/>
          </p:nvSpPr>
          <p:spPr bwMode="auto">
            <a:xfrm flipV="1">
              <a:off x="2351748" y="197361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6"/>
            <p:cNvSpPr>
              <a:spLocks/>
            </p:cNvSpPr>
            <p:nvPr/>
          </p:nvSpPr>
          <p:spPr bwMode="auto">
            <a:xfrm flipV="1">
              <a:off x="2371503" y="194793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7"/>
            <p:cNvSpPr>
              <a:spLocks/>
            </p:cNvSpPr>
            <p:nvPr/>
          </p:nvSpPr>
          <p:spPr bwMode="auto">
            <a:xfrm flipV="1">
              <a:off x="2389282" y="1916326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8"/>
            <p:cNvSpPr>
              <a:spLocks/>
            </p:cNvSpPr>
            <p:nvPr/>
          </p:nvSpPr>
          <p:spPr bwMode="auto">
            <a:xfrm flipV="1">
              <a:off x="2409037" y="191039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9"/>
            <p:cNvSpPr>
              <a:spLocks/>
            </p:cNvSpPr>
            <p:nvPr/>
          </p:nvSpPr>
          <p:spPr bwMode="auto">
            <a:xfrm flipV="1">
              <a:off x="2428792" y="1902497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0"/>
            <p:cNvSpPr>
              <a:spLocks/>
            </p:cNvSpPr>
            <p:nvPr/>
          </p:nvSpPr>
          <p:spPr bwMode="auto">
            <a:xfrm flipV="1">
              <a:off x="2446572" y="189657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10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10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1"/>
            <p:cNvSpPr>
              <a:spLocks/>
            </p:cNvSpPr>
            <p:nvPr/>
          </p:nvSpPr>
          <p:spPr bwMode="auto">
            <a:xfrm flipV="1">
              <a:off x="2466327" y="189657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2"/>
            <p:cNvSpPr>
              <a:spLocks/>
            </p:cNvSpPr>
            <p:nvPr/>
          </p:nvSpPr>
          <p:spPr bwMode="auto">
            <a:xfrm flipV="1">
              <a:off x="2486082" y="1902497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3"/>
            <p:cNvSpPr>
              <a:spLocks/>
            </p:cNvSpPr>
            <p:nvPr/>
          </p:nvSpPr>
          <p:spPr bwMode="auto">
            <a:xfrm flipV="1">
              <a:off x="2511763" y="1876815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4"/>
            <p:cNvSpPr>
              <a:spLocks/>
            </p:cNvSpPr>
            <p:nvPr/>
          </p:nvSpPr>
          <p:spPr bwMode="auto">
            <a:xfrm flipV="1">
              <a:off x="2529543" y="185311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5"/>
            <p:cNvSpPr>
              <a:spLocks/>
            </p:cNvSpPr>
            <p:nvPr/>
          </p:nvSpPr>
          <p:spPr bwMode="auto">
            <a:xfrm flipV="1">
              <a:off x="2549299" y="188471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6"/>
            <p:cNvSpPr>
              <a:spLocks/>
            </p:cNvSpPr>
            <p:nvPr/>
          </p:nvSpPr>
          <p:spPr bwMode="auto">
            <a:xfrm flipV="1">
              <a:off x="2569054" y="189064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7"/>
            <p:cNvSpPr>
              <a:spLocks/>
            </p:cNvSpPr>
            <p:nvPr/>
          </p:nvSpPr>
          <p:spPr bwMode="auto">
            <a:xfrm flipV="1">
              <a:off x="2586832" y="189657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8"/>
            <p:cNvSpPr>
              <a:spLocks/>
            </p:cNvSpPr>
            <p:nvPr/>
          </p:nvSpPr>
          <p:spPr bwMode="auto">
            <a:xfrm flipV="1">
              <a:off x="2606588" y="187088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9"/>
            <p:cNvSpPr>
              <a:spLocks/>
            </p:cNvSpPr>
            <p:nvPr/>
          </p:nvSpPr>
          <p:spPr bwMode="auto">
            <a:xfrm flipV="1">
              <a:off x="2626343" y="185311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0"/>
            <p:cNvSpPr>
              <a:spLocks/>
            </p:cNvSpPr>
            <p:nvPr/>
          </p:nvSpPr>
          <p:spPr bwMode="auto">
            <a:xfrm flipV="1">
              <a:off x="2644123" y="1916326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1"/>
            <p:cNvSpPr>
              <a:spLocks/>
            </p:cNvSpPr>
            <p:nvPr/>
          </p:nvSpPr>
          <p:spPr bwMode="auto">
            <a:xfrm flipV="1">
              <a:off x="2663878" y="1864963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2"/>
            <p:cNvSpPr>
              <a:spLocks/>
            </p:cNvSpPr>
            <p:nvPr/>
          </p:nvSpPr>
          <p:spPr bwMode="auto">
            <a:xfrm flipV="1">
              <a:off x="2683633" y="187088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3"/>
            <p:cNvSpPr>
              <a:spLocks/>
            </p:cNvSpPr>
            <p:nvPr/>
          </p:nvSpPr>
          <p:spPr bwMode="auto">
            <a:xfrm flipV="1">
              <a:off x="2709314" y="189064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4"/>
            <p:cNvSpPr>
              <a:spLocks/>
            </p:cNvSpPr>
            <p:nvPr/>
          </p:nvSpPr>
          <p:spPr bwMode="auto">
            <a:xfrm flipV="1">
              <a:off x="2727094" y="188471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5"/>
            <p:cNvSpPr>
              <a:spLocks/>
            </p:cNvSpPr>
            <p:nvPr/>
          </p:nvSpPr>
          <p:spPr bwMode="auto">
            <a:xfrm flipV="1">
              <a:off x="2746849" y="183335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6"/>
            <p:cNvSpPr>
              <a:spLocks/>
            </p:cNvSpPr>
            <p:nvPr/>
          </p:nvSpPr>
          <p:spPr bwMode="auto">
            <a:xfrm flipV="1">
              <a:off x="2766604" y="185311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 flipV="1">
              <a:off x="2804138" y="182742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1"/>
            <p:cNvSpPr>
              <a:spLocks/>
            </p:cNvSpPr>
            <p:nvPr/>
          </p:nvSpPr>
          <p:spPr bwMode="auto">
            <a:xfrm flipV="1">
              <a:off x="2861428" y="180174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2"/>
            <p:cNvSpPr>
              <a:spLocks/>
            </p:cNvSpPr>
            <p:nvPr/>
          </p:nvSpPr>
          <p:spPr bwMode="auto">
            <a:xfrm flipV="1">
              <a:off x="2881183" y="1787918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3"/>
            <p:cNvSpPr>
              <a:spLocks/>
            </p:cNvSpPr>
            <p:nvPr/>
          </p:nvSpPr>
          <p:spPr bwMode="auto">
            <a:xfrm flipV="1">
              <a:off x="2906864" y="1762236"/>
              <a:ext cx="49388" cy="49388"/>
            </a:xfrm>
            <a:custGeom>
              <a:avLst/>
              <a:gdLst>
                <a:gd name="T0" fmla="*/ 25 w 25"/>
                <a:gd name="T1" fmla="*/ 12 h 25"/>
                <a:gd name="T2" fmla="*/ 23 w 25"/>
                <a:gd name="T3" fmla="*/ 5 h 25"/>
                <a:gd name="T4" fmla="*/ 17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2 h 25"/>
                <a:gd name="T12" fmla="*/ 2 w 25"/>
                <a:gd name="T13" fmla="*/ 20 h 25"/>
                <a:gd name="T14" fmla="*/ 9 w 25"/>
                <a:gd name="T15" fmla="*/ 25 h 25"/>
                <a:gd name="T16" fmla="*/ 17 w 25"/>
                <a:gd name="T17" fmla="*/ 25 h 25"/>
                <a:gd name="T18" fmla="*/ 23 w 25"/>
                <a:gd name="T19" fmla="*/ 20 h 25"/>
                <a:gd name="T20" fmla="*/ 25 w 25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4"/>
            <p:cNvSpPr>
              <a:spLocks/>
            </p:cNvSpPr>
            <p:nvPr/>
          </p:nvSpPr>
          <p:spPr bwMode="auto">
            <a:xfrm flipV="1">
              <a:off x="2924645" y="176223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5"/>
            <p:cNvSpPr>
              <a:spLocks/>
            </p:cNvSpPr>
            <p:nvPr/>
          </p:nvSpPr>
          <p:spPr bwMode="auto">
            <a:xfrm flipV="1">
              <a:off x="2944400" y="180174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6"/>
            <p:cNvSpPr>
              <a:spLocks/>
            </p:cNvSpPr>
            <p:nvPr/>
          </p:nvSpPr>
          <p:spPr bwMode="auto">
            <a:xfrm flipV="1">
              <a:off x="2964155" y="177606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7"/>
            <p:cNvSpPr>
              <a:spLocks/>
            </p:cNvSpPr>
            <p:nvPr/>
          </p:nvSpPr>
          <p:spPr bwMode="auto">
            <a:xfrm flipV="1">
              <a:off x="2981934" y="1718776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8"/>
            <p:cNvSpPr>
              <a:spLocks/>
            </p:cNvSpPr>
            <p:nvPr/>
          </p:nvSpPr>
          <p:spPr bwMode="auto">
            <a:xfrm flipV="1">
              <a:off x="3001689" y="1730628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9"/>
            <p:cNvSpPr>
              <a:spLocks/>
            </p:cNvSpPr>
            <p:nvPr/>
          </p:nvSpPr>
          <p:spPr bwMode="auto">
            <a:xfrm flipV="1">
              <a:off x="3021444" y="177606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0"/>
            <p:cNvSpPr>
              <a:spLocks/>
            </p:cNvSpPr>
            <p:nvPr/>
          </p:nvSpPr>
          <p:spPr bwMode="auto">
            <a:xfrm flipV="1">
              <a:off x="3039224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1"/>
            <p:cNvSpPr>
              <a:spLocks/>
            </p:cNvSpPr>
            <p:nvPr/>
          </p:nvSpPr>
          <p:spPr bwMode="auto">
            <a:xfrm flipV="1">
              <a:off x="3058979" y="181952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2"/>
            <p:cNvSpPr>
              <a:spLocks/>
            </p:cNvSpPr>
            <p:nvPr/>
          </p:nvSpPr>
          <p:spPr bwMode="auto">
            <a:xfrm flipV="1">
              <a:off x="3078734" y="181952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3"/>
            <p:cNvSpPr>
              <a:spLocks/>
            </p:cNvSpPr>
            <p:nvPr/>
          </p:nvSpPr>
          <p:spPr bwMode="auto">
            <a:xfrm flipV="1">
              <a:off x="3104415" y="1813599"/>
              <a:ext cx="49388" cy="49388"/>
            </a:xfrm>
            <a:custGeom>
              <a:avLst/>
              <a:gdLst>
                <a:gd name="T0" fmla="*/ 25 w 25"/>
                <a:gd name="T1" fmla="*/ 13 h 25"/>
                <a:gd name="T2" fmla="*/ 23 w 25"/>
                <a:gd name="T3" fmla="*/ 5 h 25"/>
                <a:gd name="T4" fmla="*/ 17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3 h 25"/>
                <a:gd name="T12" fmla="*/ 2 w 25"/>
                <a:gd name="T13" fmla="*/ 20 h 25"/>
                <a:gd name="T14" fmla="*/ 9 w 25"/>
                <a:gd name="T15" fmla="*/ 25 h 25"/>
                <a:gd name="T16" fmla="*/ 17 w 25"/>
                <a:gd name="T17" fmla="*/ 25 h 25"/>
                <a:gd name="T18" fmla="*/ 23 w 25"/>
                <a:gd name="T19" fmla="*/ 20 h 25"/>
                <a:gd name="T20" fmla="*/ 25 w 25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5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4"/>
            <p:cNvSpPr>
              <a:spLocks/>
            </p:cNvSpPr>
            <p:nvPr/>
          </p:nvSpPr>
          <p:spPr bwMode="auto">
            <a:xfrm flipV="1">
              <a:off x="3122195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5"/>
            <p:cNvSpPr>
              <a:spLocks/>
            </p:cNvSpPr>
            <p:nvPr/>
          </p:nvSpPr>
          <p:spPr bwMode="auto">
            <a:xfrm flipV="1">
              <a:off x="3141950" y="1807673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6"/>
            <p:cNvSpPr>
              <a:spLocks/>
            </p:cNvSpPr>
            <p:nvPr/>
          </p:nvSpPr>
          <p:spPr bwMode="auto">
            <a:xfrm flipV="1">
              <a:off x="3161705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7"/>
            <p:cNvSpPr>
              <a:spLocks/>
            </p:cNvSpPr>
            <p:nvPr/>
          </p:nvSpPr>
          <p:spPr bwMode="auto">
            <a:xfrm flipV="1">
              <a:off x="3179484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8"/>
            <p:cNvSpPr>
              <a:spLocks/>
            </p:cNvSpPr>
            <p:nvPr/>
          </p:nvSpPr>
          <p:spPr bwMode="auto">
            <a:xfrm flipV="1">
              <a:off x="3199239" y="175631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9"/>
            <p:cNvSpPr>
              <a:spLocks/>
            </p:cNvSpPr>
            <p:nvPr/>
          </p:nvSpPr>
          <p:spPr bwMode="auto">
            <a:xfrm flipV="1">
              <a:off x="3218994" y="176223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0"/>
            <p:cNvSpPr>
              <a:spLocks/>
            </p:cNvSpPr>
            <p:nvPr/>
          </p:nvSpPr>
          <p:spPr bwMode="auto">
            <a:xfrm flipV="1">
              <a:off x="3236774" y="177606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1"/>
            <p:cNvSpPr>
              <a:spLocks/>
            </p:cNvSpPr>
            <p:nvPr/>
          </p:nvSpPr>
          <p:spPr bwMode="auto">
            <a:xfrm flipV="1">
              <a:off x="3256530" y="175631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2"/>
            <p:cNvSpPr>
              <a:spLocks/>
            </p:cNvSpPr>
            <p:nvPr/>
          </p:nvSpPr>
          <p:spPr bwMode="auto">
            <a:xfrm flipV="1">
              <a:off x="3276285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3"/>
            <p:cNvSpPr>
              <a:spLocks/>
            </p:cNvSpPr>
            <p:nvPr/>
          </p:nvSpPr>
          <p:spPr bwMode="auto">
            <a:xfrm flipV="1">
              <a:off x="3301966" y="1787918"/>
              <a:ext cx="49388" cy="49388"/>
            </a:xfrm>
            <a:custGeom>
              <a:avLst/>
              <a:gdLst>
                <a:gd name="T0" fmla="*/ 25 w 25"/>
                <a:gd name="T1" fmla="*/ 12 h 25"/>
                <a:gd name="T2" fmla="*/ 23 w 25"/>
                <a:gd name="T3" fmla="*/ 5 h 25"/>
                <a:gd name="T4" fmla="*/ 17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2 h 25"/>
                <a:gd name="T12" fmla="*/ 2 w 25"/>
                <a:gd name="T13" fmla="*/ 20 h 25"/>
                <a:gd name="T14" fmla="*/ 9 w 25"/>
                <a:gd name="T15" fmla="*/ 25 h 25"/>
                <a:gd name="T16" fmla="*/ 17 w 25"/>
                <a:gd name="T17" fmla="*/ 25 h 25"/>
                <a:gd name="T18" fmla="*/ 23 w 25"/>
                <a:gd name="T19" fmla="*/ 20 h 25"/>
                <a:gd name="T20" fmla="*/ 25 w 25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4"/>
            <p:cNvSpPr>
              <a:spLocks/>
            </p:cNvSpPr>
            <p:nvPr/>
          </p:nvSpPr>
          <p:spPr bwMode="auto">
            <a:xfrm flipV="1">
              <a:off x="3319746" y="169309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5"/>
            <p:cNvSpPr>
              <a:spLocks/>
            </p:cNvSpPr>
            <p:nvPr/>
          </p:nvSpPr>
          <p:spPr bwMode="auto">
            <a:xfrm flipV="1">
              <a:off x="3339501" y="168716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6"/>
            <p:cNvSpPr>
              <a:spLocks/>
            </p:cNvSpPr>
            <p:nvPr/>
          </p:nvSpPr>
          <p:spPr bwMode="auto">
            <a:xfrm flipV="1">
              <a:off x="3359256" y="1673339"/>
              <a:ext cx="49388" cy="49388"/>
            </a:xfrm>
            <a:custGeom>
              <a:avLst/>
              <a:gdLst>
                <a:gd name="T0" fmla="*/ 25 w 25"/>
                <a:gd name="T1" fmla="*/ 12 h 25"/>
                <a:gd name="T2" fmla="*/ 23 w 25"/>
                <a:gd name="T3" fmla="*/ 5 h 25"/>
                <a:gd name="T4" fmla="*/ 17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2 h 25"/>
                <a:gd name="T12" fmla="*/ 2 w 25"/>
                <a:gd name="T13" fmla="*/ 20 h 25"/>
                <a:gd name="T14" fmla="*/ 9 w 25"/>
                <a:gd name="T15" fmla="*/ 25 h 25"/>
                <a:gd name="T16" fmla="*/ 17 w 25"/>
                <a:gd name="T17" fmla="*/ 25 h 25"/>
                <a:gd name="T18" fmla="*/ 23 w 25"/>
                <a:gd name="T19" fmla="*/ 20 h 25"/>
                <a:gd name="T20" fmla="*/ 25 w 25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7"/>
            <p:cNvSpPr>
              <a:spLocks/>
            </p:cNvSpPr>
            <p:nvPr/>
          </p:nvSpPr>
          <p:spPr bwMode="auto">
            <a:xfrm flipV="1">
              <a:off x="3377035" y="202497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8"/>
            <p:cNvSpPr>
              <a:spLocks noEditPoints="1"/>
            </p:cNvSpPr>
            <p:nvPr/>
          </p:nvSpPr>
          <p:spPr bwMode="auto">
            <a:xfrm flipV="1">
              <a:off x="933335" y="1586416"/>
              <a:ext cx="2767684" cy="809957"/>
            </a:xfrm>
            <a:custGeom>
              <a:avLst/>
              <a:gdLst>
                <a:gd name="T0" fmla="*/ 72 w 1401"/>
                <a:gd name="T1" fmla="*/ 27 h 410"/>
                <a:gd name="T2" fmla="*/ 56 w 1401"/>
                <a:gd name="T3" fmla="*/ 16 h 410"/>
                <a:gd name="T4" fmla="*/ 116 w 1401"/>
                <a:gd name="T5" fmla="*/ 40 h 410"/>
                <a:gd name="T6" fmla="*/ 111 w 1401"/>
                <a:gd name="T7" fmla="*/ 32 h 410"/>
                <a:gd name="T8" fmla="*/ 160 w 1401"/>
                <a:gd name="T9" fmla="*/ 53 h 410"/>
                <a:gd name="T10" fmla="*/ 166 w 1401"/>
                <a:gd name="T11" fmla="*/ 47 h 410"/>
                <a:gd name="T12" fmla="*/ 205 w 1401"/>
                <a:gd name="T13" fmla="*/ 65 h 410"/>
                <a:gd name="T14" fmla="*/ 220 w 1401"/>
                <a:gd name="T15" fmla="*/ 63 h 410"/>
                <a:gd name="T16" fmla="*/ 250 w 1401"/>
                <a:gd name="T17" fmla="*/ 79 h 410"/>
                <a:gd name="T18" fmla="*/ 274 w 1401"/>
                <a:gd name="T19" fmla="*/ 79 h 410"/>
                <a:gd name="T20" fmla="*/ 251 w 1401"/>
                <a:gd name="T21" fmla="*/ 72 h 410"/>
                <a:gd name="T22" fmla="*/ 318 w 1401"/>
                <a:gd name="T23" fmla="*/ 98 h 410"/>
                <a:gd name="T24" fmla="*/ 306 w 1401"/>
                <a:gd name="T25" fmla="*/ 88 h 410"/>
                <a:gd name="T26" fmla="*/ 362 w 1401"/>
                <a:gd name="T27" fmla="*/ 111 h 410"/>
                <a:gd name="T28" fmla="*/ 361 w 1401"/>
                <a:gd name="T29" fmla="*/ 104 h 410"/>
                <a:gd name="T30" fmla="*/ 406 w 1401"/>
                <a:gd name="T31" fmla="*/ 124 h 410"/>
                <a:gd name="T32" fmla="*/ 416 w 1401"/>
                <a:gd name="T33" fmla="*/ 119 h 410"/>
                <a:gd name="T34" fmla="*/ 451 w 1401"/>
                <a:gd name="T35" fmla="*/ 136 h 410"/>
                <a:gd name="T36" fmla="*/ 470 w 1401"/>
                <a:gd name="T37" fmla="*/ 135 h 410"/>
                <a:gd name="T38" fmla="*/ 496 w 1401"/>
                <a:gd name="T39" fmla="*/ 149 h 410"/>
                <a:gd name="T40" fmla="*/ 519 w 1401"/>
                <a:gd name="T41" fmla="*/ 156 h 410"/>
                <a:gd name="T42" fmla="*/ 501 w 1401"/>
                <a:gd name="T43" fmla="*/ 144 h 410"/>
                <a:gd name="T44" fmla="*/ 564 w 1401"/>
                <a:gd name="T45" fmla="*/ 169 h 410"/>
                <a:gd name="T46" fmla="*/ 556 w 1401"/>
                <a:gd name="T47" fmla="*/ 160 h 410"/>
                <a:gd name="T48" fmla="*/ 608 w 1401"/>
                <a:gd name="T49" fmla="*/ 182 h 410"/>
                <a:gd name="T50" fmla="*/ 611 w 1401"/>
                <a:gd name="T51" fmla="*/ 176 h 410"/>
                <a:gd name="T52" fmla="*/ 652 w 1401"/>
                <a:gd name="T53" fmla="*/ 194 h 410"/>
                <a:gd name="T54" fmla="*/ 666 w 1401"/>
                <a:gd name="T55" fmla="*/ 192 h 410"/>
                <a:gd name="T56" fmla="*/ 696 w 1401"/>
                <a:gd name="T57" fmla="*/ 207 h 410"/>
                <a:gd name="T58" fmla="*/ 719 w 1401"/>
                <a:gd name="T59" fmla="*/ 214 h 410"/>
                <a:gd name="T60" fmla="*/ 698 w 1401"/>
                <a:gd name="T61" fmla="*/ 201 h 410"/>
                <a:gd name="T62" fmla="*/ 763 w 1401"/>
                <a:gd name="T63" fmla="*/ 227 h 410"/>
                <a:gd name="T64" fmla="*/ 753 w 1401"/>
                <a:gd name="T65" fmla="*/ 217 h 410"/>
                <a:gd name="T66" fmla="*/ 808 w 1401"/>
                <a:gd name="T67" fmla="*/ 240 h 410"/>
                <a:gd name="T68" fmla="*/ 807 w 1401"/>
                <a:gd name="T69" fmla="*/ 233 h 410"/>
                <a:gd name="T70" fmla="*/ 853 w 1401"/>
                <a:gd name="T71" fmla="*/ 253 h 410"/>
                <a:gd name="T72" fmla="*/ 862 w 1401"/>
                <a:gd name="T73" fmla="*/ 248 h 410"/>
                <a:gd name="T74" fmla="*/ 897 w 1401"/>
                <a:gd name="T75" fmla="*/ 265 h 410"/>
                <a:gd name="T76" fmla="*/ 917 w 1401"/>
                <a:gd name="T77" fmla="*/ 264 h 410"/>
                <a:gd name="T78" fmla="*/ 892 w 1401"/>
                <a:gd name="T79" fmla="*/ 264 h 410"/>
                <a:gd name="T80" fmla="*/ 964 w 1401"/>
                <a:gd name="T81" fmla="*/ 285 h 410"/>
                <a:gd name="T82" fmla="*/ 948 w 1401"/>
                <a:gd name="T83" fmla="*/ 273 h 410"/>
                <a:gd name="T84" fmla="*/ 1009 w 1401"/>
                <a:gd name="T85" fmla="*/ 298 h 410"/>
                <a:gd name="T86" fmla="*/ 1003 w 1401"/>
                <a:gd name="T87" fmla="*/ 289 h 410"/>
                <a:gd name="T88" fmla="*/ 1054 w 1401"/>
                <a:gd name="T89" fmla="*/ 311 h 410"/>
                <a:gd name="T90" fmla="*/ 1057 w 1401"/>
                <a:gd name="T91" fmla="*/ 305 h 410"/>
                <a:gd name="T92" fmla="*/ 1099 w 1401"/>
                <a:gd name="T93" fmla="*/ 324 h 410"/>
                <a:gd name="T94" fmla="*/ 1111 w 1401"/>
                <a:gd name="T95" fmla="*/ 320 h 410"/>
                <a:gd name="T96" fmla="*/ 1144 w 1401"/>
                <a:gd name="T97" fmla="*/ 337 h 410"/>
                <a:gd name="T98" fmla="*/ 1166 w 1401"/>
                <a:gd name="T99" fmla="*/ 336 h 410"/>
                <a:gd name="T100" fmla="*/ 1143 w 1401"/>
                <a:gd name="T101" fmla="*/ 330 h 410"/>
                <a:gd name="T102" fmla="*/ 1211 w 1401"/>
                <a:gd name="T103" fmla="*/ 356 h 410"/>
                <a:gd name="T104" fmla="*/ 1198 w 1401"/>
                <a:gd name="T105" fmla="*/ 346 h 410"/>
                <a:gd name="T106" fmla="*/ 1255 w 1401"/>
                <a:gd name="T107" fmla="*/ 369 h 410"/>
                <a:gd name="T108" fmla="*/ 1253 w 1401"/>
                <a:gd name="T109" fmla="*/ 361 h 410"/>
                <a:gd name="T110" fmla="*/ 1299 w 1401"/>
                <a:gd name="T111" fmla="*/ 381 h 410"/>
                <a:gd name="T112" fmla="*/ 1308 w 1401"/>
                <a:gd name="T113" fmla="*/ 377 h 410"/>
                <a:gd name="T114" fmla="*/ 1344 w 1401"/>
                <a:gd name="T115" fmla="*/ 395 h 410"/>
                <a:gd name="T116" fmla="*/ 1362 w 1401"/>
                <a:gd name="T117" fmla="*/ 393 h 410"/>
                <a:gd name="T118" fmla="*/ 1389 w 1401"/>
                <a:gd name="T119" fmla="*/ 407 h 410"/>
                <a:gd name="T120" fmla="*/ 0 w 1401"/>
                <a:gd name="T121" fmla="*/ 6 h 410"/>
                <a:gd name="T122" fmla="*/ 23 w 1401"/>
                <a:gd name="T123" fmla="*/ 13 h 410"/>
                <a:gd name="T124" fmla="*/ 6 w 1401"/>
                <a:gd name="T125" fmla="*/ 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01" h="410">
                  <a:moveTo>
                    <a:pt x="49" y="21"/>
                  </a:moveTo>
                  <a:lnTo>
                    <a:pt x="50" y="21"/>
                  </a:lnTo>
                  <a:lnTo>
                    <a:pt x="50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70" y="26"/>
                  </a:lnTo>
                  <a:lnTo>
                    <a:pt x="70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3" y="27"/>
                  </a:lnTo>
                  <a:lnTo>
                    <a:pt x="73" y="27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6" y="22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69" y="20"/>
                  </a:lnTo>
                  <a:lnTo>
                    <a:pt x="69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59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49" y="21"/>
                  </a:lnTo>
                  <a:close/>
                  <a:moveTo>
                    <a:pt x="99" y="35"/>
                  </a:moveTo>
                  <a:lnTo>
                    <a:pt x="99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5" y="36"/>
                  </a:lnTo>
                  <a:lnTo>
                    <a:pt x="105" y="37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8" y="37"/>
                  </a:lnTo>
                  <a:lnTo>
                    <a:pt x="108" y="37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10" y="38"/>
                  </a:lnTo>
                  <a:lnTo>
                    <a:pt x="110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2" y="38"/>
                  </a:lnTo>
                  <a:lnTo>
                    <a:pt x="112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4" y="39"/>
                  </a:lnTo>
                  <a:lnTo>
                    <a:pt x="114" y="39"/>
                  </a:lnTo>
                  <a:lnTo>
                    <a:pt x="115" y="39"/>
                  </a:lnTo>
                  <a:lnTo>
                    <a:pt x="115" y="39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9" y="40"/>
                  </a:lnTo>
                  <a:lnTo>
                    <a:pt x="119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4" y="42"/>
                  </a:lnTo>
                  <a:lnTo>
                    <a:pt x="126" y="36"/>
                  </a:lnTo>
                  <a:lnTo>
                    <a:pt x="125" y="36"/>
                  </a:lnTo>
                  <a:lnTo>
                    <a:pt x="125" y="35"/>
                  </a:lnTo>
                  <a:lnTo>
                    <a:pt x="124" y="35"/>
                  </a:lnTo>
                  <a:lnTo>
                    <a:pt x="124" y="35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18" y="34"/>
                  </a:lnTo>
                  <a:lnTo>
                    <a:pt x="118" y="33"/>
                  </a:lnTo>
                  <a:lnTo>
                    <a:pt x="117" y="33"/>
                  </a:lnTo>
                  <a:lnTo>
                    <a:pt x="117" y="33"/>
                  </a:lnTo>
                  <a:lnTo>
                    <a:pt x="116" y="33"/>
                  </a:lnTo>
                  <a:lnTo>
                    <a:pt x="116" y="33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1" y="32"/>
                  </a:lnTo>
                  <a:lnTo>
                    <a:pt x="111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4" y="30"/>
                  </a:lnTo>
                  <a:lnTo>
                    <a:pt x="104" y="29"/>
                  </a:lnTo>
                  <a:lnTo>
                    <a:pt x="103" y="29"/>
                  </a:lnTo>
                  <a:lnTo>
                    <a:pt x="103" y="29"/>
                  </a:lnTo>
                  <a:lnTo>
                    <a:pt x="102" y="29"/>
                  </a:lnTo>
                  <a:lnTo>
                    <a:pt x="102" y="29"/>
                  </a:lnTo>
                  <a:lnTo>
                    <a:pt x="101" y="29"/>
                  </a:lnTo>
                  <a:lnTo>
                    <a:pt x="101" y="29"/>
                  </a:lnTo>
                  <a:lnTo>
                    <a:pt x="99" y="35"/>
                  </a:lnTo>
                  <a:close/>
                  <a:moveTo>
                    <a:pt x="149" y="49"/>
                  </a:moveTo>
                  <a:lnTo>
                    <a:pt x="149" y="49"/>
                  </a:lnTo>
                  <a:lnTo>
                    <a:pt x="150" y="50"/>
                  </a:lnTo>
                  <a:lnTo>
                    <a:pt x="150" y="50"/>
                  </a:lnTo>
                  <a:lnTo>
                    <a:pt x="151" y="50"/>
                  </a:lnTo>
                  <a:lnTo>
                    <a:pt x="151" y="50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3" y="50"/>
                  </a:lnTo>
                  <a:lnTo>
                    <a:pt x="153" y="51"/>
                  </a:lnTo>
                  <a:lnTo>
                    <a:pt x="154" y="51"/>
                  </a:lnTo>
                  <a:lnTo>
                    <a:pt x="154" y="51"/>
                  </a:lnTo>
                  <a:lnTo>
                    <a:pt x="155" y="51"/>
                  </a:lnTo>
                  <a:lnTo>
                    <a:pt x="155" y="51"/>
                  </a:lnTo>
                  <a:lnTo>
                    <a:pt x="156" y="51"/>
                  </a:lnTo>
                  <a:lnTo>
                    <a:pt x="156" y="51"/>
                  </a:lnTo>
                  <a:lnTo>
                    <a:pt x="157" y="52"/>
                  </a:lnTo>
                  <a:lnTo>
                    <a:pt x="157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9" y="52"/>
                  </a:lnTo>
                  <a:lnTo>
                    <a:pt x="159" y="52"/>
                  </a:lnTo>
                  <a:lnTo>
                    <a:pt x="160" y="52"/>
                  </a:lnTo>
                  <a:lnTo>
                    <a:pt x="160" y="53"/>
                  </a:lnTo>
                  <a:lnTo>
                    <a:pt x="161" y="53"/>
                  </a:lnTo>
                  <a:lnTo>
                    <a:pt x="161" y="53"/>
                  </a:lnTo>
                  <a:lnTo>
                    <a:pt x="162" y="53"/>
                  </a:lnTo>
                  <a:lnTo>
                    <a:pt x="162" y="53"/>
                  </a:lnTo>
                  <a:lnTo>
                    <a:pt x="163" y="53"/>
                  </a:lnTo>
                  <a:lnTo>
                    <a:pt x="163" y="53"/>
                  </a:lnTo>
                  <a:lnTo>
                    <a:pt x="164" y="54"/>
                  </a:lnTo>
                  <a:lnTo>
                    <a:pt x="164" y="54"/>
                  </a:lnTo>
                  <a:lnTo>
                    <a:pt x="165" y="54"/>
                  </a:lnTo>
                  <a:lnTo>
                    <a:pt x="165" y="54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7" y="54"/>
                  </a:lnTo>
                  <a:lnTo>
                    <a:pt x="167" y="55"/>
                  </a:lnTo>
                  <a:lnTo>
                    <a:pt x="168" y="55"/>
                  </a:lnTo>
                  <a:lnTo>
                    <a:pt x="168" y="55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70" y="55"/>
                  </a:lnTo>
                  <a:lnTo>
                    <a:pt x="170" y="55"/>
                  </a:lnTo>
                  <a:lnTo>
                    <a:pt x="171" y="56"/>
                  </a:lnTo>
                  <a:lnTo>
                    <a:pt x="171" y="56"/>
                  </a:lnTo>
                  <a:lnTo>
                    <a:pt x="172" y="56"/>
                  </a:lnTo>
                  <a:lnTo>
                    <a:pt x="172" y="56"/>
                  </a:lnTo>
                  <a:lnTo>
                    <a:pt x="173" y="56"/>
                  </a:lnTo>
                  <a:lnTo>
                    <a:pt x="173" y="56"/>
                  </a:lnTo>
                  <a:lnTo>
                    <a:pt x="175" y="50"/>
                  </a:lnTo>
                  <a:lnTo>
                    <a:pt x="175" y="50"/>
                  </a:lnTo>
                  <a:lnTo>
                    <a:pt x="174" y="50"/>
                  </a:lnTo>
                  <a:lnTo>
                    <a:pt x="174" y="50"/>
                  </a:lnTo>
                  <a:lnTo>
                    <a:pt x="173" y="50"/>
                  </a:lnTo>
                  <a:lnTo>
                    <a:pt x="173" y="49"/>
                  </a:lnTo>
                  <a:lnTo>
                    <a:pt x="172" y="49"/>
                  </a:lnTo>
                  <a:lnTo>
                    <a:pt x="172" y="49"/>
                  </a:lnTo>
                  <a:lnTo>
                    <a:pt x="171" y="49"/>
                  </a:lnTo>
                  <a:lnTo>
                    <a:pt x="171" y="49"/>
                  </a:lnTo>
                  <a:lnTo>
                    <a:pt x="170" y="49"/>
                  </a:lnTo>
                  <a:lnTo>
                    <a:pt x="170" y="49"/>
                  </a:lnTo>
                  <a:lnTo>
                    <a:pt x="169" y="48"/>
                  </a:lnTo>
                  <a:lnTo>
                    <a:pt x="169" y="48"/>
                  </a:lnTo>
                  <a:lnTo>
                    <a:pt x="168" y="48"/>
                  </a:lnTo>
                  <a:lnTo>
                    <a:pt x="168" y="48"/>
                  </a:lnTo>
                  <a:lnTo>
                    <a:pt x="167" y="48"/>
                  </a:lnTo>
                  <a:lnTo>
                    <a:pt x="167" y="48"/>
                  </a:lnTo>
                  <a:lnTo>
                    <a:pt x="166" y="48"/>
                  </a:lnTo>
                  <a:lnTo>
                    <a:pt x="166" y="47"/>
                  </a:lnTo>
                  <a:lnTo>
                    <a:pt x="165" y="47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62" y="46"/>
                  </a:lnTo>
                  <a:lnTo>
                    <a:pt x="162" y="46"/>
                  </a:lnTo>
                  <a:lnTo>
                    <a:pt x="161" y="46"/>
                  </a:lnTo>
                  <a:lnTo>
                    <a:pt x="161" y="46"/>
                  </a:lnTo>
                  <a:lnTo>
                    <a:pt x="160" y="46"/>
                  </a:lnTo>
                  <a:lnTo>
                    <a:pt x="160" y="46"/>
                  </a:lnTo>
                  <a:lnTo>
                    <a:pt x="159" y="46"/>
                  </a:lnTo>
                  <a:lnTo>
                    <a:pt x="159" y="45"/>
                  </a:lnTo>
                  <a:lnTo>
                    <a:pt x="158" y="45"/>
                  </a:lnTo>
                  <a:lnTo>
                    <a:pt x="158" y="45"/>
                  </a:lnTo>
                  <a:lnTo>
                    <a:pt x="157" y="45"/>
                  </a:lnTo>
                  <a:lnTo>
                    <a:pt x="157" y="45"/>
                  </a:lnTo>
                  <a:lnTo>
                    <a:pt x="156" y="45"/>
                  </a:lnTo>
                  <a:lnTo>
                    <a:pt x="156" y="45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49" y="49"/>
                  </a:lnTo>
                  <a:close/>
                  <a:moveTo>
                    <a:pt x="198" y="63"/>
                  </a:moveTo>
                  <a:lnTo>
                    <a:pt x="199" y="64"/>
                  </a:lnTo>
                  <a:lnTo>
                    <a:pt x="199" y="64"/>
                  </a:lnTo>
                  <a:lnTo>
                    <a:pt x="200" y="64"/>
                  </a:lnTo>
                  <a:lnTo>
                    <a:pt x="200" y="64"/>
                  </a:lnTo>
                  <a:lnTo>
                    <a:pt x="201" y="64"/>
                  </a:lnTo>
                  <a:lnTo>
                    <a:pt x="201" y="64"/>
                  </a:lnTo>
                  <a:lnTo>
                    <a:pt x="202" y="64"/>
                  </a:lnTo>
                  <a:lnTo>
                    <a:pt x="202" y="65"/>
                  </a:lnTo>
                  <a:lnTo>
                    <a:pt x="203" y="65"/>
                  </a:lnTo>
                  <a:lnTo>
                    <a:pt x="203" y="65"/>
                  </a:lnTo>
                  <a:lnTo>
                    <a:pt x="204" y="65"/>
                  </a:lnTo>
                  <a:lnTo>
                    <a:pt x="204" y="65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06" y="66"/>
                  </a:lnTo>
                  <a:lnTo>
                    <a:pt x="206" y="66"/>
                  </a:lnTo>
                  <a:lnTo>
                    <a:pt x="207" y="66"/>
                  </a:lnTo>
                  <a:lnTo>
                    <a:pt x="207" y="66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9" y="66"/>
                  </a:lnTo>
                  <a:lnTo>
                    <a:pt x="209" y="67"/>
                  </a:lnTo>
                  <a:lnTo>
                    <a:pt x="210" y="67"/>
                  </a:lnTo>
                  <a:lnTo>
                    <a:pt x="210" y="67"/>
                  </a:lnTo>
                  <a:lnTo>
                    <a:pt x="211" y="67"/>
                  </a:lnTo>
                  <a:lnTo>
                    <a:pt x="211" y="67"/>
                  </a:lnTo>
                  <a:lnTo>
                    <a:pt x="212" y="67"/>
                  </a:lnTo>
                  <a:lnTo>
                    <a:pt x="212" y="67"/>
                  </a:lnTo>
                  <a:lnTo>
                    <a:pt x="213" y="68"/>
                  </a:lnTo>
                  <a:lnTo>
                    <a:pt x="213" y="68"/>
                  </a:lnTo>
                  <a:lnTo>
                    <a:pt x="214" y="68"/>
                  </a:lnTo>
                  <a:lnTo>
                    <a:pt x="214" y="68"/>
                  </a:lnTo>
                  <a:lnTo>
                    <a:pt x="215" y="68"/>
                  </a:lnTo>
                  <a:lnTo>
                    <a:pt x="215" y="68"/>
                  </a:lnTo>
                  <a:lnTo>
                    <a:pt x="216" y="68"/>
                  </a:lnTo>
                  <a:lnTo>
                    <a:pt x="216" y="69"/>
                  </a:lnTo>
                  <a:lnTo>
                    <a:pt x="217" y="69"/>
                  </a:lnTo>
                  <a:lnTo>
                    <a:pt x="217" y="69"/>
                  </a:lnTo>
                  <a:lnTo>
                    <a:pt x="218" y="69"/>
                  </a:lnTo>
                  <a:lnTo>
                    <a:pt x="218" y="69"/>
                  </a:lnTo>
                  <a:lnTo>
                    <a:pt x="219" y="69"/>
                  </a:lnTo>
                  <a:lnTo>
                    <a:pt x="219" y="69"/>
                  </a:lnTo>
                  <a:lnTo>
                    <a:pt x="220" y="70"/>
                  </a:lnTo>
                  <a:lnTo>
                    <a:pt x="220" y="70"/>
                  </a:lnTo>
                  <a:lnTo>
                    <a:pt x="221" y="70"/>
                  </a:lnTo>
                  <a:lnTo>
                    <a:pt x="221" y="70"/>
                  </a:lnTo>
                  <a:lnTo>
                    <a:pt x="222" y="70"/>
                  </a:lnTo>
                  <a:lnTo>
                    <a:pt x="222" y="71"/>
                  </a:lnTo>
                  <a:lnTo>
                    <a:pt x="223" y="71"/>
                  </a:lnTo>
                  <a:lnTo>
                    <a:pt x="225" y="64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2" y="64"/>
                  </a:lnTo>
                  <a:lnTo>
                    <a:pt x="222" y="63"/>
                  </a:lnTo>
                  <a:lnTo>
                    <a:pt x="221" y="63"/>
                  </a:lnTo>
                  <a:lnTo>
                    <a:pt x="221" y="63"/>
                  </a:lnTo>
                  <a:lnTo>
                    <a:pt x="220" y="63"/>
                  </a:lnTo>
                  <a:lnTo>
                    <a:pt x="220" y="63"/>
                  </a:lnTo>
                  <a:lnTo>
                    <a:pt x="219" y="63"/>
                  </a:lnTo>
                  <a:lnTo>
                    <a:pt x="219" y="63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7" y="62"/>
                  </a:lnTo>
                  <a:lnTo>
                    <a:pt x="217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5" y="62"/>
                  </a:lnTo>
                  <a:lnTo>
                    <a:pt x="215" y="61"/>
                  </a:lnTo>
                  <a:lnTo>
                    <a:pt x="214" y="61"/>
                  </a:lnTo>
                  <a:lnTo>
                    <a:pt x="214" y="61"/>
                  </a:lnTo>
                  <a:lnTo>
                    <a:pt x="213" y="61"/>
                  </a:lnTo>
                  <a:lnTo>
                    <a:pt x="213" y="61"/>
                  </a:lnTo>
                  <a:lnTo>
                    <a:pt x="212" y="61"/>
                  </a:lnTo>
                  <a:lnTo>
                    <a:pt x="212" y="61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0" y="60"/>
                  </a:lnTo>
                  <a:lnTo>
                    <a:pt x="210" y="60"/>
                  </a:lnTo>
                  <a:lnTo>
                    <a:pt x="209" y="60"/>
                  </a:lnTo>
                  <a:lnTo>
                    <a:pt x="209" y="60"/>
                  </a:lnTo>
                  <a:lnTo>
                    <a:pt x="208" y="60"/>
                  </a:lnTo>
                  <a:lnTo>
                    <a:pt x="208" y="59"/>
                  </a:lnTo>
                  <a:lnTo>
                    <a:pt x="207" y="59"/>
                  </a:lnTo>
                  <a:lnTo>
                    <a:pt x="207" y="59"/>
                  </a:lnTo>
                  <a:lnTo>
                    <a:pt x="206" y="59"/>
                  </a:lnTo>
                  <a:lnTo>
                    <a:pt x="206" y="59"/>
                  </a:lnTo>
                  <a:lnTo>
                    <a:pt x="205" y="59"/>
                  </a:lnTo>
                  <a:lnTo>
                    <a:pt x="205" y="59"/>
                  </a:lnTo>
                  <a:lnTo>
                    <a:pt x="204" y="58"/>
                  </a:lnTo>
                  <a:lnTo>
                    <a:pt x="204" y="58"/>
                  </a:lnTo>
                  <a:lnTo>
                    <a:pt x="203" y="58"/>
                  </a:lnTo>
                  <a:lnTo>
                    <a:pt x="203" y="58"/>
                  </a:lnTo>
                  <a:lnTo>
                    <a:pt x="202" y="58"/>
                  </a:lnTo>
                  <a:lnTo>
                    <a:pt x="202" y="58"/>
                  </a:lnTo>
                  <a:lnTo>
                    <a:pt x="201" y="58"/>
                  </a:lnTo>
                  <a:lnTo>
                    <a:pt x="201" y="57"/>
                  </a:lnTo>
                  <a:lnTo>
                    <a:pt x="200" y="57"/>
                  </a:lnTo>
                  <a:lnTo>
                    <a:pt x="198" y="63"/>
                  </a:lnTo>
                  <a:close/>
                  <a:moveTo>
                    <a:pt x="248" y="78"/>
                  </a:moveTo>
                  <a:lnTo>
                    <a:pt x="248" y="78"/>
                  </a:lnTo>
                  <a:lnTo>
                    <a:pt x="249" y="78"/>
                  </a:lnTo>
                  <a:lnTo>
                    <a:pt x="249" y="78"/>
                  </a:lnTo>
                  <a:lnTo>
                    <a:pt x="250" y="78"/>
                  </a:lnTo>
                  <a:lnTo>
                    <a:pt x="250" y="79"/>
                  </a:lnTo>
                  <a:lnTo>
                    <a:pt x="251" y="79"/>
                  </a:lnTo>
                  <a:lnTo>
                    <a:pt x="251" y="79"/>
                  </a:lnTo>
                  <a:lnTo>
                    <a:pt x="252" y="79"/>
                  </a:lnTo>
                  <a:lnTo>
                    <a:pt x="252" y="79"/>
                  </a:lnTo>
                  <a:lnTo>
                    <a:pt x="253" y="79"/>
                  </a:lnTo>
                  <a:lnTo>
                    <a:pt x="253" y="79"/>
                  </a:lnTo>
                  <a:lnTo>
                    <a:pt x="254" y="80"/>
                  </a:lnTo>
                  <a:lnTo>
                    <a:pt x="254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7" y="80"/>
                  </a:lnTo>
                  <a:lnTo>
                    <a:pt x="257" y="81"/>
                  </a:lnTo>
                  <a:lnTo>
                    <a:pt x="258" y="81"/>
                  </a:lnTo>
                  <a:lnTo>
                    <a:pt x="258" y="81"/>
                  </a:lnTo>
                  <a:lnTo>
                    <a:pt x="259" y="81"/>
                  </a:lnTo>
                  <a:lnTo>
                    <a:pt x="259" y="81"/>
                  </a:lnTo>
                  <a:lnTo>
                    <a:pt x="260" y="81"/>
                  </a:lnTo>
                  <a:lnTo>
                    <a:pt x="260" y="81"/>
                  </a:lnTo>
                  <a:lnTo>
                    <a:pt x="261" y="82"/>
                  </a:lnTo>
                  <a:lnTo>
                    <a:pt x="261" y="82"/>
                  </a:lnTo>
                  <a:lnTo>
                    <a:pt x="262" y="82"/>
                  </a:lnTo>
                  <a:lnTo>
                    <a:pt x="262" y="82"/>
                  </a:lnTo>
                  <a:lnTo>
                    <a:pt x="263" y="82"/>
                  </a:lnTo>
                  <a:lnTo>
                    <a:pt x="263" y="82"/>
                  </a:lnTo>
                  <a:lnTo>
                    <a:pt x="264" y="82"/>
                  </a:lnTo>
                  <a:lnTo>
                    <a:pt x="264" y="83"/>
                  </a:lnTo>
                  <a:lnTo>
                    <a:pt x="265" y="83"/>
                  </a:lnTo>
                  <a:lnTo>
                    <a:pt x="265" y="83"/>
                  </a:lnTo>
                  <a:lnTo>
                    <a:pt x="266" y="83"/>
                  </a:lnTo>
                  <a:lnTo>
                    <a:pt x="266" y="83"/>
                  </a:lnTo>
                  <a:lnTo>
                    <a:pt x="267" y="83"/>
                  </a:lnTo>
                  <a:lnTo>
                    <a:pt x="267" y="83"/>
                  </a:lnTo>
                  <a:lnTo>
                    <a:pt x="268" y="84"/>
                  </a:lnTo>
                  <a:lnTo>
                    <a:pt x="268" y="84"/>
                  </a:lnTo>
                  <a:lnTo>
                    <a:pt x="269" y="84"/>
                  </a:lnTo>
                  <a:lnTo>
                    <a:pt x="269" y="84"/>
                  </a:lnTo>
                  <a:lnTo>
                    <a:pt x="270" y="84"/>
                  </a:lnTo>
                  <a:lnTo>
                    <a:pt x="270" y="84"/>
                  </a:lnTo>
                  <a:lnTo>
                    <a:pt x="271" y="84"/>
                  </a:lnTo>
                  <a:lnTo>
                    <a:pt x="271" y="85"/>
                  </a:lnTo>
                  <a:lnTo>
                    <a:pt x="272" y="85"/>
                  </a:lnTo>
                  <a:lnTo>
                    <a:pt x="272" y="85"/>
                  </a:lnTo>
                  <a:lnTo>
                    <a:pt x="274" y="79"/>
                  </a:lnTo>
                  <a:lnTo>
                    <a:pt x="274" y="79"/>
                  </a:lnTo>
                  <a:lnTo>
                    <a:pt x="273" y="78"/>
                  </a:lnTo>
                  <a:lnTo>
                    <a:pt x="273" y="78"/>
                  </a:lnTo>
                  <a:lnTo>
                    <a:pt x="272" y="78"/>
                  </a:lnTo>
                  <a:lnTo>
                    <a:pt x="272" y="78"/>
                  </a:lnTo>
                  <a:lnTo>
                    <a:pt x="271" y="78"/>
                  </a:lnTo>
                  <a:lnTo>
                    <a:pt x="271" y="78"/>
                  </a:lnTo>
                  <a:lnTo>
                    <a:pt x="270" y="78"/>
                  </a:lnTo>
                  <a:lnTo>
                    <a:pt x="270" y="77"/>
                  </a:lnTo>
                  <a:lnTo>
                    <a:pt x="269" y="77"/>
                  </a:lnTo>
                  <a:lnTo>
                    <a:pt x="269" y="77"/>
                  </a:lnTo>
                  <a:lnTo>
                    <a:pt x="268" y="77"/>
                  </a:lnTo>
                  <a:lnTo>
                    <a:pt x="268" y="77"/>
                  </a:lnTo>
                  <a:lnTo>
                    <a:pt x="267" y="77"/>
                  </a:lnTo>
                  <a:lnTo>
                    <a:pt x="267" y="77"/>
                  </a:lnTo>
                  <a:lnTo>
                    <a:pt x="266" y="76"/>
                  </a:lnTo>
                  <a:lnTo>
                    <a:pt x="266" y="76"/>
                  </a:lnTo>
                  <a:lnTo>
                    <a:pt x="265" y="76"/>
                  </a:lnTo>
                  <a:lnTo>
                    <a:pt x="265" y="76"/>
                  </a:lnTo>
                  <a:lnTo>
                    <a:pt x="264" y="76"/>
                  </a:lnTo>
                  <a:lnTo>
                    <a:pt x="264" y="76"/>
                  </a:lnTo>
                  <a:lnTo>
                    <a:pt x="263" y="76"/>
                  </a:lnTo>
                  <a:lnTo>
                    <a:pt x="263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1" y="75"/>
                  </a:lnTo>
                  <a:lnTo>
                    <a:pt x="261" y="75"/>
                  </a:lnTo>
                  <a:lnTo>
                    <a:pt x="260" y="75"/>
                  </a:lnTo>
                  <a:lnTo>
                    <a:pt x="260" y="75"/>
                  </a:lnTo>
                  <a:lnTo>
                    <a:pt x="259" y="74"/>
                  </a:lnTo>
                  <a:lnTo>
                    <a:pt x="259" y="74"/>
                  </a:lnTo>
                  <a:lnTo>
                    <a:pt x="258" y="74"/>
                  </a:lnTo>
                  <a:lnTo>
                    <a:pt x="258" y="74"/>
                  </a:lnTo>
                  <a:lnTo>
                    <a:pt x="257" y="74"/>
                  </a:lnTo>
                  <a:lnTo>
                    <a:pt x="257" y="74"/>
                  </a:lnTo>
                  <a:lnTo>
                    <a:pt x="256" y="74"/>
                  </a:lnTo>
                  <a:lnTo>
                    <a:pt x="256" y="73"/>
                  </a:lnTo>
                  <a:lnTo>
                    <a:pt x="255" y="73"/>
                  </a:lnTo>
                  <a:lnTo>
                    <a:pt x="255" y="73"/>
                  </a:lnTo>
                  <a:lnTo>
                    <a:pt x="254" y="73"/>
                  </a:lnTo>
                  <a:lnTo>
                    <a:pt x="254" y="73"/>
                  </a:lnTo>
                  <a:lnTo>
                    <a:pt x="253" y="73"/>
                  </a:lnTo>
                  <a:lnTo>
                    <a:pt x="253" y="73"/>
                  </a:lnTo>
                  <a:lnTo>
                    <a:pt x="252" y="72"/>
                  </a:lnTo>
                  <a:lnTo>
                    <a:pt x="252" y="72"/>
                  </a:lnTo>
                  <a:lnTo>
                    <a:pt x="251" y="72"/>
                  </a:lnTo>
                  <a:lnTo>
                    <a:pt x="251" y="72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48" y="78"/>
                  </a:lnTo>
                  <a:close/>
                  <a:moveTo>
                    <a:pt x="297" y="92"/>
                  </a:moveTo>
                  <a:lnTo>
                    <a:pt x="298" y="92"/>
                  </a:lnTo>
                  <a:lnTo>
                    <a:pt x="298" y="92"/>
                  </a:lnTo>
                  <a:lnTo>
                    <a:pt x="299" y="92"/>
                  </a:lnTo>
                  <a:lnTo>
                    <a:pt x="299" y="93"/>
                  </a:lnTo>
                  <a:lnTo>
                    <a:pt x="300" y="93"/>
                  </a:lnTo>
                  <a:lnTo>
                    <a:pt x="300" y="93"/>
                  </a:lnTo>
                  <a:lnTo>
                    <a:pt x="301" y="93"/>
                  </a:lnTo>
                  <a:lnTo>
                    <a:pt x="301" y="93"/>
                  </a:lnTo>
                  <a:lnTo>
                    <a:pt x="302" y="93"/>
                  </a:lnTo>
                  <a:lnTo>
                    <a:pt x="302" y="93"/>
                  </a:lnTo>
                  <a:lnTo>
                    <a:pt x="303" y="94"/>
                  </a:lnTo>
                  <a:lnTo>
                    <a:pt x="303" y="94"/>
                  </a:lnTo>
                  <a:lnTo>
                    <a:pt x="304" y="94"/>
                  </a:lnTo>
                  <a:lnTo>
                    <a:pt x="304" y="94"/>
                  </a:lnTo>
                  <a:lnTo>
                    <a:pt x="305" y="94"/>
                  </a:lnTo>
                  <a:lnTo>
                    <a:pt x="305" y="94"/>
                  </a:lnTo>
                  <a:lnTo>
                    <a:pt x="306" y="94"/>
                  </a:lnTo>
                  <a:lnTo>
                    <a:pt x="306" y="95"/>
                  </a:lnTo>
                  <a:lnTo>
                    <a:pt x="307" y="95"/>
                  </a:lnTo>
                  <a:lnTo>
                    <a:pt x="307" y="95"/>
                  </a:lnTo>
                  <a:lnTo>
                    <a:pt x="308" y="95"/>
                  </a:lnTo>
                  <a:lnTo>
                    <a:pt x="308" y="95"/>
                  </a:lnTo>
                  <a:lnTo>
                    <a:pt x="309" y="95"/>
                  </a:lnTo>
                  <a:lnTo>
                    <a:pt x="309" y="95"/>
                  </a:lnTo>
                  <a:lnTo>
                    <a:pt x="310" y="96"/>
                  </a:lnTo>
                  <a:lnTo>
                    <a:pt x="310" y="96"/>
                  </a:lnTo>
                  <a:lnTo>
                    <a:pt x="311" y="96"/>
                  </a:lnTo>
                  <a:lnTo>
                    <a:pt x="311" y="96"/>
                  </a:lnTo>
                  <a:lnTo>
                    <a:pt x="312" y="96"/>
                  </a:lnTo>
                  <a:lnTo>
                    <a:pt x="312" y="96"/>
                  </a:lnTo>
                  <a:lnTo>
                    <a:pt x="313" y="96"/>
                  </a:lnTo>
                  <a:lnTo>
                    <a:pt x="313" y="97"/>
                  </a:lnTo>
                  <a:lnTo>
                    <a:pt x="314" y="97"/>
                  </a:lnTo>
                  <a:lnTo>
                    <a:pt x="314" y="97"/>
                  </a:lnTo>
                  <a:lnTo>
                    <a:pt x="315" y="97"/>
                  </a:lnTo>
                  <a:lnTo>
                    <a:pt x="315" y="97"/>
                  </a:lnTo>
                  <a:lnTo>
                    <a:pt x="316" y="98"/>
                  </a:lnTo>
                  <a:lnTo>
                    <a:pt x="316" y="98"/>
                  </a:lnTo>
                  <a:lnTo>
                    <a:pt x="317" y="98"/>
                  </a:lnTo>
                  <a:lnTo>
                    <a:pt x="317" y="98"/>
                  </a:lnTo>
                  <a:lnTo>
                    <a:pt x="318" y="98"/>
                  </a:lnTo>
                  <a:lnTo>
                    <a:pt x="318" y="98"/>
                  </a:lnTo>
                  <a:lnTo>
                    <a:pt x="319" y="98"/>
                  </a:lnTo>
                  <a:lnTo>
                    <a:pt x="319" y="99"/>
                  </a:lnTo>
                  <a:lnTo>
                    <a:pt x="320" y="99"/>
                  </a:lnTo>
                  <a:lnTo>
                    <a:pt x="320" y="99"/>
                  </a:lnTo>
                  <a:lnTo>
                    <a:pt x="321" y="99"/>
                  </a:lnTo>
                  <a:lnTo>
                    <a:pt x="321" y="99"/>
                  </a:lnTo>
                  <a:lnTo>
                    <a:pt x="322" y="99"/>
                  </a:lnTo>
                  <a:lnTo>
                    <a:pt x="322" y="99"/>
                  </a:lnTo>
                  <a:lnTo>
                    <a:pt x="324" y="93"/>
                  </a:lnTo>
                  <a:lnTo>
                    <a:pt x="324" y="93"/>
                  </a:lnTo>
                  <a:lnTo>
                    <a:pt x="323" y="93"/>
                  </a:lnTo>
                  <a:lnTo>
                    <a:pt x="323" y="93"/>
                  </a:lnTo>
                  <a:lnTo>
                    <a:pt x="322" y="92"/>
                  </a:lnTo>
                  <a:lnTo>
                    <a:pt x="322" y="92"/>
                  </a:lnTo>
                  <a:lnTo>
                    <a:pt x="321" y="92"/>
                  </a:lnTo>
                  <a:lnTo>
                    <a:pt x="321" y="92"/>
                  </a:lnTo>
                  <a:lnTo>
                    <a:pt x="320" y="92"/>
                  </a:lnTo>
                  <a:lnTo>
                    <a:pt x="320" y="92"/>
                  </a:lnTo>
                  <a:lnTo>
                    <a:pt x="319" y="92"/>
                  </a:lnTo>
                  <a:lnTo>
                    <a:pt x="319" y="91"/>
                  </a:lnTo>
                  <a:lnTo>
                    <a:pt x="318" y="91"/>
                  </a:lnTo>
                  <a:lnTo>
                    <a:pt x="318" y="91"/>
                  </a:lnTo>
                  <a:lnTo>
                    <a:pt x="317" y="91"/>
                  </a:lnTo>
                  <a:lnTo>
                    <a:pt x="317" y="91"/>
                  </a:lnTo>
                  <a:lnTo>
                    <a:pt x="316" y="91"/>
                  </a:lnTo>
                  <a:lnTo>
                    <a:pt x="316" y="91"/>
                  </a:lnTo>
                  <a:lnTo>
                    <a:pt x="315" y="90"/>
                  </a:lnTo>
                  <a:lnTo>
                    <a:pt x="315" y="90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3" y="90"/>
                  </a:lnTo>
                  <a:lnTo>
                    <a:pt x="313" y="90"/>
                  </a:lnTo>
                  <a:lnTo>
                    <a:pt x="312" y="90"/>
                  </a:lnTo>
                  <a:lnTo>
                    <a:pt x="312" y="89"/>
                  </a:lnTo>
                  <a:lnTo>
                    <a:pt x="311" y="89"/>
                  </a:lnTo>
                  <a:lnTo>
                    <a:pt x="311" y="89"/>
                  </a:lnTo>
                  <a:lnTo>
                    <a:pt x="310" y="89"/>
                  </a:lnTo>
                  <a:lnTo>
                    <a:pt x="310" y="89"/>
                  </a:lnTo>
                  <a:lnTo>
                    <a:pt x="309" y="89"/>
                  </a:lnTo>
                  <a:lnTo>
                    <a:pt x="309" y="89"/>
                  </a:lnTo>
                  <a:lnTo>
                    <a:pt x="308" y="88"/>
                  </a:lnTo>
                  <a:lnTo>
                    <a:pt x="308" y="88"/>
                  </a:lnTo>
                  <a:lnTo>
                    <a:pt x="307" y="88"/>
                  </a:lnTo>
                  <a:lnTo>
                    <a:pt x="307" y="88"/>
                  </a:lnTo>
                  <a:lnTo>
                    <a:pt x="306" y="88"/>
                  </a:lnTo>
                  <a:lnTo>
                    <a:pt x="306" y="88"/>
                  </a:lnTo>
                  <a:lnTo>
                    <a:pt x="305" y="88"/>
                  </a:lnTo>
                  <a:lnTo>
                    <a:pt x="305" y="87"/>
                  </a:lnTo>
                  <a:lnTo>
                    <a:pt x="304" y="87"/>
                  </a:lnTo>
                  <a:lnTo>
                    <a:pt x="304" y="87"/>
                  </a:lnTo>
                  <a:lnTo>
                    <a:pt x="303" y="87"/>
                  </a:lnTo>
                  <a:lnTo>
                    <a:pt x="303" y="87"/>
                  </a:lnTo>
                  <a:lnTo>
                    <a:pt x="302" y="87"/>
                  </a:lnTo>
                  <a:lnTo>
                    <a:pt x="302" y="87"/>
                  </a:lnTo>
                  <a:lnTo>
                    <a:pt x="301" y="86"/>
                  </a:lnTo>
                  <a:lnTo>
                    <a:pt x="301" y="86"/>
                  </a:lnTo>
                  <a:lnTo>
                    <a:pt x="300" y="86"/>
                  </a:lnTo>
                  <a:lnTo>
                    <a:pt x="300" y="86"/>
                  </a:lnTo>
                  <a:lnTo>
                    <a:pt x="299" y="86"/>
                  </a:lnTo>
                  <a:lnTo>
                    <a:pt x="297" y="92"/>
                  </a:lnTo>
                  <a:close/>
                  <a:moveTo>
                    <a:pt x="347" y="106"/>
                  </a:moveTo>
                  <a:lnTo>
                    <a:pt x="347" y="107"/>
                  </a:lnTo>
                  <a:lnTo>
                    <a:pt x="348" y="107"/>
                  </a:lnTo>
                  <a:lnTo>
                    <a:pt x="348" y="107"/>
                  </a:lnTo>
                  <a:lnTo>
                    <a:pt x="349" y="107"/>
                  </a:lnTo>
                  <a:lnTo>
                    <a:pt x="349" y="107"/>
                  </a:lnTo>
                  <a:lnTo>
                    <a:pt x="350" y="107"/>
                  </a:lnTo>
                  <a:lnTo>
                    <a:pt x="350" y="107"/>
                  </a:lnTo>
                  <a:lnTo>
                    <a:pt x="351" y="108"/>
                  </a:lnTo>
                  <a:lnTo>
                    <a:pt x="351" y="108"/>
                  </a:lnTo>
                  <a:lnTo>
                    <a:pt x="352" y="108"/>
                  </a:lnTo>
                  <a:lnTo>
                    <a:pt x="352" y="108"/>
                  </a:lnTo>
                  <a:lnTo>
                    <a:pt x="353" y="108"/>
                  </a:lnTo>
                  <a:lnTo>
                    <a:pt x="353" y="108"/>
                  </a:lnTo>
                  <a:lnTo>
                    <a:pt x="354" y="108"/>
                  </a:lnTo>
                  <a:lnTo>
                    <a:pt x="354" y="109"/>
                  </a:lnTo>
                  <a:lnTo>
                    <a:pt x="355" y="109"/>
                  </a:lnTo>
                  <a:lnTo>
                    <a:pt x="355" y="109"/>
                  </a:lnTo>
                  <a:lnTo>
                    <a:pt x="356" y="109"/>
                  </a:lnTo>
                  <a:lnTo>
                    <a:pt x="356" y="109"/>
                  </a:lnTo>
                  <a:lnTo>
                    <a:pt x="357" y="109"/>
                  </a:lnTo>
                  <a:lnTo>
                    <a:pt x="357" y="109"/>
                  </a:lnTo>
                  <a:lnTo>
                    <a:pt x="358" y="110"/>
                  </a:lnTo>
                  <a:lnTo>
                    <a:pt x="358" y="110"/>
                  </a:lnTo>
                  <a:lnTo>
                    <a:pt x="359" y="110"/>
                  </a:lnTo>
                  <a:lnTo>
                    <a:pt x="359" y="110"/>
                  </a:lnTo>
                  <a:lnTo>
                    <a:pt x="360" y="110"/>
                  </a:lnTo>
                  <a:lnTo>
                    <a:pt x="360" y="110"/>
                  </a:lnTo>
                  <a:lnTo>
                    <a:pt x="361" y="110"/>
                  </a:lnTo>
                  <a:lnTo>
                    <a:pt x="361" y="111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63" y="111"/>
                  </a:lnTo>
                  <a:lnTo>
                    <a:pt x="363" y="111"/>
                  </a:lnTo>
                  <a:lnTo>
                    <a:pt x="364" y="111"/>
                  </a:lnTo>
                  <a:lnTo>
                    <a:pt x="364" y="111"/>
                  </a:lnTo>
                  <a:lnTo>
                    <a:pt x="365" y="112"/>
                  </a:lnTo>
                  <a:lnTo>
                    <a:pt x="365" y="112"/>
                  </a:lnTo>
                  <a:lnTo>
                    <a:pt x="366" y="112"/>
                  </a:lnTo>
                  <a:lnTo>
                    <a:pt x="366" y="112"/>
                  </a:lnTo>
                  <a:lnTo>
                    <a:pt x="367" y="112"/>
                  </a:lnTo>
                  <a:lnTo>
                    <a:pt x="367" y="112"/>
                  </a:lnTo>
                  <a:lnTo>
                    <a:pt x="368" y="112"/>
                  </a:lnTo>
                  <a:lnTo>
                    <a:pt x="368" y="113"/>
                  </a:lnTo>
                  <a:lnTo>
                    <a:pt x="369" y="113"/>
                  </a:lnTo>
                  <a:lnTo>
                    <a:pt x="369" y="113"/>
                  </a:lnTo>
                  <a:lnTo>
                    <a:pt x="370" y="113"/>
                  </a:lnTo>
                  <a:lnTo>
                    <a:pt x="370" y="113"/>
                  </a:lnTo>
                  <a:lnTo>
                    <a:pt x="371" y="113"/>
                  </a:lnTo>
                  <a:lnTo>
                    <a:pt x="371" y="113"/>
                  </a:lnTo>
                  <a:lnTo>
                    <a:pt x="372" y="114"/>
                  </a:lnTo>
                  <a:lnTo>
                    <a:pt x="374" y="107"/>
                  </a:lnTo>
                  <a:lnTo>
                    <a:pt x="373" y="107"/>
                  </a:lnTo>
                  <a:lnTo>
                    <a:pt x="373" y="107"/>
                  </a:lnTo>
                  <a:lnTo>
                    <a:pt x="372" y="107"/>
                  </a:lnTo>
                  <a:lnTo>
                    <a:pt x="372" y="107"/>
                  </a:lnTo>
                  <a:lnTo>
                    <a:pt x="371" y="107"/>
                  </a:lnTo>
                  <a:lnTo>
                    <a:pt x="371" y="107"/>
                  </a:lnTo>
                  <a:lnTo>
                    <a:pt x="370" y="106"/>
                  </a:lnTo>
                  <a:lnTo>
                    <a:pt x="370" y="106"/>
                  </a:lnTo>
                  <a:lnTo>
                    <a:pt x="369" y="106"/>
                  </a:lnTo>
                  <a:lnTo>
                    <a:pt x="369" y="106"/>
                  </a:lnTo>
                  <a:lnTo>
                    <a:pt x="368" y="106"/>
                  </a:lnTo>
                  <a:lnTo>
                    <a:pt x="368" y="106"/>
                  </a:lnTo>
                  <a:lnTo>
                    <a:pt x="367" y="106"/>
                  </a:lnTo>
                  <a:lnTo>
                    <a:pt x="367" y="105"/>
                  </a:lnTo>
                  <a:lnTo>
                    <a:pt x="366" y="105"/>
                  </a:lnTo>
                  <a:lnTo>
                    <a:pt x="366" y="105"/>
                  </a:lnTo>
                  <a:lnTo>
                    <a:pt x="365" y="105"/>
                  </a:lnTo>
                  <a:lnTo>
                    <a:pt x="365" y="105"/>
                  </a:lnTo>
                  <a:lnTo>
                    <a:pt x="364" y="105"/>
                  </a:lnTo>
                  <a:lnTo>
                    <a:pt x="364" y="105"/>
                  </a:lnTo>
                  <a:lnTo>
                    <a:pt x="363" y="104"/>
                  </a:lnTo>
                  <a:lnTo>
                    <a:pt x="363" y="104"/>
                  </a:lnTo>
                  <a:lnTo>
                    <a:pt x="362" y="104"/>
                  </a:lnTo>
                  <a:lnTo>
                    <a:pt x="362" y="104"/>
                  </a:lnTo>
                  <a:lnTo>
                    <a:pt x="361" y="104"/>
                  </a:lnTo>
                  <a:lnTo>
                    <a:pt x="361" y="104"/>
                  </a:lnTo>
                  <a:lnTo>
                    <a:pt x="360" y="104"/>
                  </a:lnTo>
                  <a:lnTo>
                    <a:pt x="360" y="103"/>
                  </a:lnTo>
                  <a:lnTo>
                    <a:pt x="359" y="103"/>
                  </a:lnTo>
                  <a:lnTo>
                    <a:pt x="359" y="103"/>
                  </a:lnTo>
                  <a:lnTo>
                    <a:pt x="358" y="103"/>
                  </a:lnTo>
                  <a:lnTo>
                    <a:pt x="358" y="103"/>
                  </a:lnTo>
                  <a:lnTo>
                    <a:pt x="357" y="103"/>
                  </a:lnTo>
                  <a:lnTo>
                    <a:pt x="357" y="103"/>
                  </a:lnTo>
                  <a:lnTo>
                    <a:pt x="356" y="102"/>
                  </a:lnTo>
                  <a:lnTo>
                    <a:pt x="356" y="102"/>
                  </a:lnTo>
                  <a:lnTo>
                    <a:pt x="355" y="102"/>
                  </a:lnTo>
                  <a:lnTo>
                    <a:pt x="355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3" y="102"/>
                  </a:lnTo>
                  <a:lnTo>
                    <a:pt x="353" y="101"/>
                  </a:lnTo>
                  <a:lnTo>
                    <a:pt x="352" y="101"/>
                  </a:lnTo>
                  <a:lnTo>
                    <a:pt x="352" y="101"/>
                  </a:lnTo>
                  <a:lnTo>
                    <a:pt x="351" y="101"/>
                  </a:lnTo>
                  <a:lnTo>
                    <a:pt x="351" y="101"/>
                  </a:lnTo>
                  <a:lnTo>
                    <a:pt x="350" y="101"/>
                  </a:lnTo>
                  <a:lnTo>
                    <a:pt x="350" y="101"/>
                  </a:lnTo>
                  <a:lnTo>
                    <a:pt x="349" y="100"/>
                  </a:lnTo>
                  <a:lnTo>
                    <a:pt x="349" y="100"/>
                  </a:lnTo>
                  <a:lnTo>
                    <a:pt x="347" y="106"/>
                  </a:lnTo>
                  <a:close/>
                  <a:moveTo>
                    <a:pt x="397" y="121"/>
                  </a:moveTo>
                  <a:lnTo>
                    <a:pt x="397" y="121"/>
                  </a:lnTo>
                  <a:lnTo>
                    <a:pt x="397" y="121"/>
                  </a:lnTo>
                  <a:lnTo>
                    <a:pt x="398" y="121"/>
                  </a:lnTo>
                  <a:lnTo>
                    <a:pt x="398" y="121"/>
                  </a:lnTo>
                  <a:lnTo>
                    <a:pt x="399" y="121"/>
                  </a:lnTo>
                  <a:lnTo>
                    <a:pt x="399" y="121"/>
                  </a:lnTo>
                  <a:lnTo>
                    <a:pt x="400" y="122"/>
                  </a:lnTo>
                  <a:lnTo>
                    <a:pt x="400" y="122"/>
                  </a:lnTo>
                  <a:lnTo>
                    <a:pt x="401" y="122"/>
                  </a:lnTo>
                  <a:lnTo>
                    <a:pt x="401" y="122"/>
                  </a:lnTo>
                  <a:lnTo>
                    <a:pt x="402" y="122"/>
                  </a:lnTo>
                  <a:lnTo>
                    <a:pt x="402" y="122"/>
                  </a:lnTo>
                  <a:lnTo>
                    <a:pt x="403" y="122"/>
                  </a:lnTo>
                  <a:lnTo>
                    <a:pt x="403" y="123"/>
                  </a:lnTo>
                  <a:lnTo>
                    <a:pt x="404" y="123"/>
                  </a:lnTo>
                  <a:lnTo>
                    <a:pt x="404" y="123"/>
                  </a:lnTo>
                  <a:lnTo>
                    <a:pt x="405" y="123"/>
                  </a:lnTo>
                  <a:lnTo>
                    <a:pt x="405" y="123"/>
                  </a:lnTo>
                  <a:lnTo>
                    <a:pt x="406" y="124"/>
                  </a:lnTo>
                  <a:lnTo>
                    <a:pt x="406" y="124"/>
                  </a:lnTo>
                  <a:lnTo>
                    <a:pt x="407" y="124"/>
                  </a:lnTo>
                  <a:lnTo>
                    <a:pt x="407" y="124"/>
                  </a:lnTo>
                  <a:lnTo>
                    <a:pt x="408" y="124"/>
                  </a:lnTo>
                  <a:lnTo>
                    <a:pt x="408" y="124"/>
                  </a:lnTo>
                  <a:lnTo>
                    <a:pt x="409" y="124"/>
                  </a:lnTo>
                  <a:lnTo>
                    <a:pt x="409" y="125"/>
                  </a:lnTo>
                  <a:lnTo>
                    <a:pt x="410" y="125"/>
                  </a:lnTo>
                  <a:lnTo>
                    <a:pt x="410" y="125"/>
                  </a:lnTo>
                  <a:lnTo>
                    <a:pt x="411" y="125"/>
                  </a:lnTo>
                  <a:lnTo>
                    <a:pt x="411" y="125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413" y="126"/>
                  </a:lnTo>
                  <a:lnTo>
                    <a:pt x="413" y="126"/>
                  </a:lnTo>
                  <a:lnTo>
                    <a:pt x="414" y="126"/>
                  </a:lnTo>
                  <a:lnTo>
                    <a:pt x="414" y="126"/>
                  </a:lnTo>
                  <a:lnTo>
                    <a:pt x="415" y="126"/>
                  </a:lnTo>
                  <a:lnTo>
                    <a:pt x="415" y="126"/>
                  </a:lnTo>
                  <a:lnTo>
                    <a:pt x="416" y="126"/>
                  </a:lnTo>
                  <a:lnTo>
                    <a:pt x="416" y="127"/>
                  </a:lnTo>
                  <a:lnTo>
                    <a:pt x="417" y="127"/>
                  </a:lnTo>
                  <a:lnTo>
                    <a:pt x="417" y="127"/>
                  </a:lnTo>
                  <a:lnTo>
                    <a:pt x="418" y="127"/>
                  </a:lnTo>
                  <a:lnTo>
                    <a:pt x="418" y="127"/>
                  </a:lnTo>
                  <a:lnTo>
                    <a:pt x="419" y="127"/>
                  </a:lnTo>
                  <a:lnTo>
                    <a:pt x="419" y="127"/>
                  </a:lnTo>
                  <a:lnTo>
                    <a:pt x="420" y="128"/>
                  </a:lnTo>
                  <a:lnTo>
                    <a:pt x="420" y="128"/>
                  </a:lnTo>
                  <a:lnTo>
                    <a:pt x="421" y="128"/>
                  </a:lnTo>
                  <a:lnTo>
                    <a:pt x="421" y="128"/>
                  </a:lnTo>
                  <a:lnTo>
                    <a:pt x="423" y="122"/>
                  </a:lnTo>
                  <a:lnTo>
                    <a:pt x="423" y="121"/>
                  </a:lnTo>
                  <a:lnTo>
                    <a:pt x="422" y="121"/>
                  </a:lnTo>
                  <a:lnTo>
                    <a:pt x="422" y="121"/>
                  </a:lnTo>
                  <a:lnTo>
                    <a:pt x="421" y="121"/>
                  </a:lnTo>
                  <a:lnTo>
                    <a:pt x="421" y="121"/>
                  </a:lnTo>
                  <a:lnTo>
                    <a:pt x="420" y="121"/>
                  </a:lnTo>
                  <a:lnTo>
                    <a:pt x="420" y="121"/>
                  </a:lnTo>
                  <a:lnTo>
                    <a:pt x="419" y="120"/>
                  </a:lnTo>
                  <a:lnTo>
                    <a:pt x="419" y="120"/>
                  </a:lnTo>
                  <a:lnTo>
                    <a:pt x="418" y="120"/>
                  </a:lnTo>
                  <a:lnTo>
                    <a:pt x="418" y="120"/>
                  </a:lnTo>
                  <a:lnTo>
                    <a:pt x="417" y="120"/>
                  </a:lnTo>
                  <a:lnTo>
                    <a:pt x="417" y="120"/>
                  </a:lnTo>
                  <a:lnTo>
                    <a:pt x="416" y="120"/>
                  </a:lnTo>
                  <a:lnTo>
                    <a:pt x="416" y="119"/>
                  </a:lnTo>
                  <a:lnTo>
                    <a:pt x="415" y="119"/>
                  </a:lnTo>
                  <a:lnTo>
                    <a:pt x="415" y="119"/>
                  </a:lnTo>
                  <a:lnTo>
                    <a:pt x="414" y="119"/>
                  </a:lnTo>
                  <a:lnTo>
                    <a:pt x="414" y="119"/>
                  </a:lnTo>
                  <a:lnTo>
                    <a:pt x="413" y="119"/>
                  </a:lnTo>
                  <a:lnTo>
                    <a:pt x="413" y="119"/>
                  </a:lnTo>
                  <a:lnTo>
                    <a:pt x="412" y="119"/>
                  </a:lnTo>
                  <a:lnTo>
                    <a:pt x="412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10" y="118"/>
                  </a:lnTo>
                  <a:lnTo>
                    <a:pt x="410" y="118"/>
                  </a:lnTo>
                  <a:lnTo>
                    <a:pt x="409" y="118"/>
                  </a:lnTo>
                  <a:lnTo>
                    <a:pt x="409" y="117"/>
                  </a:lnTo>
                  <a:lnTo>
                    <a:pt x="408" y="117"/>
                  </a:lnTo>
                  <a:lnTo>
                    <a:pt x="408" y="117"/>
                  </a:lnTo>
                  <a:lnTo>
                    <a:pt x="407" y="117"/>
                  </a:lnTo>
                  <a:lnTo>
                    <a:pt x="407" y="117"/>
                  </a:lnTo>
                  <a:lnTo>
                    <a:pt x="406" y="117"/>
                  </a:lnTo>
                  <a:lnTo>
                    <a:pt x="406" y="117"/>
                  </a:lnTo>
                  <a:lnTo>
                    <a:pt x="405" y="116"/>
                  </a:lnTo>
                  <a:lnTo>
                    <a:pt x="405" y="116"/>
                  </a:lnTo>
                  <a:lnTo>
                    <a:pt x="404" y="116"/>
                  </a:lnTo>
                  <a:lnTo>
                    <a:pt x="404" y="116"/>
                  </a:lnTo>
                  <a:lnTo>
                    <a:pt x="403" y="116"/>
                  </a:lnTo>
                  <a:lnTo>
                    <a:pt x="403" y="116"/>
                  </a:lnTo>
                  <a:lnTo>
                    <a:pt x="402" y="116"/>
                  </a:lnTo>
                  <a:lnTo>
                    <a:pt x="402" y="115"/>
                  </a:lnTo>
                  <a:lnTo>
                    <a:pt x="401" y="115"/>
                  </a:lnTo>
                  <a:lnTo>
                    <a:pt x="401" y="115"/>
                  </a:lnTo>
                  <a:lnTo>
                    <a:pt x="400" y="115"/>
                  </a:lnTo>
                  <a:lnTo>
                    <a:pt x="400" y="115"/>
                  </a:lnTo>
                  <a:lnTo>
                    <a:pt x="399" y="115"/>
                  </a:lnTo>
                  <a:lnTo>
                    <a:pt x="399" y="115"/>
                  </a:lnTo>
                  <a:lnTo>
                    <a:pt x="398" y="115"/>
                  </a:lnTo>
                  <a:lnTo>
                    <a:pt x="397" y="121"/>
                  </a:lnTo>
                  <a:close/>
                  <a:moveTo>
                    <a:pt x="446" y="135"/>
                  </a:moveTo>
                  <a:lnTo>
                    <a:pt x="447" y="135"/>
                  </a:lnTo>
                  <a:lnTo>
                    <a:pt x="447" y="135"/>
                  </a:lnTo>
                  <a:lnTo>
                    <a:pt x="448" y="136"/>
                  </a:lnTo>
                  <a:lnTo>
                    <a:pt x="448" y="136"/>
                  </a:lnTo>
                  <a:lnTo>
                    <a:pt x="449" y="136"/>
                  </a:lnTo>
                  <a:lnTo>
                    <a:pt x="449" y="136"/>
                  </a:lnTo>
                  <a:lnTo>
                    <a:pt x="450" y="136"/>
                  </a:lnTo>
                  <a:lnTo>
                    <a:pt x="450" y="136"/>
                  </a:lnTo>
                  <a:lnTo>
                    <a:pt x="451" y="136"/>
                  </a:lnTo>
                  <a:lnTo>
                    <a:pt x="451" y="137"/>
                  </a:lnTo>
                  <a:lnTo>
                    <a:pt x="452" y="137"/>
                  </a:lnTo>
                  <a:lnTo>
                    <a:pt x="452" y="137"/>
                  </a:lnTo>
                  <a:lnTo>
                    <a:pt x="453" y="137"/>
                  </a:lnTo>
                  <a:lnTo>
                    <a:pt x="453" y="137"/>
                  </a:lnTo>
                  <a:lnTo>
                    <a:pt x="454" y="137"/>
                  </a:lnTo>
                  <a:lnTo>
                    <a:pt x="454" y="137"/>
                  </a:lnTo>
                  <a:lnTo>
                    <a:pt x="455" y="138"/>
                  </a:lnTo>
                  <a:lnTo>
                    <a:pt x="455" y="138"/>
                  </a:lnTo>
                  <a:lnTo>
                    <a:pt x="456" y="138"/>
                  </a:lnTo>
                  <a:lnTo>
                    <a:pt x="456" y="138"/>
                  </a:lnTo>
                  <a:lnTo>
                    <a:pt x="457" y="138"/>
                  </a:lnTo>
                  <a:lnTo>
                    <a:pt x="457" y="138"/>
                  </a:lnTo>
                  <a:lnTo>
                    <a:pt x="458" y="138"/>
                  </a:lnTo>
                  <a:lnTo>
                    <a:pt x="458" y="139"/>
                  </a:lnTo>
                  <a:lnTo>
                    <a:pt x="459" y="139"/>
                  </a:lnTo>
                  <a:lnTo>
                    <a:pt x="459" y="139"/>
                  </a:lnTo>
                  <a:lnTo>
                    <a:pt x="460" y="139"/>
                  </a:lnTo>
                  <a:lnTo>
                    <a:pt x="460" y="139"/>
                  </a:lnTo>
                  <a:lnTo>
                    <a:pt x="461" y="139"/>
                  </a:lnTo>
                  <a:lnTo>
                    <a:pt x="461" y="139"/>
                  </a:lnTo>
                  <a:lnTo>
                    <a:pt x="462" y="140"/>
                  </a:lnTo>
                  <a:lnTo>
                    <a:pt x="462" y="140"/>
                  </a:lnTo>
                  <a:lnTo>
                    <a:pt x="463" y="140"/>
                  </a:lnTo>
                  <a:lnTo>
                    <a:pt x="463" y="140"/>
                  </a:lnTo>
                  <a:lnTo>
                    <a:pt x="464" y="140"/>
                  </a:lnTo>
                  <a:lnTo>
                    <a:pt x="464" y="140"/>
                  </a:lnTo>
                  <a:lnTo>
                    <a:pt x="465" y="140"/>
                  </a:lnTo>
                  <a:lnTo>
                    <a:pt x="465" y="141"/>
                  </a:lnTo>
                  <a:lnTo>
                    <a:pt x="466" y="141"/>
                  </a:lnTo>
                  <a:lnTo>
                    <a:pt x="466" y="141"/>
                  </a:lnTo>
                  <a:lnTo>
                    <a:pt x="467" y="141"/>
                  </a:lnTo>
                  <a:lnTo>
                    <a:pt x="467" y="141"/>
                  </a:lnTo>
                  <a:lnTo>
                    <a:pt x="468" y="141"/>
                  </a:lnTo>
                  <a:lnTo>
                    <a:pt x="468" y="141"/>
                  </a:lnTo>
                  <a:lnTo>
                    <a:pt x="469" y="142"/>
                  </a:lnTo>
                  <a:lnTo>
                    <a:pt x="469" y="142"/>
                  </a:lnTo>
                  <a:lnTo>
                    <a:pt x="470" y="142"/>
                  </a:lnTo>
                  <a:lnTo>
                    <a:pt x="470" y="142"/>
                  </a:lnTo>
                  <a:lnTo>
                    <a:pt x="471" y="142"/>
                  </a:lnTo>
                  <a:lnTo>
                    <a:pt x="473" y="136"/>
                  </a:lnTo>
                  <a:lnTo>
                    <a:pt x="472" y="136"/>
                  </a:lnTo>
                  <a:lnTo>
                    <a:pt x="472" y="136"/>
                  </a:lnTo>
                  <a:lnTo>
                    <a:pt x="471" y="136"/>
                  </a:lnTo>
                  <a:lnTo>
                    <a:pt x="471" y="135"/>
                  </a:lnTo>
                  <a:lnTo>
                    <a:pt x="470" y="135"/>
                  </a:lnTo>
                  <a:lnTo>
                    <a:pt x="470" y="135"/>
                  </a:lnTo>
                  <a:lnTo>
                    <a:pt x="469" y="135"/>
                  </a:lnTo>
                  <a:lnTo>
                    <a:pt x="469" y="135"/>
                  </a:lnTo>
                  <a:lnTo>
                    <a:pt x="468" y="135"/>
                  </a:lnTo>
                  <a:lnTo>
                    <a:pt x="468" y="135"/>
                  </a:lnTo>
                  <a:lnTo>
                    <a:pt x="467" y="134"/>
                  </a:lnTo>
                  <a:lnTo>
                    <a:pt x="467" y="134"/>
                  </a:lnTo>
                  <a:lnTo>
                    <a:pt x="466" y="134"/>
                  </a:lnTo>
                  <a:lnTo>
                    <a:pt x="466" y="134"/>
                  </a:lnTo>
                  <a:lnTo>
                    <a:pt x="465" y="134"/>
                  </a:lnTo>
                  <a:lnTo>
                    <a:pt x="465" y="134"/>
                  </a:lnTo>
                  <a:lnTo>
                    <a:pt x="464" y="134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2" y="133"/>
                  </a:lnTo>
                  <a:lnTo>
                    <a:pt x="462" y="133"/>
                  </a:lnTo>
                  <a:lnTo>
                    <a:pt x="461" y="133"/>
                  </a:lnTo>
                  <a:lnTo>
                    <a:pt x="461" y="133"/>
                  </a:lnTo>
                  <a:lnTo>
                    <a:pt x="460" y="132"/>
                  </a:lnTo>
                  <a:lnTo>
                    <a:pt x="460" y="132"/>
                  </a:lnTo>
                  <a:lnTo>
                    <a:pt x="459" y="132"/>
                  </a:lnTo>
                  <a:lnTo>
                    <a:pt x="459" y="132"/>
                  </a:lnTo>
                  <a:lnTo>
                    <a:pt x="458" y="132"/>
                  </a:lnTo>
                  <a:lnTo>
                    <a:pt x="458" y="132"/>
                  </a:lnTo>
                  <a:lnTo>
                    <a:pt x="457" y="132"/>
                  </a:lnTo>
                  <a:lnTo>
                    <a:pt x="457" y="131"/>
                  </a:lnTo>
                  <a:lnTo>
                    <a:pt x="456" y="131"/>
                  </a:lnTo>
                  <a:lnTo>
                    <a:pt x="456" y="131"/>
                  </a:lnTo>
                  <a:lnTo>
                    <a:pt x="455" y="131"/>
                  </a:lnTo>
                  <a:lnTo>
                    <a:pt x="455" y="131"/>
                  </a:lnTo>
                  <a:lnTo>
                    <a:pt x="454" y="131"/>
                  </a:lnTo>
                  <a:lnTo>
                    <a:pt x="454" y="131"/>
                  </a:lnTo>
                  <a:lnTo>
                    <a:pt x="453" y="130"/>
                  </a:lnTo>
                  <a:lnTo>
                    <a:pt x="453" y="130"/>
                  </a:lnTo>
                  <a:lnTo>
                    <a:pt x="452" y="130"/>
                  </a:lnTo>
                  <a:lnTo>
                    <a:pt x="452" y="130"/>
                  </a:lnTo>
                  <a:lnTo>
                    <a:pt x="451" y="130"/>
                  </a:lnTo>
                  <a:lnTo>
                    <a:pt x="451" y="130"/>
                  </a:lnTo>
                  <a:lnTo>
                    <a:pt x="450" y="130"/>
                  </a:lnTo>
                  <a:lnTo>
                    <a:pt x="450" y="129"/>
                  </a:lnTo>
                  <a:lnTo>
                    <a:pt x="449" y="129"/>
                  </a:lnTo>
                  <a:lnTo>
                    <a:pt x="449" y="129"/>
                  </a:lnTo>
                  <a:lnTo>
                    <a:pt x="448" y="129"/>
                  </a:lnTo>
                  <a:lnTo>
                    <a:pt x="446" y="135"/>
                  </a:lnTo>
                  <a:close/>
                  <a:moveTo>
                    <a:pt x="496" y="149"/>
                  </a:moveTo>
                  <a:lnTo>
                    <a:pt x="496" y="149"/>
                  </a:lnTo>
                  <a:lnTo>
                    <a:pt x="497" y="150"/>
                  </a:lnTo>
                  <a:lnTo>
                    <a:pt x="497" y="150"/>
                  </a:lnTo>
                  <a:lnTo>
                    <a:pt x="498" y="150"/>
                  </a:lnTo>
                  <a:lnTo>
                    <a:pt x="498" y="150"/>
                  </a:lnTo>
                  <a:lnTo>
                    <a:pt x="499" y="150"/>
                  </a:lnTo>
                  <a:lnTo>
                    <a:pt x="499" y="151"/>
                  </a:lnTo>
                  <a:lnTo>
                    <a:pt x="500" y="151"/>
                  </a:lnTo>
                  <a:lnTo>
                    <a:pt x="500" y="151"/>
                  </a:lnTo>
                  <a:lnTo>
                    <a:pt x="501" y="151"/>
                  </a:lnTo>
                  <a:lnTo>
                    <a:pt x="501" y="151"/>
                  </a:lnTo>
                  <a:lnTo>
                    <a:pt x="502" y="151"/>
                  </a:lnTo>
                  <a:lnTo>
                    <a:pt x="502" y="151"/>
                  </a:lnTo>
                  <a:lnTo>
                    <a:pt x="503" y="152"/>
                  </a:lnTo>
                  <a:lnTo>
                    <a:pt x="503" y="152"/>
                  </a:lnTo>
                  <a:lnTo>
                    <a:pt x="504" y="152"/>
                  </a:lnTo>
                  <a:lnTo>
                    <a:pt x="504" y="152"/>
                  </a:lnTo>
                  <a:lnTo>
                    <a:pt x="505" y="152"/>
                  </a:lnTo>
                  <a:lnTo>
                    <a:pt x="505" y="152"/>
                  </a:lnTo>
                  <a:lnTo>
                    <a:pt x="506" y="152"/>
                  </a:lnTo>
                  <a:lnTo>
                    <a:pt x="506" y="153"/>
                  </a:lnTo>
                  <a:lnTo>
                    <a:pt x="507" y="153"/>
                  </a:lnTo>
                  <a:lnTo>
                    <a:pt x="507" y="153"/>
                  </a:lnTo>
                  <a:lnTo>
                    <a:pt x="508" y="153"/>
                  </a:lnTo>
                  <a:lnTo>
                    <a:pt x="508" y="153"/>
                  </a:lnTo>
                  <a:lnTo>
                    <a:pt x="509" y="153"/>
                  </a:lnTo>
                  <a:lnTo>
                    <a:pt x="509" y="153"/>
                  </a:lnTo>
                  <a:lnTo>
                    <a:pt x="510" y="154"/>
                  </a:lnTo>
                  <a:lnTo>
                    <a:pt x="510" y="154"/>
                  </a:lnTo>
                  <a:lnTo>
                    <a:pt x="511" y="154"/>
                  </a:lnTo>
                  <a:lnTo>
                    <a:pt x="511" y="154"/>
                  </a:lnTo>
                  <a:lnTo>
                    <a:pt x="512" y="154"/>
                  </a:lnTo>
                  <a:lnTo>
                    <a:pt x="512" y="154"/>
                  </a:lnTo>
                  <a:lnTo>
                    <a:pt x="513" y="154"/>
                  </a:lnTo>
                  <a:lnTo>
                    <a:pt x="513" y="155"/>
                  </a:lnTo>
                  <a:lnTo>
                    <a:pt x="514" y="155"/>
                  </a:lnTo>
                  <a:lnTo>
                    <a:pt x="514" y="155"/>
                  </a:lnTo>
                  <a:lnTo>
                    <a:pt x="515" y="155"/>
                  </a:lnTo>
                  <a:lnTo>
                    <a:pt x="515" y="155"/>
                  </a:lnTo>
                  <a:lnTo>
                    <a:pt x="516" y="155"/>
                  </a:lnTo>
                  <a:lnTo>
                    <a:pt x="516" y="155"/>
                  </a:lnTo>
                  <a:lnTo>
                    <a:pt x="517" y="156"/>
                  </a:lnTo>
                  <a:lnTo>
                    <a:pt x="517" y="156"/>
                  </a:lnTo>
                  <a:lnTo>
                    <a:pt x="518" y="156"/>
                  </a:lnTo>
                  <a:lnTo>
                    <a:pt x="518" y="156"/>
                  </a:lnTo>
                  <a:lnTo>
                    <a:pt x="519" y="156"/>
                  </a:lnTo>
                  <a:lnTo>
                    <a:pt x="519" y="156"/>
                  </a:lnTo>
                  <a:lnTo>
                    <a:pt x="520" y="156"/>
                  </a:lnTo>
                  <a:lnTo>
                    <a:pt x="520" y="157"/>
                  </a:lnTo>
                  <a:lnTo>
                    <a:pt x="522" y="150"/>
                  </a:lnTo>
                  <a:lnTo>
                    <a:pt x="522" y="150"/>
                  </a:lnTo>
                  <a:lnTo>
                    <a:pt x="521" y="150"/>
                  </a:lnTo>
                  <a:lnTo>
                    <a:pt x="521" y="150"/>
                  </a:lnTo>
                  <a:lnTo>
                    <a:pt x="520" y="150"/>
                  </a:lnTo>
                  <a:lnTo>
                    <a:pt x="520" y="149"/>
                  </a:lnTo>
                  <a:lnTo>
                    <a:pt x="519" y="149"/>
                  </a:lnTo>
                  <a:lnTo>
                    <a:pt x="519" y="149"/>
                  </a:lnTo>
                  <a:lnTo>
                    <a:pt x="518" y="149"/>
                  </a:lnTo>
                  <a:lnTo>
                    <a:pt x="518" y="149"/>
                  </a:lnTo>
                  <a:lnTo>
                    <a:pt x="517" y="149"/>
                  </a:lnTo>
                  <a:lnTo>
                    <a:pt x="517" y="149"/>
                  </a:lnTo>
                  <a:lnTo>
                    <a:pt x="516" y="149"/>
                  </a:lnTo>
                  <a:lnTo>
                    <a:pt x="516" y="148"/>
                  </a:lnTo>
                  <a:lnTo>
                    <a:pt x="515" y="148"/>
                  </a:lnTo>
                  <a:lnTo>
                    <a:pt x="515" y="148"/>
                  </a:lnTo>
                  <a:lnTo>
                    <a:pt x="514" y="148"/>
                  </a:lnTo>
                  <a:lnTo>
                    <a:pt x="514" y="148"/>
                  </a:lnTo>
                  <a:lnTo>
                    <a:pt x="513" y="148"/>
                  </a:lnTo>
                  <a:lnTo>
                    <a:pt x="513" y="147"/>
                  </a:lnTo>
                  <a:lnTo>
                    <a:pt x="512" y="147"/>
                  </a:lnTo>
                  <a:lnTo>
                    <a:pt x="512" y="147"/>
                  </a:lnTo>
                  <a:lnTo>
                    <a:pt x="511" y="147"/>
                  </a:lnTo>
                  <a:lnTo>
                    <a:pt x="511" y="147"/>
                  </a:lnTo>
                  <a:lnTo>
                    <a:pt x="510" y="147"/>
                  </a:lnTo>
                  <a:lnTo>
                    <a:pt x="510" y="147"/>
                  </a:lnTo>
                  <a:lnTo>
                    <a:pt x="509" y="146"/>
                  </a:lnTo>
                  <a:lnTo>
                    <a:pt x="509" y="146"/>
                  </a:lnTo>
                  <a:lnTo>
                    <a:pt x="508" y="146"/>
                  </a:lnTo>
                  <a:lnTo>
                    <a:pt x="508" y="146"/>
                  </a:lnTo>
                  <a:lnTo>
                    <a:pt x="507" y="146"/>
                  </a:lnTo>
                  <a:lnTo>
                    <a:pt x="507" y="146"/>
                  </a:lnTo>
                  <a:lnTo>
                    <a:pt x="506" y="146"/>
                  </a:lnTo>
                  <a:lnTo>
                    <a:pt x="506" y="145"/>
                  </a:lnTo>
                  <a:lnTo>
                    <a:pt x="505" y="145"/>
                  </a:lnTo>
                  <a:lnTo>
                    <a:pt x="505" y="145"/>
                  </a:lnTo>
                  <a:lnTo>
                    <a:pt x="504" y="145"/>
                  </a:lnTo>
                  <a:lnTo>
                    <a:pt x="504" y="145"/>
                  </a:lnTo>
                  <a:lnTo>
                    <a:pt x="503" y="145"/>
                  </a:lnTo>
                  <a:lnTo>
                    <a:pt x="503" y="145"/>
                  </a:lnTo>
                  <a:lnTo>
                    <a:pt x="502" y="144"/>
                  </a:lnTo>
                  <a:lnTo>
                    <a:pt x="502" y="144"/>
                  </a:lnTo>
                  <a:lnTo>
                    <a:pt x="501" y="144"/>
                  </a:lnTo>
                  <a:lnTo>
                    <a:pt x="501" y="144"/>
                  </a:lnTo>
                  <a:lnTo>
                    <a:pt x="500" y="144"/>
                  </a:lnTo>
                  <a:lnTo>
                    <a:pt x="500" y="144"/>
                  </a:lnTo>
                  <a:lnTo>
                    <a:pt x="499" y="144"/>
                  </a:lnTo>
                  <a:lnTo>
                    <a:pt x="499" y="143"/>
                  </a:lnTo>
                  <a:lnTo>
                    <a:pt x="498" y="143"/>
                  </a:lnTo>
                  <a:lnTo>
                    <a:pt x="498" y="143"/>
                  </a:lnTo>
                  <a:lnTo>
                    <a:pt x="496" y="149"/>
                  </a:lnTo>
                  <a:close/>
                  <a:moveTo>
                    <a:pt x="545" y="164"/>
                  </a:moveTo>
                  <a:lnTo>
                    <a:pt x="546" y="164"/>
                  </a:lnTo>
                  <a:lnTo>
                    <a:pt x="546" y="164"/>
                  </a:lnTo>
                  <a:lnTo>
                    <a:pt x="547" y="164"/>
                  </a:lnTo>
                  <a:lnTo>
                    <a:pt x="547" y="164"/>
                  </a:lnTo>
                  <a:lnTo>
                    <a:pt x="548" y="164"/>
                  </a:lnTo>
                  <a:lnTo>
                    <a:pt x="548" y="165"/>
                  </a:lnTo>
                  <a:lnTo>
                    <a:pt x="549" y="165"/>
                  </a:lnTo>
                  <a:lnTo>
                    <a:pt x="549" y="165"/>
                  </a:lnTo>
                  <a:lnTo>
                    <a:pt x="550" y="165"/>
                  </a:lnTo>
                  <a:lnTo>
                    <a:pt x="550" y="165"/>
                  </a:lnTo>
                  <a:lnTo>
                    <a:pt x="551" y="165"/>
                  </a:lnTo>
                  <a:lnTo>
                    <a:pt x="551" y="165"/>
                  </a:lnTo>
                  <a:lnTo>
                    <a:pt x="552" y="166"/>
                  </a:lnTo>
                  <a:lnTo>
                    <a:pt x="552" y="166"/>
                  </a:lnTo>
                  <a:lnTo>
                    <a:pt x="553" y="166"/>
                  </a:lnTo>
                  <a:lnTo>
                    <a:pt x="553" y="166"/>
                  </a:lnTo>
                  <a:lnTo>
                    <a:pt x="554" y="166"/>
                  </a:lnTo>
                  <a:lnTo>
                    <a:pt x="554" y="166"/>
                  </a:lnTo>
                  <a:lnTo>
                    <a:pt x="555" y="166"/>
                  </a:lnTo>
                  <a:lnTo>
                    <a:pt x="555" y="167"/>
                  </a:lnTo>
                  <a:lnTo>
                    <a:pt x="556" y="167"/>
                  </a:lnTo>
                  <a:lnTo>
                    <a:pt x="556" y="167"/>
                  </a:lnTo>
                  <a:lnTo>
                    <a:pt x="557" y="167"/>
                  </a:lnTo>
                  <a:lnTo>
                    <a:pt x="557" y="167"/>
                  </a:lnTo>
                  <a:lnTo>
                    <a:pt x="558" y="167"/>
                  </a:lnTo>
                  <a:lnTo>
                    <a:pt x="558" y="167"/>
                  </a:lnTo>
                  <a:lnTo>
                    <a:pt x="559" y="168"/>
                  </a:lnTo>
                  <a:lnTo>
                    <a:pt x="559" y="168"/>
                  </a:lnTo>
                  <a:lnTo>
                    <a:pt x="560" y="168"/>
                  </a:lnTo>
                  <a:lnTo>
                    <a:pt x="560" y="168"/>
                  </a:lnTo>
                  <a:lnTo>
                    <a:pt x="561" y="168"/>
                  </a:lnTo>
                  <a:lnTo>
                    <a:pt x="561" y="168"/>
                  </a:lnTo>
                  <a:lnTo>
                    <a:pt x="562" y="168"/>
                  </a:lnTo>
                  <a:lnTo>
                    <a:pt x="562" y="169"/>
                  </a:lnTo>
                  <a:lnTo>
                    <a:pt x="563" y="169"/>
                  </a:lnTo>
                  <a:lnTo>
                    <a:pt x="563" y="169"/>
                  </a:lnTo>
                  <a:lnTo>
                    <a:pt x="564" y="169"/>
                  </a:lnTo>
                  <a:lnTo>
                    <a:pt x="564" y="169"/>
                  </a:lnTo>
                  <a:lnTo>
                    <a:pt x="565" y="169"/>
                  </a:lnTo>
                  <a:lnTo>
                    <a:pt x="565" y="169"/>
                  </a:lnTo>
                  <a:lnTo>
                    <a:pt x="566" y="170"/>
                  </a:lnTo>
                  <a:lnTo>
                    <a:pt x="566" y="170"/>
                  </a:lnTo>
                  <a:lnTo>
                    <a:pt x="567" y="170"/>
                  </a:lnTo>
                  <a:lnTo>
                    <a:pt x="567" y="170"/>
                  </a:lnTo>
                  <a:lnTo>
                    <a:pt x="568" y="170"/>
                  </a:lnTo>
                  <a:lnTo>
                    <a:pt x="568" y="170"/>
                  </a:lnTo>
                  <a:lnTo>
                    <a:pt x="569" y="170"/>
                  </a:lnTo>
                  <a:lnTo>
                    <a:pt x="569" y="171"/>
                  </a:lnTo>
                  <a:lnTo>
                    <a:pt x="570" y="171"/>
                  </a:lnTo>
                  <a:lnTo>
                    <a:pt x="570" y="171"/>
                  </a:lnTo>
                  <a:lnTo>
                    <a:pt x="572" y="165"/>
                  </a:lnTo>
                  <a:lnTo>
                    <a:pt x="572" y="165"/>
                  </a:lnTo>
                  <a:lnTo>
                    <a:pt x="571" y="164"/>
                  </a:lnTo>
                  <a:lnTo>
                    <a:pt x="571" y="164"/>
                  </a:lnTo>
                  <a:lnTo>
                    <a:pt x="570" y="164"/>
                  </a:lnTo>
                  <a:lnTo>
                    <a:pt x="570" y="164"/>
                  </a:lnTo>
                  <a:lnTo>
                    <a:pt x="569" y="164"/>
                  </a:lnTo>
                  <a:lnTo>
                    <a:pt x="569" y="164"/>
                  </a:lnTo>
                  <a:lnTo>
                    <a:pt x="568" y="164"/>
                  </a:lnTo>
                  <a:lnTo>
                    <a:pt x="568" y="163"/>
                  </a:lnTo>
                  <a:lnTo>
                    <a:pt x="567" y="163"/>
                  </a:lnTo>
                  <a:lnTo>
                    <a:pt x="567" y="163"/>
                  </a:lnTo>
                  <a:lnTo>
                    <a:pt x="566" y="163"/>
                  </a:lnTo>
                  <a:lnTo>
                    <a:pt x="566" y="163"/>
                  </a:lnTo>
                  <a:lnTo>
                    <a:pt x="565" y="163"/>
                  </a:lnTo>
                  <a:lnTo>
                    <a:pt x="565" y="163"/>
                  </a:lnTo>
                  <a:lnTo>
                    <a:pt x="564" y="162"/>
                  </a:lnTo>
                  <a:lnTo>
                    <a:pt x="564" y="162"/>
                  </a:lnTo>
                  <a:lnTo>
                    <a:pt x="563" y="162"/>
                  </a:lnTo>
                  <a:lnTo>
                    <a:pt x="563" y="162"/>
                  </a:lnTo>
                  <a:lnTo>
                    <a:pt x="562" y="162"/>
                  </a:lnTo>
                  <a:lnTo>
                    <a:pt x="562" y="162"/>
                  </a:lnTo>
                  <a:lnTo>
                    <a:pt x="561" y="162"/>
                  </a:lnTo>
                  <a:lnTo>
                    <a:pt x="561" y="161"/>
                  </a:lnTo>
                  <a:lnTo>
                    <a:pt x="560" y="161"/>
                  </a:lnTo>
                  <a:lnTo>
                    <a:pt x="560" y="161"/>
                  </a:lnTo>
                  <a:lnTo>
                    <a:pt x="559" y="161"/>
                  </a:lnTo>
                  <a:lnTo>
                    <a:pt x="559" y="161"/>
                  </a:lnTo>
                  <a:lnTo>
                    <a:pt x="558" y="161"/>
                  </a:lnTo>
                  <a:lnTo>
                    <a:pt x="558" y="161"/>
                  </a:lnTo>
                  <a:lnTo>
                    <a:pt x="557" y="160"/>
                  </a:lnTo>
                  <a:lnTo>
                    <a:pt x="557" y="160"/>
                  </a:lnTo>
                  <a:lnTo>
                    <a:pt x="556" y="160"/>
                  </a:lnTo>
                  <a:lnTo>
                    <a:pt x="556" y="160"/>
                  </a:lnTo>
                  <a:lnTo>
                    <a:pt x="555" y="160"/>
                  </a:lnTo>
                  <a:lnTo>
                    <a:pt x="555" y="160"/>
                  </a:lnTo>
                  <a:lnTo>
                    <a:pt x="554" y="160"/>
                  </a:lnTo>
                  <a:lnTo>
                    <a:pt x="554" y="159"/>
                  </a:lnTo>
                  <a:lnTo>
                    <a:pt x="553" y="159"/>
                  </a:lnTo>
                  <a:lnTo>
                    <a:pt x="553" y="159"/>
                  </a:lnTo>
                  <a:lnTo>
                    <a:pt x="552" y="159"/>
                  </a:lnTo>
                  <a:lnTo>
                    <a:pt x="552" y="159"/>
                  </a:lnTo>
                  <a:lnTo>
                    <a:pt x="551" y="159"/>
                  </a:lnTo>
                  <a:lnTo>
                    <a:pt x="551" y="159"/>
                  </a:lnTo>
                  <a:lnTo>
                    <a:pt x="550" y="158"/>
                  </a:lnTo>
                  <a:lnTo>
                    <a:pt x="550" y="158"/>
                  </a:lnTo>
                  <a:lnTo>
                    <a:pt x="549" y="158"/>
                  </a:lnTo>
                  <a:lnTo>
                    <a:pt x="549" y="158"/>
                  </a:lnTo>
                  <a:lnTo>
                    <a:pt x="548" y="158"/>
                  </a:lnTo>
                  <a:lnTo>
                    <a:pt x="548" y="158"/>
                  </a:lnTo>
                  <a:lnTo>
                    <a:pt x="547" y="158"/>
                  </a:lnTo>
                  <a:lnTo>
                    <a:pt x="545" y="164"/>
                  </a:lnTo>
                  <a:close/>
                  <a:moveTo>
                    <a:pt x="595" y="178"/>
                  </a:moveTo>
                  <a:lnTo>
                    <a:pt x="595" y="178"/>
                  </a:lnTo>
                  <a:lnTo>
                    <a:pt x="596" y="178"/>
                  </a:lnTo>
                  <a:lnTo>
                    <a:pt x="596" y="179"/>
                  </a:lnTo>
                  <a:lnTo>
                    <a:pt x="597" y="179"/>
                  </a:lnTo>
                  <a:lnTo>
                    <a:pt x="597" y="179"/>
                  </a:lnTo>
                  <a:lnTo>
                    <a:pt x="598" y="179"/>
                  </a:lnTo>
                  <a:lnTo>
                    <a:pt x="598" y="179"/>
                  </a:lnTo>
                  <a:lnTo>
                    <a:pt x="599" y="179"/>
                  </a:lnTo>
                  <a:lnTo>
                    <a:pt x="599" y="179"/>
                  </a:lnTo>
                  <a:lnTo>
                    <a:pt x="600" y="180"/>
                  </a:lnTo>
                  <a:lnTo>
                    <a:pt x="600" y="180"/>
                  </a:lnTo>
                  <a:lnTo>
                    <a:pt x="601" y="180"/>
                  </a:lnTo>
                  <a:lnTo>
                    <a:pt x="601" y="180"/>
                  </a:lnTo>
                  <a:lnTo>
                    <a:pt x="602" y="180"/>
                  </a:lnTo>
                  <a:lnTo>
                    <a:pt x="602" y="180"/>
                  </a:lnTo>
                  <a:lnTo>
                    <a:pt x="603" y="180"/>
                  </a:lnTo>
                  <a:lnTo>
                    <a:pt x="603" y="181"/>
                  </a:lnTo>
                  <a:lnTo>
                    <a:pt x="604" y="181"/>
                  </a:lnTo>
                  <a:lnTo>
                    <a:pt x="604" y="181"/>
                  </a:lnTo>
                  <a:lnTo>
                    <a:pt x="605" y="181"/>
                  </a:lnTo>
                  <a:lnTo>
                    <a:pt x="605" y="181"/>
                  </a:lnTo>
                  <a:lnTo>
                    <a:pt x="606" y="181"/>
                  </a:lnTo>
                  <a:lnTo>
                    <a:pt x="606" y="181"/>
                  </a:lnTo>
                  <a:lnTo>
                    <a:pt x="607" y="182"/>
                  </a:lnTo>
                  <a:lnTo>
                    <a:pt x="607" y="182"/>
                  </a:lnTo>
                  <a:lnTo>
                    <a:pt x="608" y="182"/>
                  </a:lnTo>
                  <a:lnTo>
                    <a:pt x="608" y="182"/>
                  </a:lnTo>
                  <a:lnTo>
                    <a:pt x="609" y="182"/>
                  </a:lnTo>
                  <a:lnTo>
                    <a:pt x="609" y="182"/>
                  </a:lnTo>
                  <a:lnTo>
                    <a:pt x="610" y="182"/>
                  </a:lnTo>
                  <a:lnTo>
                    <a:pt x="610" y="183"/>
                  </a:lnTo>
                  <a:lnTo>
                    <a:pt x="611" y="183"/>
                  </a:lnTo>
                  <a:lnTo>
                    <a:pt x="611" y="183"/>
                  </a:lnTo>
                  <a:lnTo>
                    <a:pt x="612" y="183"/>
                  </a:lnTo>
                  <a:lnTo>
                    <a:pt x="612" y="183"/>
                  </a:lnTo>
                  <a:lnTo>
                    <a:pt x="613" y="183"/>
                  </a:lnTo>
                  <a:lnTo>
                    <a:pt x="613" y="183"/>
                  </a:lnTo>
                  <a:lnTo>
                    <a:pt x="614" y="184"/>
                  </a:lnTo>
                  <a:lnTo>
                    <a:pt x="614" y="184"/>
                  </a:lnTo>
                  <a:lnTo>
                    <a:pt x="615" y="184"/>
                  </a:lnTo>
                  <a:lnTo>
                    <a:pt x="615" y="184"/>
                  </a:lnTo>
                  <a:lnTo>
                    <a:pt x="616" y="184"/>
                  </a:lnTo>
                  <a:lnTo>
                    <a:pt x="616" y="184"/>
                  </a:lnTo>
                  <a:lnTo>
                    <a:pt x="617" y="184"/>
                  </a:lnTo>
                  <a:lnTo>
                    <a:pt x="617" y="185"/>
                  </a:lnTo>
                  <a:lnTo>
                    <a:pt x="618" y="185"/>
                  </a:lnTo>
                  <a:lnTo>
                    <a:pt x="618" y="185"/>
                  </a:lnTo>
                  <a:lnTo>
                    <a:pt x="619" y="185"/>
                  </a:lnTo>
                  <a:lnTo>
                    <a:pt x="619" y="185"/>
                  </a:lnTo>
                  <a:lnTo>
                    <a:pt x="620" y="185"/>
                  </a:lnTo>
                  <a:lnTo>
                    <a:pt x="622" y="179"/>
                  </a:lnTo>
                  <a:lnTo>
                    <a:pt x="621" y="179"/>
                  </a:lnTo>
                  <a:lnTo>
                    <a:pt x="621" y="179"/>
                  </a:lnTo>
                  <a:lnTo>
                    <a:pt x="620" y="179"/>
                  </a:lnTo>
                  <a:lnTo>
                    <a:pt x="620" y="179"/>
                  </a:lnTo>
                  <a:lnTo>
                    <a:pt x="619" y="178"/>
                  </a:lnTo>
                  <a:lnTo>
                    <a:pt x="619" y="178"/>
                  </a:lnTo>
                  <a:lnTo>
                    <a:pt x="618" y="178"/>
                  </a:lnTo>
                  <a:lnTo>
                    <a:pt x="617" y="178"/>
                  </a:lnTo>
                  <a:lnTo>
                    <a:pt x="617" y="178"/>
                  </a:lnTo>
                  <a:lnTo>
                    <a:pt x="617" y="178"/>
                  </a:lnTo>
                  <a:lnTo>
                    <a:pt x="616" y="178"/>
                  </a:lnTo>
                  <a:lnTo>
                    <a:pt x="616" y="177"/>
                  </a:lnTo>
                  <a:lnTo>
                    <a:pt x="615" y="177"/>
                  </a:lnTo>
                  <a:lnTo>
                    <a:pt x="615" y="177"/>
                  </a:lnTo>
                  <a:lnTo>
                    <a:pt x="614" y="177"/>
                  </a:lnTo>
                  <a:lnTo>
                    <a:pt x="614" y="177"/>
                  </a:lnTo>
                  <a:lnTo>
                    <a:pt x="613" y="177"/>
                  </a:lnTo>
                  <a:lnTo>
                    <a:pt x="613" y="177"/>
                  </a:lnTo>
                  <a:lnTo>
                    <a:pt x="612" y="176"/>
                  </a:lnTo>
                  <a:lnTo>
                    <a:pt x="612" y="176"/>
                  </a:lnTo>
                  <a:lnTo>
                    <a:pt x="611" y="176"/>
                  </a:lnTo>
                  <a:lnTo>
                    <a:pt x="611" y="176"/>
                  </a:lnTo>
                  <a:lnTo>
                    <a:pt x="610" y="176"/>
                  </a:lnTo>
                  <a:lnTo>
                    <a:pt x="610" y="175"/>
                  </a:lnTo>
                  <a:lnTo>
                    <a:pt x="609" y="175"/>
                  </a:lnTo>
                  <a:lnTo>
                    <a:pt x="609" y="175"/>
                  </a:lnTo>
                  <a:lnTo>
                    <a:pt x="608" y="175"/>
                  </a:lnTo>
                  <a:lnTo>
                    <a:pt x="608" y="175"/>
                  </a:lnTo>
                  <a:lnTo>
                    <a:pt x="607" y="175"/>
                  </a:lnTo>
                  <a:lnTo>
                    <a:pt x="607" y="175"/>
                  </a:lnTo>
                  <a:lnTo>
                    <a:pt x="606" y="174"/>
                  </a:lnTo>
                  <a:lnTo>
                    <a:pt x="606" y="174"/>
                  </a:lnTo>
                  <a:lnTo>
                    <a:pt x="605" y="174"/>
                  </a:lnTo>
                  <a:lnTo>
                    <a:pt x="605" y="174"/>
                  </a:lnTo>
                  <a:lnTo>
                    <a:pt x="604" y="174"/>
                  </a:lnTo>
                  <a:lnTo>
                    <a:pt x="604" y="174"/>
                  </a:lnTo>
                  <a:lnTo>
                    <a:pt x="603" y="174"/>
                  </a:lnTo>
                  <a:lnTo>
                    <a:pt x="603" y="173"/>
                  </a:lnTo>
                  <a:lnTo>
                    <a:pt x="602" y="173"/>
                  </a:lnTo>
                  <a:lnTo>
                    <a:pt x="602" y="173"/>
                  </a:lnTo>
                  <a:lnTo>
                    <a:pt x="601" y="173"/>
                  </a:lnTo>
                  <a:lnTo>
                    <a:pt x="601" y="173"/>
                  </a:lnTo>
                  <a:lnTo>
                    <a:pt x="600" y="173"/>
                  </a:lnTo>
                  <a:lnTo>
                    <a:pt x="600" y="173"/>
                  </a:lnTo>
                  <a:lnTo>
                    <a:pt x="599" y="172"/>
                  </a:lnTo>
                  <a:lnTo>
                    <a:pt x="599" y="172"/>
                  </a:lnTo>
                  <a:lnTo>
                    <a:pt x="598" y="172"/>
                  </a:lnTo>
                  <a:lnTo>
                    <a:pt x="598" y="172"/>
                  </a:lnTo>
                  <a:lnTo>
                    <a:pt x="597" y="172"/>
                  </a:lnTo>
                  <a:lnTo>
                    <a:pt x="597" y="172"/>
                  </a:lnTo>
                  <a:lnTo>
                    <a:pt x="595" y="178"/>
                  </a:lnTo>
                  <a:close/>
                  <a:moveTo>
                    <a:pt x="645" y="192"/>
                  </a:moveTo>
                  <a:lnTo>
                    <a:pt x="645" y="192"/>
                  </a:lnTo>
                  <a:lnTo>
                    <a:pt x="645" y="193"/>
                  </a:lnTo>
                  <a:lnTo>
                    <a:pt x="646" y="193"/>
                  </a:lnTo>
                  <a:lnTo>
                    <a:pt x="646" y="193"/>
                  </a:lnTo>
                  <a:lnTo>
                    <a:pt x="647" y="193"/>
                  </a:lnTo>
                  <a:lnTo>
                    <a:pt x="647" y="193"/>
                  </a:lnTo>
                  <a:lnTo>
                    <a:pt x="648" y="193"/>
                  </a:lnTo>
                  <a:lnTo>
                    <a:pt x="648" y="193"/>
                  </a:lnTo>
                  <a:lnTo>
                    <a:pt x="649" y="194"/>
                  </a:lnTo>
                  <a:lnTo>
                    <a:pt x="649" y="194"/>
                  </a:lnTo>
                  <a:lnTo>
                    <a:pt x="650" y="194"/>
                  </a:lnTo>
                  <a:lnTo>
                    <a:pt x="650" y="194"/>
                  </a:lnTo>
                  <a:lnTo>
                    <a:pt x="651" y="194"/>
                  </a:lnTo>
                  <a:lnTo>
                    <a:pt x="651" y="194"/>
                  </a:lnTo>
                  <a:lnTo>
                    <a:pt x="652" y="194"/>
                  </a:lnTo>
                  <a:lnTo>
                    <a:pt x="652" y="195"/>
                  </a:lnTo>
                  <a:lnTo>
                    <a:pt x="653" y="195"/>
                  </a:lnTo>
                  <a:lnTo>
                    <a:pt x="653" y="195"/>
                  </a:lnTo>
                  <a:lnTo>
                    <a:pt x="654" y="195"/>
                  </a:lnTo>
                  <a:lnTo>
                    <a:pt x="654" y="195"/>
                  </a:lnTo>
                  <a:lnTo>
                    <a:pt x="655" y="195"/>
                  </a:lnTo>
                  <a:lnTo>
                    <a:pt x="655" y="195"/>
                  </a:lnTo>
                  <a:lnTo>
                    <a:pt x="656" y="196"/>
                  </a:lnTo>
                  <a:lnTo>
                    <a:pt x="656" y="196"/>
                  </a:lnTo>
                  <a:lnTo>
                    <a:pt x="657" y="196"/>
                  </a:lnTo>
                  <a:lnTo>
                    <a:pt x="657" y="196"/>
                  </a:lnTo>
                  <a:lnTo>
                    <a:pt x="658" y="196"/>
                  </a:lnTo>
                  <a:lnTo>
                    <a:pt x="658" y="196"/>
                  </a:lnTo>
                  <a:lnTo>
                    <a:pt x="659" y="196"/>
                  </a:lnTo>
                  <a:lnTo>
                    <a:pt x="659" y="197"/>
                  </a:lnTo>
                  <a:lnTo>
                    <a:pt x="660" y="197"/>
                  </a:lnTo>
                  <a:lnTo>
                    <a:pt x="660" y="197"/>
                  </a:lnTo>
                  <a:lnTo>
                    <a:pt x="661" y="197"/>
                  </a:lnTo>
                  <a:lnTo>
                    <a:pt x="661" y="197"/>
                  </a:lnTo>
                  <a:lnTo>
                    <a:pt x="662" y="197"/>
                  </a:lnTo>
                  <a:lnTo>
                    <a:pt x="662" y="197"/>
                  </a:lnTo>
                  <a:lnTo>
                    <a:pt x="663" y="198"/>
                  </a:lnTo>
                  <a:lnTo>
                    <a:pt x="663" y="198"/>
                  </a:lnTo>
                  <a:lnTo>
                    <a:pt x="664" y="198"/>
                  </a:lnTo>
                  <a:lnTo>
                    <a:pt x="664" y="198"/>
                  </a:lnTo>
                  <a:lnTo>
                    <a:pt x="665" y="198"/>
                  </a:lnTo>
                  <a:lnTo>
                    <a:pt x="665" y="198"/>
                  </a:lnTo>
                  <a:lnTo>
                    <a:pt x="666" y="198"/>
                  </a:lnTo>
                  <a:lnTo>
                    <a:pt x="666" y="199"/>
                  </a:lnTo>
                  <a:lnTo>
                    <a:pt x="667" y="199"/>
                  </a:lnTo>
                  <a:lnTo>
                    <a:pt x="667" y="199"/>
                  </a:lnTo>
                  <a:lnTo>
                    <a:pt x="668" y="199"/>
                  </a:lnTo>
                  <a:lnTo>
                    <a:pt x="668" y="199"/>
                  </a:lnTo>
                  <a:lnTo>
                    <a:pt x="669" y="199"/>
                  </a:lnTo>
                  <a:lnTo>
                    <a:pt x="669" y="199"/>
                  </a:lnTo>
                  <a:lnTo>
                    <a:pt x="671" y="193"/>
                  </a:lnTo>
                  <a:lnTo>
                    <a:pt x="671" y="193"/>
                  </a:lnTo>
                  <a:lnTo>
                    <a:pt x="670" y="193"/>
                  </a:lnTo>
                  <a:lnTo>
                    <a:pt x="670" y="193"/>
                  </a:lnTo>
                  <a:lnTo>
                    <a:pt x="669" y="193"/>
                  </a:lnTo>
                  <a:lnTo>
                    <a:pt x="668" y="193"/>
                  </a:lnTo>
                  <a:lnTo>
                    <a:pt x="668" y="192"/>
                  </a:lnTo>
                  <a:lnTo>
                    <a:pt x="667" y="192"/>
                  </a:lnTo>
                  <a:lnTo>
                    <a:pt x="667" y="192"/>
                  </a:lnTo>
                  <a:lnTo>
                    <a:pt x="667" y="192"/>
                  </a:lnTo>
                  <a:lnTo>
                    <a:pt x="666" y="192"/>
                  </a:lnTo>
                  <a:lnTo>
                    <a:pt x="666" y="192"/>
                  </a:lnTo>
                  <a:lnTo>
                    <a:pt x="665" y="192"/>
                  </a:lnTo>
                  <a:lnTo>
                    <a:pt x="665" y="191"/>
                  </a:lnTo>
                  <a:lnTo>
                    <a:pt x="664" y="191"/>
                  </a:lnTo>
                  <a:lnTo>
                    <a:pt x="664" y="191"/>
                  </a:lnTo>
                  <a:lnTo>
                    <a:pt x="663" y="191"/>
                  </a:lnTo>
                  <a:lnTo>
                    <a:pt x="663" y="191"/>
                  </a:lnTo>
                  <a:lnTo>
                    <a:pt x="662" y="191"/>
                  </a:lnTo>
                  <a:lnTo>
                    <a:pt x="662" y="191"/>
                  </a:lnTo>
                  <a:lnTo>
                    <a:pt x="661" y="190"/>
                  </a:lnTo>
                  <a:lnTo>
                    <a:pt x="661" y="190"/>
                  </a:lnTo>
                  <a:lnTo>
                    <a:pt x="660" y="190"/>
                  </a:lnTo>
                  <a:lnTo>
                    <a:pt x="660" y="190"/>
                  </a:lnTo>
                  <a:lnTo>
                    <a:pt x="659" y="190"/>
                  </a:lnTo>
                  <a:lnTo>
                    <a:pt x="659" y="190"/>
                  </a:lnTo>
                  <a:lnTo>
                    <a:pt x="658" y="190"/>
                  </a:lnTo>
                  <a:lnTo>
                    <a:pt x="658" y="189"/>
                  </a:lnTo>
                  <a:lnTo>
                    <a:pt x="657" y="189"/>
                  </a:lnTo>
                  <a:lnTo>
                    <a:pt x="657" y="189"/>
                  </a:lnTo>
                  <a:lnTo>
                    <a:pt x="656" y="189"/>
                  </a:lnTo>
                  <a:lnTo>
                    <a:pt x="656" y="189"/>
                  </a:lnTo>
                  <a:lnTo>
                    <a:pt x="655" y="189"/>
                  </a:lnTo>
                  <a:lnTo>
                    <a:pt x="655" y="189"/>
                  </a:lnTo>
                  <a:lnTo>
                    <a:pt x="654" y="188"/>
                  </a:lnTo>
                  <a:lnTo>
                    <a:pt x="654" y="188"/>
                  </a:lnTo>
                  <a:lnTo>
                    <a:pt x="653" y="188"/>
                  </a:lnTo>
                  <a:lnTo>
                    <a:pt x="653" y="188"/>
                  </a:lnTo>
                  <a:lnTo>
                    <a:pt x="652" y="188"/>
                  </a:lnTo>
                  <a:lnTo>
                    <a:pt x="652" y="188"/>
                  </a:lnTo>
                  <a:lnTo>
                    <a:pt x="651" y="188"/>
                  </a:lnTo>
                  <a:lnTo>
                    <a:pt x="651" y="187"/>
                  </a:lnTo>
                  <a:lnTo>
                    <a:pt x="650" y="187"/>
                  </a:lnTo>
                  <a:lnTo>
                    <a:pt x="650" y="187"/>
                  </a:lnTo>
                  <a:lnTo>
                    <a:pt x="649" y="187"/>
                  </a:lnTo>
                  <a:lnTo>
                    <a:pt x="649" y="187"/>
                  </a:lnTo>
                  <a:lnTo>
                    <a:pt x="648" y="187"/>
                  </a:lnTo>
                  <a:lnTo>
                    <a:pt x="648" y="187"/>
                  </a:lnTo>
                  <a:lnTo>
                    <a:pt x="647" y="186"/>
                  </a:lnTo>
                  <a:lnTo>
                    <a:pt x="647" y="186"/>
                  </a:lnTo>
                  <a:lnTo>
                    <a:pt x="646" y="186"/>
                  </a:lnTo>
                  <a:lnTo>
                    <a:pt x="645" y="192"/>
                  </a:lnTo>
                  <a:close/>
                  <a:moveTo>
                    <a:pt x="694" y="207"/>
                  </a:moveTo>
                  <a:lnTo>
                    <a:pt x="694" y="207"/>
                  </a:lnTo>
                  <a:lnTo>
                    <a:pt x="695" y="207"/>
                  </a:lnTo>
                  <a:lnTo>
                    <a:pt x="695" y="207"/>
                  </a:lnTo>
                  <a:lnTo>
                    <a:pt x="696" y="207"/>
                  </a:lnTo>
                  <a:lnTo>
                    <a:pt x="696" y="207"/>
                  </a:lnTo>
                  <a:lnTo>
                    <a:pt x="697" y="208"/>
                  </a:lnTo>
                  <a:lnTo>
                    <a:pt x="697" y="208"/>
                  </a:lnTo>
                  <a:lnTo>
                    <a:pt x="698" y="208"/>
                  </a:lnTo>
                  <a:lnTo>
                    <a:pt x="698" y="208"/>
                  </a:lnTo>
                  <a:lnTo>
                    <a:pt x="699" y="208"/>
                  </a:lnTo>
                  <a:lnTo>
                    <a:pt x="699" y="208"/>
                  </a:lnTo>
                  <a:lnTo>
                    <a:pt x="700" y="208"/>
                  </a:lnTo>
                  <a:lnTo>
                    <a:pt x="700" y="209"/>
                  </a:lnTo>
                  <a:lnTo>
                    <a:pt x="701" y="209"/>
                  </a:lnTo>
                  <a:lnTo>
                    <a:pt x="701" y="209"/>
                  </a:lnTo>
                  <a:lnTo>
                    <a:pt x="702" y="209"/>
                  </a:lnTo>
                  <a:lnTo>
                    <a:pt x="702" y="209"/>
                  </a:lnTo>
                  <a:lnTo>
                    <a:pt x="703" y="209"/>
                  </a:lnTo>
                  <a:lnTo>
                    <a:pt x="703" y="209"/>
                  </a:lnTo>
                  <a:lnTo>
                    <a:pt x="704" y="210"/>
                  </a:lnTo>
                  <a:lnTo>
                    <a:pt x="704" y="210"/>
                  </a:lnTo>
                  <a:lnTo>
                    <a:pt x="705" y="210"/>
                  </a:lnTo>
                  <a:lnTo>
                    <a:pt x="705" y="210"/>
                  </a:lnTo>
                  <a:lnTo>
                    <a:pt x="706" y="210"/>
                  </a:lnTo>
                  <a:lnTo>
                    <a:pt x="706" y="210"/>
                  </a:lnTo>
                  <a:lnTo>
                    <a:pt x="707" y="210"/>
                  </a:lnTo>
                  <a:lnTo>
                    <a:pt x="707" y="211"/>
                  </a:lnTo>
                  <a:lnTo>
                    <a:pt x="708" y="211"/>
                  </a:lnTo>
                  <a:lnTo>
                    <a:pt x="708" y="211"/>
                  </a:lnTo>
                  <a:lnTo>
                    <a:pt x="709" y="211"/>
                  </a:lnTo>
                  <a:lnTo>
                    <a:pt x="709" y="211"/>
                  </a:lnTo>
                  <a:lnTo>
                    <a:pt x="710" y="211"/>
                  </a:lnTo>
                  <a:lnTo>
                    <a:pt x="710" y="211"/>
                  </a:lnTo>
                  <a:lnTo>
                    <a:pt x="711" y="212"/>
                  </a:lnTo>
                  <a:lnTo>
                    <a:pt x="711" y="212"/>
                  </a:lnTo>
                  <a:lnTo>
                    <a:pt x="712" y="212"/>
                  </a:lnTo>
                  <a:lnTo>
                    <a:pt x="712" y="212"/>
                  </a:lnTo>
                  <a:lnTo>
                    <a:pt x="713" y="212"/>
                  </a:lnTo>
                  <a:lnTo>
                    <a:pt x="713" y="212"/>
                  </a:lnTo>
                  <a:lnTo>
                    <a:pt x="714" y="212"/>
                  </a:lnTo>
                  <a:lnTo>
                    <a:pt x="714" y="213"/>
                  </a:lnTo>
                  <a:lnTo>
                    <a:pt x="715" y="213"/>
                  </a:lnTo>
                  <a:lnTo>
                    <a:pt x="715" y="213"/>
                  </a:lnTo>
                  <a:lnTo>
                    <a:pt x="716" y="213"/>
                  </a:lnTo>
                  <a:lnTo>
                    <a:pt x="716" y="213"/>
                  </a:lnTo>
                  <a:lnTo>
                    <a:pt x="717" y="213"/>
                  </a:lnTo>
                  <a:lnTo>
                    <a:pt x="717" y="213"/>
                  </a:lnTo>
                  <a:lnTo>
                    <a:pt x="718" y="214"/>
                  </a:lnTo>
                  <a:lnTo>
                    <a:pt x="718" y="214"/>
                  </a:lnTo>
                  <a:lnTo>
                    <a:pt x="719" y="214"/>
                  </a:lnTo>
                  <a:lnTo>
                    <a:pt x="721" y="208"/>
                  </a:lnTo>
                  <a:lnTo>
                    <a:pt x="720" y="208"/>
                  </a:lnTo>
                  <a:lnTo>
                    <a:pt x="719" y="207"/>
                  </a:lnTo>
                  <a:lnTo>
                    <a:pt x="719" y="207"/>
                  </a:lnTo>
                  <a:lnTo>
                    <a:pt x="719" y="207"/>
                  </a:lnTo>
                  <a:lnTo>
                    <a:pt x="718" y="207"/>
                  </a:lnTo>
                  <a:lnTo>
                    <a:pt x="717" y="207"/>
                  </a:lnTo>
                  <a:lnTo>
                    <a:pt x="717" y="207"/>
                  </a:lnTo>
                  <a:lnTo>
                    <a:pt x="717" y="207"/>
                  </a:lnTo>
                  <a:lnTo>
                    <a:pt x="716" y="206"/>
                  </a:lnTo>
                  <a:lnTo>
                    <a:pt x="716" y="206"/>
                  </a:lnTo>
                  <a:lnTo>
                    <a:pt x="715" y="206"/>
                  </a:lnTo>
                  <a:lnTo>
                    <a:pt x="715" y="206"/>
                  </a:lnTo>
                  <a:lnTo>
                    <a:pt x="714" y="206"/>
                  </a:lnTo>
                  <a:lnTo>
                    <a:pt x="714" y="206"/>
                  </a:lnTo>
                  <a:lnTo>
                    <a:pt x="713" y="206"/>
                  </a:lnTo>
                  <a:lnTo>
                    <a:pt x="713" y="205"/>
                  </a:lnTo>
                  <a:lnTo>
                    <a:pt x="712" y="205"/>
                  </a:lnTo>
                  <a:lnTo>
                    <a:pt x="712" y="205"/>
                  </a:lnTo>
                  <a:lnTo>
                    <a:pt x="711" y="205"/>
                  </a:lnTo>
                  <a:lnTo>
                    <a:pt x="711" y="205"/>
                  </a:lnTo>
                  <a:lnTo>
                    <a:pt x="710" y="205"/>
                  </a:lnTo>
                  <a:lnTo>
                    <a:pt x="710" y="205"/>
                  </a:lnTo>
                  <a:lnTo>
                    <a:pt x="709" y="204"/>
                  </a:lnTo>
                  <a:lnTo>
                    <a:pt x="709" y="204"/>
                  </a:lnTo>
                  <a:lnTo>
                    <a:pt x="708" y="204"/>
                  </a:lnTo>
                  <a:lnTo>
                    <a:pt x="708" y="204"/>
                  </a:lnTo>
                  <a:lnTo>
                    <a:pt x="707" y="204"/>
                  </a:lnTo>
                  <a:lnTo>
                    <a:pt x="707" y="204"/>
                  </a:lnTo>
                  <a:lnTo>
                    <a:pt x="706" y="204"/>
                  </a:lnTo>
                  <a:lnTo>
                    <a:pt x="706" y="203"/>
                  </a:lnTo>
                  <a:lnTo>
                    <a:pt x="705" y="203"/>
                  </a:lnTo>
                  <a:lnTo>
                    <a:pt x="705" y="203"/>
                  </a:lnTo>
                  <a:lnTo>
                    <a:pt x="704" y="203"/>
                  </a:lnTo>
                  <a:lnTo>
                    <a:pt x="704" y="203"/>
                  </a:lnTo>
                  <a:lnTo>
                    <a:pt x="703" y="202"/>
                  </a:lnTo>
                  <a:lnTo>
                    <a:pt x="703" y="202"/>
                  </a:lnTo>
                  <a:lnTo>
                    <a:pt x="702" y="202"/>
                  </a:lnTo>
                  <a:lnTo>
                    <a:pt x="702" y="202"/>
                  </a:lnTo>
                  <a:lnTo>
                    <a:pt x="701" y="202"/>
                  </a:lnTo>
                  <a:lnTo>
                    <a:pt x="701" y="202"/>
                  </a:lnTo>
                  <a:lnTo>
                    <a:pt x="700" y="202"/>
                  </a:lnTo>
                  <a:lnTo>
                    <a:pt x="700" y="201"/>
                  </a:lnTo>
                  <a:lnTo>
                    <a:pt x="699" y="201"/>
                  </a:lnTo>
                  <a:lnTo>
                    <a:pt x="699" y="201"/>
                  </a:lnTo>
                  <a:lnTo>
                    <a:pt x="698" y="201"/>
                  </a:lnTo>
                  <a:lnTo>
                    <a:pt x="698" y="201"/>
                  </a:lnTo>
                  <a:lnTo>
                    <a:pt x="697" y="201"/>
                  </a:lnTo>
                  <a:lnTo>
                    <a:pt x="697" y="201"/>
                  </a:lnTo>
                  <a:lnTo>
                    <a:pt x="696" y="200"/>
                  </a:lnTo>
                  <a:lnTo>
                    <a:pt x="696" y="200"/>
                  </a:lnTo>
                  <a:lnTo>
                    <a:pt x="694" y="207"/>
                  </a:lnTo>
                  <a:close/>
                  <a:moveTo>
                    <a:pt x="744" y="221"/>
                  </a:moveTo>
                  <a:lnTo>
                    <a:pt x="744" y="221"/>
                  </a:lnTo>
                  <a:lnTo>
                    <a:pt x="745" y="221"/>
                  </a:lnTo>
                  <a:lnTo>
                    <a:pt x="745" y="221"/>
                  </a:lnTo>
                  <a:lnTo>
                    <a:pt x="746" y="222"/>
                  </a:lnTo>
                  <a:lnTo>
                    <a:pt x="746" y="222"/>
                  </a:lnTo>
                  <a:lnTo>
                    <a:pt x="747" y="222"/>
                  </a:lnTo>
                  <a:lnTo>
                    <a:pt x="747" y="222"/>
                  </a:lnTo>
                  <a:lnTo>
                    <a:pt x="748" y="222"/>
                  </a:lnTo>
                  <a:lnTo>
                    <a:pt x="748" y="222"/>
                  </a:lnTo>
                  <a:lnTo>
                    <a:pt x="749" y="222"/>
                  </a:lnTo>
                  <a:lnTo>
                    <a:pt x="749" y="223"/>
                  </a:lnTo>
                  <a:lnTo>
                    <a:pt x="750" y="223"/>
                  </a:lnTo>
                  <a:lnTo>
                    <a:pt x="750" y="223"/>
                  </a:lnTo>
                  <a:lnTo>
                    <a:pt x="751" y="223"/>
                  </a:lnTo>
                  <a:lnTo>
                    <a:pt x="751" y="223"/>
                  </a:lnTo>
                  <a:lnTo>
                    <a:pt x="752" y="223"/>
                  </a:lnTo>
                  <a:lnTo>
                    <a:pt x="752" y="223"/>
                  </a:lnTo>
                  <a:lnTo>
                    <a:pt x="753" y="224"/>
                  </a:lnTo>
                  <a:lnTo>
                    <a:pt x="753" y="224"/>
                  </a:lnTo>
                  <a:lnTo>
                    <a:pt x="754" y="224"/>
                  </a:lnTo>
                  <a:lnTo>
                    <a:pt x="754" y="224"/>
                  </a:lnTo>
                  <a:lnTo>
                    <a:pt x="755" y="224"/>
                  </a:lnTo>
                  <a:lnTo>
                    <a:pt x="755" y="224"/>
                  </a:lnTo>
                  <a:lnTo>
                    <a:pt x="756" y="224"/>
                  </a:lnTo>
                  <a:lnTo>
                    <a:pt x="756" y="225"/>
                  </a:lnTo>
                  <a:lnTo>
                    <a:pt x="757" y="225"/>
                  </a:lnTo>
                  <a:lnTo>
                    <a:pt x="757" y="225"/>
                  </a:lnTo>
                  <a:lnTo>
                    <a:pt x="758" y="225"/>
                  </a:lnTo>
                  <a:lnTo>
                    <a:pt x="758" y="225"/>
                  </a:lnTo>
                  <a:lnTo>
                    <a:pt x="759" y="225"/>
                  </a:lnTo>
                  <a:lnTo>
                    <a:pt x="759" y="225"/>
                  </a:lnTo>
                  <a:lnTo>
                    <a:pt x="760" y="226"/>
                  </a:lnTo>
                  <a:lnTo>
                    <a:pt x="760" y="226"/>
                  </a:lnTo>
                  <a:lnTo>
                    <a:pt x="761" y="226"/>
                  </a:lnTo>
                  <a:lnTo>
                    <a:pt x="761" y="226"/>
                  </a:lnTo>
                  <a:lnTo>
                    <a:pt x="762" y="226"/>
                  </a:lnTo>
                  <a:lnTo>
                    <a:pt x="762" y="226"/>
                  </a:lnTo>
                  <a:lnTo>
                    <a:pt x="763" y="226"/>
                  </a:lnTo>
                  <a:lnTo>
                    <a:pt x="763" y="227"/>
                  </a:lnTo>
                  <a:lnTo>
                    <a:pt x="764" y="227"/>
                  </a:lnTo>
                  <a:lnTo>
                    <a:pt x="764" y="227"/>
                  </a:lnTo>
                  <a:lnTo>
                    <a:pt x="765" y="227"/>
                  </a:lnTo>
                  <a:lnTo>
                    <a:pt x="765" y="227"/>
                  </a:lnTo>
                  <a:lnTo>
                    <a:pt x="766" y="227"/>
                  </a:lnTo>
                  <a:lnTo>
                    <a:pt x="766" y="227"/>
                  </a:lnTo>
                  <a:lnTo>
                    <a:pt x="767" y="228"/>
                  </a:lnTo>
                  <a:lnTo>
                    <a:pt x="767" y="228"/>
                  </a:lnTo>
                  <a:lnTo>
                    <a:pt x="768" y="228"/>
                  </a:lnTo>
                  <a:lnTo>
                    <a:pt x="768" y="228"/>
                  </a:lnTo>
                  <a:lnTo>
                    <a:pt x="770" y="222"/>
                  </a:lnTo>
                  <a:lnTo>
                    <a:pt x="769" y="222"/>
                  </a:lnTo>
                  <a:lnTo>
                    <a:pt x="769" y="222"/>
                  </a:lnTo>
                  <a:lnTo>
                    <a:pt x="768" y="221"/>
                  </a:lnTo>
                  <a:lnTo>
                    <a:pt x="768" y="221"/>
                  </a:lnTo>
                  <a:lnTo>
                    <a:pt x="768" y="221"/>
                  </a:lnTo>
                  <a:lnTo>
                    <a:pt x="767" y="221"/>
                  </a:lnTo>
                  <a:lnTo>
                    <a:pt x="767" y="221"/>
                  </a:lnTo>
                  <a:lnTo>
                    <a:pt x="766" y="221"/>
                  </a:lnTo>
                  <a:lnTo>
                    <a:pt x="766" y="221"/>
                  </a:lnTo>
                  <a:lnTo>
                    <a:pt x="765" y="220"/>
                  </a:lnTo>
                  <a:lnTo>
                    <a:pt x="765" y="220"/>
                  </a:lnTo>
                  <a:lnTo>
                    <a:pt x="764" y="220"/>
                  </a:lnTo>
                  <a:lnTo>
                    <a:pt x="764" y="220"/>
                  </a:lnTo>
                  <a:lnTo>
                    <a:pt x="763" y="220"/>
                  </a:lnTo>
                  <a:lnTo>
                    <a:pt x="763" y="220"/>
                  </a:lnTo>
                  <a:lnTo>
                    <a:pt x="762" y="220"/>
                  </a:lnTo>
                  <a:lnTo>
                    <a:pt x="762" y="219"/>
                  </a:lnTo>
                  <a:lnTo>
                    <a:pt x="761" y="219"/>
                  </a:lnTo>
                  <a:lnTo>
                    <a:pt x="761" y="219"/>
                  </a:lnTo>
                  <a:lnTo>
                    <a:pt x="760" y="219"/>
                  </a:lnTo>
                  <a:lnTo>
                    <a:pt x="760" y="219"/>
                  </a:lnTo>
                  <a:lnTo>
                    <a:pt x="759" y="219"/>
                  </a:lnTo>
                  <a:lnTo>
                    <a:pt x="759" y="219"/>
                  </a:lnTo>
                  <a:lnTo>
                    <a:pt x="758" y="218"/>
                  </a:lnTo>
                  <a:lnTo>
                    <a:pt x="758" y="218"/>
                  </a:lnTo>
                  <a:lnTo>
                    <a:pt x="757" y="218"/>
                  </a:lnTo>
                  <a:lnTo>
                    <a:pt x="757" y="218"/>
                  </a:lnTo>
                  <a:lnTo>
                    <a:pt x="756" y="218"/>
                  </a:lnTo>
                  <a:lnTo>
                    <a:pt x="756" y="218"/>
                  </a:lnTo>
                  <a:lnTo>
                    <a:pt x="755" y="218"/>
                  </a:lnTo>
                  <a:lnTo>
                    <a:pt x="755" y="217"/>
                  </a:lnTo>
                  <a:lnTo>
                    <a:pt x="754" y="217"/>
                  </a:lnTo>
                  <a:lnTo>
                    <a:pt x="754" y="217"/>
                  </a:lnTo>
                  <a:lnTo>
                    <a:pt x="753" y="217"/>
                  </a:lnTo>
                  <a:lnTo>
                    <a:pt x="753" y="217"/>
                  </a:lnTo>
                  <a:lnTo>
                    <a:pt x="752" y="217"/>
                  </a:lnTo>
                  <a:lnTo>
                    <a:pt x="752" y="217"/>
                  </a:lnTo>
                  <a:lnTo>
                    <a:pt x="751" y="216"/>
                  </a:lnTo>
                  <a:lnTo>
                    <a:pt x="751" y="216"/>
                  </a:lnTo>
                  <a:lnTo>
                    <a:pt x="750" y="216"/>
                  </a:lnTo>
                  <a:lnTo>
                    <a:pt x="750" y="216"/>
                  </a:lnTo>
                  <a:lnTo>
                    <a:pt x="749" y="216"/>
                  </a:lnTo>
                  <a:lnTo>
                    <a:pt x="749" y="216"/>
                  </a:lnTo>
                  <a:lnTo>
                    <a:pt x="748" y="216"/>
                  </a:lnTo>
                  <a:lnTo>
                    <a:pt x="748" y="215"/>
                  </a:lnTo>
                  <a:lnTo>
                    <a:pt x="747" y="215"/>
                  </a:lnTo>
                  <a:lnTo>
                    <a:pt x="747" y="215"/>
                  </a:lnTo>
                  <a:lnTo>
                    <a:pt x="746" y="215"/>
                  </a:lnTo>
                  <a:lnTo>
                    <a:pt x="746" y="215"/>
                  </a:lnTo>
                  <a:lnTo>
                    <a:pt x="744" y="221"/>
                  </a:lnTo>
                  <a:close/>
                  <a:moveTo>
                    <a:pt x="793" y="235"/>
                  </a:moveTo>
                  <a:lnTo>
                    <a:pt x="794" y="236"/>
                  </a:lnTo>
                  <a:lnTo>
                    <a:pt x="794" y="236"/>
                  </a:lnTo>
                  <a:lnTo>
                    <a:pt x="795" y="236"/>
                  </a:lnTo>
                  <a:lnTo>
                    <a:pt x="795" y="236"/>
                  </a:lnTo>
                  <a:lnTo>
                    <a:pt x="796" y="236"/>
                  </a:lnTo>
                  <a:lnTo>
                    <a:pt x="796" y="236"/>
                  </a:lnTo>
                  <a:lnTo>
                    <a:pt x="797" y="236"/>
                  </a:lnTo>
                  <a:lnTo>
                    <a:pt x="797" y="237"/>
                  </a:lnTo>
                  <a:lnTo>
                    <a:pt x="798" y="237"/>
                  </a:lnTo>
                  <a:lnTo>
                    <a:pt x="798" y="237"/>
                  </a:lnTo>
                  <a:lnTo>
                    <a:pt x="799" y="237"/>
                  </a:lnTo>
                  <a:lnTo>
                    <a:pt x="799" y="237"/>
                  </a:lnTo>
                  <a:lnTo>
                    <a:pt x="800" y="237"/>
                  </a:lnTo>
                  <a:lnTo>
                    <a:pt x="800" y="237"/>
                  </a:lnTo>
                  <a:lnTo>
                    <a:pt x="801" y="238"/>
                  </a:lnTo>
                  <a:lnTo>
                    <a:pt x="801" y="238"/>
                  </a:lnTo>
                  <a:lnTo>
                    <a:pt x="802" y="238"/>
                  </a:lnTo>
                  <a:lnTo>
                    <a:pt x="802" y="238"/>
                  </a:lnTo>
                  <a:lnTo>
                    <a:pt x="803" y="238"/>
                  </a:lnTo>
                  <a:lnTo>
                    <a:pt x="803" y="238"/>
                  </a:lnTo>
                  <a:lnTo>
                    <a:pt x="804" y="238"/>
                  </a:lnTo>
                  <a:lnTo>
                    <a:pt x="804" y="239"/>
                  </a:lnTo>
                  <a:lnTo>
                    <a:pt x="805" y="239"/>
                  </a:lnTo>
                  <a:lnTo>
                    <a:pt x="805" y="239"/>
                  </a:lnTo>
                  <a:lnTo>
                    <a:pt x="806" y="239"/>
                  </a:lnTo>
                  <a:lnTo>
                    <a:pt x="806" y="239"/>
                  </a:lnTo>
                  <a:lnTo>
                    <a:pt x="807" y="239"/>
                  </a:lnTo>
                  <a:lnTo>
                    <a:pt x="807" y="239"/>
                  </a:lnTo>
                  <a:lnTo>
                    <a:pt x="808" y="240"/>
                  </a:lnTo>
                  <a:lnTo>
                    <a:pt x="808" y="240"/>
                  </a:lnTo>
                  <a:lnTo>
                    <a:pt x="809" y="240"/>
                  </a:lnTo>
                  <a:lnTo>
                    <a:pt x="809" y="240"/>
                  </a:lnTo>
                  <a:lnTo>
                    <a:pt x="810" y="240"/>
                  </a:lnTo>
                  <a:lnTo>
                    <a:pt x="810" y="240"/>
                  </a:lnTo>
                  <a:lnTo>
                    <a:pt x="811" y="240"/>
                  </a:lnTo>
                  <a:lnTo>
                    <a:pt x="811" y="241"/>
                  </a:lnTo>
                  <a:lnTo>
                    <a:pt x="812" y="241"/>
                  </a:lnTo>
                  <a:lnTo>
                    <a:pt x="812" y="241"/>
                  </a:lnTo>
                  <a:lnTo>
                    <a:pt x="813" y="241"/>
                  </a:lnTo>
                  <a:lnTo>
                    <a:pt x="813" y="241"/>
                  </a:lnTo>
                  <a:lnTo>
                    <a:pt x="814" y="241"/>
                  </a:lnTo>
                  <a:lnTo>
                    <a:pt x="814" y="241"/>
                  </a:lnTo>
                  <a:lnTo>
                    <a:pt x="815" y="242"/>
                  </a:lnTo>
                  <a:lnTo>
                    <a:pt x="815" y="242"/>
                  </a:lnTo>
                  <a:lnTo>
                    <a:pt x="816" y="242"/>
                  </a:lnTo>
                  <a:lnTo>
                    <a:pt x="816" y="242"/>
                  </a:lnTo>
                  <a:lnTo>
                    <a:pt x="817" y="242"/>
                  </a:lnTo>
                  <a:lnTo>
                    <a:pt x="817" y="242"/>
                  </a:lnTo>
                  <a:lnTo>
                    <a:pt x="818" y="242"/>
                  </a:lnTo>
                  <a:lnTo>
                    <a:pt x="819" y="236"/>
                  </a:lnTo>
                  <a:lnTo>
                    <a:pt x="819" y="236"/>
                  </a:lnTo>
                  <a:lnTo>
                    <a:pt x="818" y="236"/>
                  </a:lnTo>
                  <a:lnTo>
                    <a:pt x="818" y="236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17" y="235"/>
                  </a:lnTo>
                  <a:lnTo>
                    <a:pt x="816" y="235"/>
                  </a:lnTo>
                  <a:lnTo>
                    <a:pt x="816" y="235"/>
                  </a:lnTo>
                  <a:lnTo>
                    <a:pt x="815" y="235"/>
                  </a:lnTo>
                  <a:lnTo>
                    <a:pt x="815" y="235"/>
                  </a:lnTo>
                  <a:lnTo>
                    <a:pt x="814" y="235"/>
                  </a:lnTo>
                  <a:lnTo>
                    <a:pt x="814" y="235"/>
                  </a:lnTo>
                  <a:lnTo>
                    <a:pt x="813" y="234"/>
                  </a:lnTo>
                  <a:lnTo>
                    <a:pt x="813" y="234"/>
                  </a:lnTo>
                  <a:lnTo>
                    <a:pt x="812" y="234"/>
                  </a:lnTo>
                  <a:lnTo>
                    <a:pt x="812" y="234"/>
                  </a:lnTo>
                  <a:lnTo>
                    <a:pt x="811" y="234"/>
                  </a:lnTo>
                  <a:lnTo>
                    <a:pt x="811" y="234"/>
                  </a:lnTo>
                  <a:lnTo>
                    <a:pt x="810" y="234"/>
                  </a:lnTo>
                  <a:lnTo>
                    <a:pt x="810" y="233"/>
                  </a:lnTo>
                  <a:lnTo>
                    <a:pt x="809" y="233"/>
                  </a:lnTo>
                  <a:lnTo>
                    <a:pt x="809" y="233"/>
                  </a:lnTo>
                  <a:lnTo>
                    <a:pt x="808" y="233"/>
                  </a:lnTo>
                  <a:lnTo>
                    <a:pt x="808" y="233"/>
                  </a:lnTo>
                  <a:lnTo>
                    <a:pt x="807" y="233"/>
                  </a:lnTo>
                  <a:lnTo>
                    <a:pt x="807" y="233"/>
                  </a:lnTo>
                  <a:lnTo>
                    <a:pt x="806" y="232"/>
                  </a:lnTo>
                  <a:lnTo>
                    <a:pt x="806" y="232"/>
                  </a:lnTo>
                  <a:lnTo>
                    <a:pt x="805" y="232"/>
                  </a:lnTo>
                  <a:lnTo>
                    <a:pt x="805" y="232"/>
                  </a:lnTo>
                  <a:lnTo>
                    <a:pt x="804" y="232"/>
                  </a:lnTo>
                  <a:lnTo>
                    <a:pt x="804" y="232"/>
                  </a:lnTo>
                  <a:lnTo>
                    <a:pt x="803" y="232"/>
                  </a:lnTo>
                  <a:lnTo>
                    <a:pt x="803" y="231"/>
                  </a:lnTo>
                  <a:lnTo>
                    <a:pt x="802" y="231"/>
                  </a:lnTo>
                  <a:lnTo>
                    <a:pt x="802" y="231"/>
                  </a:lnTo>
                  <a:lnTo>
                    <a:pt x="801" y="231"/>
                  </a:lnTo>
                  <a:lnTo>
                    <a:pt x="801" y="231"/>
                  </a:lnTo>
                  <a:lnTo>
                    <a:pt x="800" y="231"/>
                  </a:lnTo>
                  <a:lnTo>
                    <a:pt x="800" y="231"/>
                  </a:lnTo>
                  <a:lnTo>
                    <a:pt x="799" y="230"/>
                  </a:lnTo>
                  <a:lnTo>
                    <a:pt x="799" y="230"/>
                  </a:lnTo>
                  <a:lnTo>
                    <a:pt x="798" y="230"/>
                  </a:lnTo>
                  <a:lnTo>
                    <a:pt x="798" y="230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796" y="230"/>
                  </a:lnTo>
                  <a:lnTo>
                    <a:pt x="795" y="229"/>
                  </a:lnTo>
                  <a:lnTo>
                    <a:pt x="795" y="229"/>
                  </a:lnTo>
                  <a:lnTo>
                    <a:pt x="793" y="235"/>
                  </a:lnTo>
                  <a:close/>
                  <a:moveTo>
                    <a:pt x="843" y="250"/>
                  </a:moveTo>
                  <a:lnTo>
                    <a:pt x="843" y="250"/>
                  </a:lnTo>
                  <a:lnTo>
                    <a:pt x="844" y="250"/>
                  </a:lnTo>
                  <a:lnTo>
                    <a:pt x="844" y="250"/>
                  </a:lnTo>
                  <a:lnTo>
                    <a:pt x="845" y="250"/>
                  </a:lnTo>
                  <a:lnTo>
                    <a:pt x="845" y="250"/>
                  </a:lnTo>
                  <a:lnTo>
                    <a:pt x="846" y="250"/>
                  </a:lnTo>
                  <a:lnTo>
                    <a:pt x="846" y="251"/>
                  </a:lnTo>
                  <a:lnTo>
                    <a:pt x="847" y="251"/>
                  </a:lnTo>
                  <a:lnTo>
                    <a:pt x="847" y="251"/>
                  </a:lnTo>
                  <a:lnTo>
                    <a:pt x="848" y="251"/>
                  </a:lnTo>
                  <a:lnTo>
                    <a:pt x="848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50" y="252"/>
                  </a:lnTo>
                  <a:lnTo>
                    <a:pt x="850" y="252"/>
                  </a:lnTo>
                  <a:lnTo>
                    <a:pt x="851" y="252"/>
                  </a:lnTo>
                  <a:lnTo>
                    <a:pt x="851" y="252"/>
                  </a:lnTo>
                  <a:lnTo>
                    <a:pt x="852" y="252"/>
                  </a:lnTo>
                  <a:lnTo>
                    <a:pt x="852" y="252"/>
                  </a:lnTo>
                  <a:lnTo>
                    <a:pt x="853" y="252"/>
                  </a:lnTo>
                  <a:lnTo>
                    <a:pt x="853" y="253"/>
                  </a:lnTo>
                  <a:lnTo>
                    <a:pt x="854" y="253"/>
                  </a:lnTo>
                  <a:lnTo>
                    <a:pt x="854" y="253"/>
                  </a:lnTo>
                  <a:lnTo>
                    <a:pt x="855" y="253"/>
                  </a:lnTo>
                  <a:lnTo>
                    <a:pt x="855" y="253"/>
                  </a:lnTo>
                  <a:lnTo>
                    <a:pt x="856" y="253"/>
                  </a:lnTo>
                  <a:lnTo>
                    <a:pt x="856" y="253"/>
                  </a:lnTo>
                  <a:lnTo>
                    <a:pt x="857" y="254"/>
                  </a:lnTo>
                  <a:lnTo>
                    <a:pt x="857" y="254"/>
                  </a:lnTo>
                  <a:lnTo>
                    <a:pt x="858" y="254"/>
                  </a:lnTo>
                  <a:lnTo>
                    <a:pt x="858" y="254"/>
                  </a:lnTo>
                  <a:lnTo>
                    <a:pt x="859" y="254"/>
                  </a:lnTo>
                  <a:lnTo>
                    <a:pt x="859" y="254"/>
                  </a:lnTo>
                  <a:lnTo>
                    <a:pt x="860" y="254"/>
                  </a:lnTo>
                  <a:lnTo>
                    <a:pt x="860" y="255"/>
                  </a:lnTo>
                  <a:lnTo>
                    <a:pt x="861" y="255"/>
                  </a:lnTo>
                  <a:lnTo>
                    <a:pt x="861" y="255"/>
                  </a:lnTo>
                  <a:lnTo>
                    <a:pt x="862" y="255"/>
                  </a:lnTo>
                  <a:lnTo>
                    <a:pt x="862" y="255"/>
                  </a:lnTo>
                  <a:lnTo>
                    <a:pt x="863" y="255"/>
                  </a:lnTo>
                  <a:lnTo>
                    <a:pt x="863" y="255"/>
                  </a:lnTo>
                  <a:lnTo>
                    <a:pt x="864" y="256"/>
                  </a:lnTo>
                  <a:lnTo>
                    <a:pt x="864" y="256"/>
                  </a:lnTo>
                  <a:lnTo>
                    <a:pt x="865" y="256"/>
                  </a:lnTo>
                  <a:lnTo>
                    <a:pt x="865" y="256"/>
                  </a:lnTo>
                  <a:lnTo>
                    <a:pt x="866" y="256"/>
                  </a:lnTo>
                  <a:lnTo>
                    <a:pt x="866" y="257"/>
                  </a:lnTo>
                  <a:lnTo>
                    <a:pt x="867" y="257"/>
                  </a:lnTo>
                  <a:lnTo>
                    <a:pt x="867" y="257"/>
                  </a:lnTo>
                  <a:lnTo>
                    <a:pt x="868" y="257"/>
                  </a:lnTo>
                  <a:lnTo>
                    <a:pt x="869" y="251"/>
                  </a:lnTo>
                  <a:lnTo>
                    <a:pt x="869" y="250"/>
                  </a:lnTo>
                  <a:lnTo>
                    <a:pt x="868" y="250"/>
                  </a:lnTo>
                  <a:lnTo>
                    <a:pt x="868" y="250"/>
                  </a:lnTo>
                  <a:lnTo>
                    <a:pt x="867" y="250"/>
                  </a:lnTo>
                  <a:lnTo>
                    <a:pt x="867" y="250"/>
                  </a:lnTo>
                  <a:lnTo>
                    <a:pt x="867" y="250"/>
                  </a:lnTo>
                  <a:lnTo>
                    <a:pt x="866" y="250"/>
                  </a:lnTo>
                  <a:lnTo>
                    <a:pt x="866" y="249"/>
                  </a:lnTo>
                  <a:lnTo>
                    <a:pt x="865" y="249"/>
                  </a:lnTo>
                  <a:lnTo>
                    <a:pt x="865" y="249"/>
                  </a:lnTo>
                  <a:lnTo>
                    <a:pt x="864" y="249"/>
                  </a:lnTo>
                  <a:lnTo>
                    <a:pt x="864" y="249"/>
                  </a:lnTo>
                  <a:lnTo>
                    <a:pt x="863" y="249"/>
                  </a:lnTo>
                  <a:lnTo>
                    <a:pt x="863" y="249"/>
                  </a:lnTo>
                  <a:lnTo>
                    <a:pt x="862" y="248"/>
                  </a:lnTo>
                  <a:lnTo>
                    <a:pt x="862" y="248"/>
                  </a:lnTo>
                  <a:lnTo>
                    <a:pt x="861" y="248"/>
                  </a:lnTo>
                  <a:lnTo>
                    <a:pt x="861" y="248"/>
                  </a:lnTo>
                  <a:lnTo>
                    <a:pt x="860" y="248"/>
                  </a:lnTo>
                  <a:lnTo>
                    <a:pt x="860" y="248"/>
                  </a:lnTo>
                  <a:lnTo>
                    <a:pt x="859" y="248"/>
                  </a:lnTo>
                  <a:lnTo>
                    <a:pt x="859" y="247"/>
                  </a:lnTo>
                  <a:lnTo>
                    <a:pt x="858" y="247"/>
                  </a:lnTo>
                  <a:lnTo>
                    <a:pt x="858" y="247"/>
                  </a:lnTo>
                  <a:lnTo>
                    <a:pt x="857" y="247"/>
                  </a:lnTo>
                  <a:lnTo>
                    <a:pt x="857" y="247"/>
                  </a:lnTo>
                  <a:lnTo>
                    <a:pt x="856" y="247"/>
                  </a:lnTo>
                  <a:lnTo>
                    <a:pt x="856" y="247"/>
                  </a:lnTo>
                  <a:lnTo>
                    <a:pt x="855" y="246"/>
                  </a:lnTo>
                  <a:lnTo>
                    <a:pt x="855" y="246"/>
                  </a:lnTo>
                  <a:lnTo>
                    <a:pt x="854" y="246"/>
                  </a:lnTo>
                  <a:lnTo>
                    <a:pt x="854" y="246"/>
                  </a:lnTo>
                  <a:lnTo>
                    <a:pt x="853" y="246"/>
                  </a:lnTo>
                  <a:lnTo>
                    <a:pt x="853" y="246"/>
                  </a:lnTo>
                  <a:lnTo>
                    <a:pt x="852" y="246"/>
                  </a:lnTo>
                  <a:lnTo>
                    <a:pt x="852" y="245"/>
                  </a:lnTo>
                  <a:lnTo>
                    <a:pt x="851" y="245"/>
                  </a:lnTo>
                  <a:lnTo>
                    <a:pt x="851" y="245"/>
                  </a:lnTo>
                  <a:lnTo>
                    <a:pt x="850" y="245"/>
                  </a:lnTo>
                  <a:lnTo>
                    <a:pt x="850" y="245"/>
                  </a:lnTo>
                  <a:lnTo>
                    <a:pt x="849" y="245"/>
                  </a:lnTo>
                  <a:lnTo>
                    <a:pt x="849" y="245"/>
                  </a:lnTo>
                  <a:lnTo>
                    <a:pt x="848" y="244"/>
                  </a:lnTo>
                  <a:lnTo>
                    <a:pt x="848" y="244"/>
                  </a:lnTo>
                  <a:lnTo>
                    <a:pt x="847" y="244"/>
                  </a:lnTo>
                  <a:lnTo>
                    <a:pt x="846" y="244"/>
                  </a:lnTo>
                  <a:lnTo>
                    <a:pt x="846" y="244"/>
                  </a:lnTo>
                  <a:lnTo>
                    <a:pt x="845" y="244"/>
                  </a:lnTo>
                  <a:lnTo>
                    <a:pt x="845" y="244"/>
                  </a:lnTo>
                  <a:lnTo>
                    <a:pt x="844" y="243"/>
                  </a:lnTo>
                  <a:lnTo>
                    <a:pt x="843" y="250"/>
                  </a:lnTo>
                  <a:close/>
                  <a:moveTo>
                    <a:pt x="892" y="264"/>
                  </a:moveTo>
                  <a:lnTo>
                    <a:pt x="893" y="264"/>
                  </a:lnTo>
                  <a:lnTo>
                    <a:pt x="893" y="264"/>
                  </a:lnTo>
                  <a:lnTo>
                    <a:pt x="894" y="264"/>
                  </a:lnTo>
                  <a:lnTo>
                    <a:pt x="894" y="265"/>
                  </a:lnTo>
                  <a:lnTo>
                    <a:pt x="895" y="265"/>
                  </a:lnTo>
                  <a:lnTo>
                    <a:pt x="895" y="265"/>
                  </a:lnTo>
                  <a:lnTo>
                    <a:pt x="896" y="265"/>
                  </a:lnTo>
                  <a:lnTo>
                    <a:pt x="896" y="265"/>
                  </a:lnTo>
                  <a:lnTo>
                    <a:pt x="897" y="265"/>
                  </a:lnTo>
                  <a:lnTo>
                    <a:pt x="897" y="265"/>
                  </a:lnTo>
                  <a:lnTo>
                    <a:pt x="898" y="266"/>
                  </a:lnTo>
                  <a:lnTo>
                    <a:pt x="898" y="266"/>
                  </a:lnTo>
                  <a:lnTo>
                    <a:pt x="899" y="266"/>
                  </a:lnTo>
                  <a:lnTo>
                    <a:pt x="899" y="266"/>
                  </a:lnTo>
                  <a:lnTo>
                    <a:pt x="900" y="266"/>
                  </a:lnTo>
                  <a:lnTo>
                    <a:pt x="900" y="266"/>
                  </a:lnTo>
                  <a:lnTo>
                    <a:pt x="901" y="266"/>
                  </a:lnTo>
                  <a:lnTo>
                    <a:pt x="901" y="267"/>
                  </a:lnTo>
                  <a:lnTo>
                    <a:pt x="902" y="267"/>
                  </a:lnTo>
                  <a:lnTo>
                    <a:pt x="902" y="267"/>
                  </a:lnTo>
                  <a:lnTo>
                    <a:pt x="903" y="267"/>
                  </a:lnTo>
                  <a:lnTo>
                    <a:pt x="903" y="267"/>
                  </a:lnTo>
                  <a:lnTo>
                    <a:pt x="904" y="267"/>
                  </a:lnTo>
                  <a:lnTo>
                    <a:pt x="904" y="267"/>
                  </a:lnTo>
                  <a:lnTo>
                    <a:pt x="905" y="268"/>
                  </a:lnTo>
                  <a:lnTo>
                    <a:pt x="905" y="268"/>
                  </a:lnTo>
                  <a:lnTo>
                    <a:pt x="906" y="268"/>
                  </a:lnTo>
                  <a:lnTo>
                    <a:pt x="906" y="268"/>
                  </a:lnTo>
                  <a:lnTo>
                    <a:pt x="907" y="268"/>
                  </a:lnTo>
                  <a:lnTo>
                    <a:pt x="907" y="268"/>
                  </a:lnTo>
                  <a:lnTo>
                    <a:pt x="908" y="268"/>
                  </a:lnTo>
                  <a:lnTo>
                    <a:pt x="908" y="269"/>
                  </a:lnTo>
                  <a:lnTo>
                    <a:pt x="909" y="269"/>
                  </a:lnTo>
                  <a:lnTo>
                    <a:pt x="909" y="269"/>
                  </a:lnTo>
                  <a:lnTo>
                    <a:pt x="910" y="269"/>
                  </a:lnTo>
                  <a:lnTo>
                    <a:pt x="910" y="269"/>
                  </a:lnTo>
                  <a:lnTo>
                    <a:pt x="911" y="269"/>
                  </a:lnTo>
                  <a:lnTo>
                    <a:pt x="911" y="269"/>
                  </a:lnTo>
                  <a:lnTo>
                    <a:pt x="912" y="270"/>
                  </a:lnTo>
                  <a:lnTo>
                    <a:pt x="912" y="270"/>
                  </a:lnTo>
                  <a:lnTo>
                    <a:pt x="913" y="270"/>
                  </a:lnTo>
                  <a:lnTo>
                    <a:pt x="913" y="270"/>
                  </a:lnTo>
                  <a:lnTo>
                    <a:pt x="914" y="270"/>
                  </a:lnTo>
                  <a:lnTo>
                    <a:pt x="914" y="270"/>
                  </a:lnTo>
                  <a:lnTo>
                    <a:pt x="915" y="270"/>
                  </a:lnTo>
                  <a:lnTo>
                    <a:pt x="915" y="271"/>
                  </a:lnTo>
                  <a:lnTo>
                    <a:pt x="916" y="271"/>
                  </a:lnTo>
                  <a:lnTo>
                    <a:pt x="916" y="271"/>
                  </a:lnTo>
                  <a:lnTo>
                    <a:pt x="917" y="271"/>
                  </a:lnTo>
                  <a:lnTo>
                    <a:pt x="917" y="271"/>
                  </a:lnTo>
                  <a:lnTo>
                    <a:pt x="919" y="265"/>
                  </a:lnTo>
                  <a:lnTo>
                    <a:pt x="918" y="265"/>
                  </a:lnTo>
                  <a:lnTo>
                    <a:pt x="918" y="265"/>
                  </a:lnTo>
                  <a:lnTo>
                    <a:pt x="917" y="265"/>
                  </a:lnTo>
                  <a:lnTo>
                    <a:pt x="917" y="264"/>
                  </a:lnTo>
                  <a:lnTo>
                    <a:pt x="917" y="264"/>
                  </a:lnTo>
                  <a:lnTo>
                    <a:pt x="916" y="264"/>
                  </a:lnTo>
                  <a:lnTo>
                    <a:pt x="916" y="264"/>
                  </a:lnTo>
                  <a:lnTo>
                    <a:pt x="915" y="264"/>
                  </a:lnTo>
                  <a:lnTo>
                    <a:pt x="915" y="264"/>
                  </a:lnTo>
                  <a:lnTo>
                    <a:pt x="914" y="264"/>
                  </a:lnTo>
                  <a:lnTo>
                    <a:pt x="914" y="263"/>
                  </a:lnTo>
                  <a:lnTo>
                    <a:pt x="913" y="263"/>
                  </a:lnTo>
                  <a:lnTo>
                    <a:pt x="913" y="263"/>
                  </a:lnTo>
                  <a:lnTo>
                    <a:pt x="912" y="263"/>
                  </a:lnTo>
                  <a:lnTo>
                    <a:pt x="912" y="263"/>
                  </a:lnTo>
                  <a:lnTo>
                    <a:pt x="911" y="263"/>
                  </a:lnTo>
                  <a:lnTo>
                    <a:pt x="911" y="263"/>
                  </a:lnTo>
                  <a:lnTo>
                    <a:pt x="910" y="262"/>
                  </a:lnTo>
                  <a:lnTo>
                    <a:pt x="910" y="262"/>
                  </a:lnTo>
                  <a:lnTo>
                    <a:pt x="909" y="262"/>
                  </a:lnTo>
                  <a:lnTo>
                    <a:pt x="909" y="262"/>
                  </a:lnTo>
                  <a:lnTo>
                    <a:pt x="908" y="262"/>
                  </a:lnTo>
                  <a:lnTo>
                    <a:pt x="908" y="262"/>
                  </a:lnTo>
                  <a:lnTo>
                    <a:pt x="907" y="262"/>
                  </a:lnTo>
                  <a:lnTo>
                    <a:pt x="907" y="261"/>
                  </a:lnTo>
                  <a:lnTo>
                    <a:pt x="906" y="261"/>
                  </a:lnTo>
                  <a:lnTo>
                    <a:pt x="906" y="261"/>
                  </a:lnTo>
                  <a:lnTo>
                    <a:pt x="905" y="261"/>
                  </a:lnTo>
                  <a:lnTo>
                    <a:pt x="905" y="261"/>
                  </a:lnTo>
                  <a:lnTo>
                    <a:pt x="904" y="261"/>
                  </a:lnTo>
                  <a:lnTo>
                    <a:pt x="904" y="261"/>
                  </a:lnTo>
                  <a:lnTo>
                    <a:pt x="903" y="260"/>
                  </a:lnTo>
                  <a:lnTo>
                    <a:pt x="903" y="260"/>
                  </a:lnTo>
                  <a:lnTo>
                    <a:pt x="902" y="260"/>
                  </a:lnTo>
                  <a:lnTo>
                    <a:pt x="902" y="260"/>
                  </a:lnTo>
                  <a:lnTo>
                    <a:pt x="901" y="260"/>
                  </a:lnTo>
                  <a:lnTo>
                    <a:pt x="901" y="260"/>
                  </a:lnTo>
                  <a:lnTo>
                    <a:pt x="900" y="260"/>
                  </a:lnTo>
                  <a:lnTo>
                    <a:pt x="900" y="259"/>
                  </a:lnTo>
                  <a:lnTo>
                    <a:pt x="899" y="259"/>
                  </a:lnTo>
                  <a:lnTo>
                    <a:pt x="899" y="259"/>
                  </a:lnTo>
                  <a:lnTo>
                    <a:pt x="898" y="259"/>
                  </a:lnTo>
                  <a:lnTo>
                    <a:pt x="897" y="259"/>
                  </a:lnTo>
                  <a:lnTo>
                    <a:pt x="897" y="259"/>
                  </a:lnTo>
                  <a:lnTo>
                    <a:pt x="896" y="259"/>
                  </a:lnTo>
                  <a:lnTo>
                    <a:pt x="896" y="258"/>
                  </a:lnTo>
                  <a:lnTo>
                    <a:pt x="895" y="258"/>
                  </a:lnTo>
                  <a:lnTo>
                    <a:pt x="895" y="258"/>
                  </a:lnTo>
                  <a:lnTo>
                    <a:pt x="894" y="258"/>
                  </a:lnTo>
                  <a:lnTo>
                    <a:pt x="894" y="258"/>
                  </a:lnTo>
                  <a:lnTo>
                    <a:pt x="892" y="264"/>
                  </a:lnTo>
                  <a:close/>
                  <a:moveTo>
                    <a:pt x="942" y="278"/>
                  </a:moveTo>
                  <a:lnTo>
                    <a:pt x="942" y="278"/>
                  </a:lnTo>
                  <a:lnTo>
                    <a:pt x="943" y="278"/>
                  </a:lnTo>
                  <a:lnTo>
                    <a:pt x="943" y="279"/>
                  </a:lnTo>
                  <a:lnTo>
                    <a:pt x="944" y="279"/>
                  </a:lnTo>
                  <a:lnTo>
                    <a:pt x="944" y="279"/>
                  </a:lnTo>
                  <a:lnTo>
                    <a:pt x="945" y="279"/>
                  </a:lnTo>
                  <a:lnTo>
                    <a:pt x="945" y="279"/>
                  </a:lnTo>
                  <a:lnTo>
                    <a:pt x="946" y="279"/>
                  </a:lnTo>
                  <a:lnTo>
                    <a:pt x="946" y="279"/>
                  </a:lnTo>
                  <a:lnTo>
                    <a:pt x="947" y="280"/>
                  </a:lnTo>
                  <a:lnTo>
                    <a:pt x="947" y="280"/>
                  </a:lnTo>
                  <a:lnTo>
                    <a:pt x="948" y="280"/>
                  </a:lnTo>
                  <a:lnTo>
                    <a:pt x="948" y="280"/>
                  </a:lnTo>
                  <a:lnTo>
                    <a:pt x="949" y="280"/>
                  </a:lnTo>
                  <a:lnTo>
                    <a:pt x="949" y="280"/>
                  </a:lnTo>
                  <a:lnTo>
                    <a:pt x="950" y="280"/>
                  </a:lnTo>
                  <a:lnTo>
                    <a:pt x="950" y="281"/>
                  </a:lnTo>
                  <a:lnTo>
                    <a:pt x="951" y="281"/>
                  </a:lnTo>
                  <a:lnTo>
                    <a:pt x="951" y="281"/>
                  </a:lnTo>
                  <a:lnTo>
                    <a:pt x="952" y="281"/>
                  </a:lnTo>
                  <a:lnTo>
                    <a:pt x="952" y="281"/>
                  </a:lnTo>
                  <a:lnTo>
                    <a:pt x="953" y="281"/>
                  </a:lnTo>
                  <a:lnTo>
                    <a:pt x="953" y="281"/>
                  </a:lnTo>
                  <a:lnTo>
                    <a:pt x="954" y="282"/>
                  </a:lnTo>
                  <a:lnTo>
                    <a:pt x="954" y="282"/>
                  </a:lnTo>
                  <a:lnTo>
                    <a:pt x="955" y="282"/>
                  </a:lnTo>
                  <a:lnTo>
                    <a:pt x="955" y="282"/>
                  </a:lnTo>
                  <a:lnTo>
                    <a:pt x="956" y="282"/>
                  </a:lnTo>
                  <a:lnTo>
                    <a:pt x="956" y="283"/>
                  </a:lnTo>
                  <a:lnTo>
                    <a:pt x="957" y="283"/>
                  </a:lnTo>
                  <a:lnTo>
                    <a:pt x="957" y="283"/>
                  </a:lnTo>
                  <a:lnTo>
                    <a:pt x="958" y="283"/>
                  </a:lnTo>
                  <a:lnTo>
                    <a:pt x="958" y="283"/>
                  </a:lnTo>
                  <a:lnTo>
                    <a:pt x="959" y="283"/>
                  </a:lnTo>
                  <a:lnTo>
                    <a:pt x="959" y="283"/>
                  </a:lnTo>
                  <a:lnTo>
                    <a:pt x="960" y="284"/>
                  </a:lnTo>
                  <a:lnTo>
                    <a:pt x="960" y="284"/>
                  </a:lnTo>
                  <a:lnTo>
                    <a:pt x="961" y="284"/>
                  </a:lnTo>
                  <a:lnTo>
                    <a:pt x="961" y="284"/>
                  </a:lnTo>
                  <a:lnTo>
                    <a:pt x="962" y="284"/>
                  </a:lnTo>
                  <a:lnTo>
                    <a:pt x="962" y="284"/>
                  </a:lnTo>
                  <a:lnTo>
                    <a:pt x="963" y="284"/>
                  </a:lnTo>
                  <a:lnTo>
                    <a:pt x="963" y="285"/>
                  </a:lnTo>
                  <a:lnTo>
                    <a:pt x="964" y="285"/>
                  </a:lnTo>
                  <a:lnTo>
                    <a:pt x="964" y="285"/>
                  </a:lnTo>
                  <a:lnTo>
                    <a:pt x="965" y="285"/>
                  </a:lnTo>
                  <a:lnTo>
                    <a:pt x="965" y="285"/>
                  </a:lnTo>
                  <a:lnTo>
                    <a:pt x="966" y="285"/>
                  </a:lnTo>
                  <a:lnTo>
                    <a:pt x="966" y="285"/>
                  </a:lnTo>
                  <a:lnTo>
                    <a:pt x="967" y="286"/>
                  </a:lnTo>
                  <a:lnTo>
                    <a:pt x="968" y="279"/>
                  </a:lnTo>
                  <a:lnTo>
                    <a:pt x="968" y="279"/>
                  </a:lnTo>
                  <a:lnTo>
                    <a:pt x="967" y="279"/>
                  </a:lnTo>
                  <a:lnTo>
                    <a:pt x="967" y="279"/>
                  </a:lnTo>
                  <a:lnTo>
                    <a:pt x="967" y="279"/>
                  </a:lnTo>
                  <a:lnTo>
                    <a:pt x="966" y="278"/>
                  </a:lnTo>
                  <a:lnTo>
                    <a:pt x="966" y="278"/>
                  </a:lnTo>
                  <a:lnTo>
                    <a:pt x="965" y="278"/>
                  </a:lnTo>
                  <a:lnTo>
                    <a:pt x="965" y="278"/>
                  </a:lnTo>
                  <a:lnTo>
                    <a:pt x="964" y="278"/>
                  </a:lnTo>
                  <a:lnTo>
                    <a:pt x="964" y="278"/>
                  </a:lnTo>
                  <a:lnTo>
                    <a:pt x="963" y="278"/>
                  </a:lnTo>
                  <a:lnTo>
                    <a:pt x="963" y="277"/>
                  </a:lnTo>
                  <a:lnTo>
                    <a:pt x="962" y="277"/>
                  </a:lnTo>
                  <a:lnTo>
                    <a:pt x="962" y="277"/>
                  </a:lnTo>
                  <a:lnTo>
                    <a:pt x="961" y="277"/>
                  </a:lnTo>
                  <a:lnTo>
                    <a:pt x="961" y="277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59" y="276"/>
                  </a:lnTo>
                  <a:lnTo>
                    <a:pt x="959" y="276"/>
                  </a:lnTo>
                  <a:lnTo>
                    <a:pt x="958" y="276"/>
                  </a:lnTo>
                  <a:lnTo>
                    <a:pt x="958" y="276"/>
                  </a:lnTo>
                  <a:lnTo>
                    <a:pt x="957" y="276"/>
                  </a:lnTo>
                  <a:lnTo>
                    <a:pt x="957" y="276"/>
                  </a:lnTo>
                  <a:lnTo>
                    <a:pt x="956" y="276"/>
                  </a:lnTo>
                  <a:lnTo>
                    <a:pt x="956" y="275"/>
                  </a:lnTo>
                  <a:lnTo>
                    <a:pt x="955" y="275"/>
                  </a:lnTo>
                  <a:lnTo>
                    <a:pt x="955" y="275"/>
                  </a:lnTo>
                  <a:lnTo>
                    <a:pt x="954" y="275"/>
                  </a:lnTo>
                  <a:lnTo>
                    <a:pt x="954" y="275"/>
                  </a:lnTo>
                  <a:lnTo>
                    <a:pt x="953" y="275"/>
                  </a:lnTo>
                  <a:lnTo>
                    <a:pt x="953" y="275"/>
                  </a:lnTo>
                  <a:lnTo>
                    <a:pt x="952" y="274"/>
                  </a:lnTo>
                  <a:lnTo>
                    <a:pt x="952" y="274"/>
                  </a:lnTo>
                  <a:lnTo>
                    <a:pt x="951" y="274"/>
                  </a:lnTo>
                  <a:lnTo>
                    <a:pt x="951" y="274"/>
                  </a:lnTo>
                  <a:lnTo>
                    <a:pt x="950" y="274"/>
                  </a:lnTo>
                  <a:lnTo>
                    <a:pt x="950" y="274"/>
                  </a:lnTo>
                  <a:lnTo>
                    <a:pt x="949" y="274"/>
                  </a:lnTo>
                  <a:lnTo>
                    <a:pt x="948" y="273"/>
                  </a:lnTo>
                  <a:lnTo>
                    <a:pt x="948" y="273"/>
                  </a:lnTo>
                  <a:lnTo>
                    <a:pt x="947" y="273"/>
                  </a:lnTo>
                  <a:lnTo>
                    <a:pt x="947" y="273"/>
                  </a:lnTo>
                  <a:lnTo>
                    <a:pt x="946" y="273"/>
                  </a:lnTo>
                  <a:lnTo>
                    <a:pt x="946" y="273"/>
                  </a:lnTo>
                  <a:lnTo>
                    <a:pt x="945" y="273"/>
                  </a:lnTo>
                  <a:lnTo>
                    <a:pt x="945" y="272"/>
                  </a:lnTo>
                  <a:lnTo>
                    <a:pt x="944" y="272"/>
                  </a:lnTo>
                  <a:lnTo>
                    <a:pt x="944" y="272"/>
                  </a:lnTo>
                  <a:lnTo>
                    <a:pt x="944" y="272"/>
                  </a:lnTo>
                  <a:lnTo>
                    <a:pt x="942" y="278"/>
                  </a:lnTo>
                  <a:close/>
                  <a:moveTo>
                    <a:pt x="992" y="293"/>
                  </a:moveTo>
                  <a:lnTo>
                    <a:pt x="992" y="293"/>
                  </a:lnTo>
                  <a:lnTo>
                    <a:pt x="993" y="293"/>
                  </a:lnTo>
                  <a:lnTo>
                    <a:pt x="993" y="293"/>
                  </a:lnTo>
                  <a:lnTo>
                    <a:pt x="994" y="293"/>
                  </a:lnTo>
                  <a:lnTo>
                    <a:pt x="994" y="293"/>
                  </a:lnTo>
                  <a:lnTo>
                    <a:pt x="995" y="294"/>
                  </a:lnTo>
                  <a:lnTo>
                    <a:pt x="995" y="294"/>
                  </a:lnTo>
                  <a:lnTo>
                    <a:pt x="996" y="294"/>
                  </a:lnTo>
                  <a:lnTo>
                    <a:pt x="996" y="294"/>
                  </a:lnTo>
                  <a:lnTo>
                    <a:pt x="997" y="294"/>
                  </a:lnTo>
                  <a:lnTo>
                    <a:pt x="997" y="294"/>
                  </a:lnTo>
                  <a:lnTo>
                    <a:pt x="998" y="294"/>
                  </a:lnTo>
                  <a:lnTo>
                    <a:pt x="998" y="295"/>
                  </a:lnTo>
                  <a:lnTo>
                    <a:pt x="999" y="295"/>
                  </a:lnTo>
                  <a:lnTo>
                    <a:pt x="999" y="295"/>
                  </a:lnTo>
                  <a:lnTo>
                    <a:pt x="1000" y="295"/>
                  </a:lnTo>
                  <a:lnTo>
                    <a:pt x="1000" y="295"/>
                  </a:lnTo>
                  <a:lnTo>
                    <a:pt x="1001" y="295"/>
                  </a:lnTo>
                  <a:lnTo>
                    <a:pt x="1001" y="295"/>
                  </a:lnTo>
                  <a:lnTo>
                    <a:pt x="1002" y="296"/>
                  </a:lnTo>
                  <a:lnTo>
                    <a:pt x="1002" y="296"/>
                  </a:lnTo>
                  <a:lnTo>
                    <a:pt x="1003" y="296"/>
                  </a:lnTo>
                  <a:lnTo>
                    <a:pt x="1003" y="296"/>
                  </a:lnTo>
                  <a:lnTo>
                    <a:pt x="1004" y="296"/>
                  </a:lnTo>
                  <a:lnTo>
                    <a:pt x="1004" y="296"/>
                  </a:lnTo>
                  <a:lnTo>
                    <a:pt x="1005" y="296"/>
                  </a:lnTo>
                  <a:lnTo>
                    <a:pt x="1005" y="297"/>
                  </a:lnTo>
                  <a:lnTo>
                    <a:pt x="1006" y="297"/>
                  </a:lnTo>
                  <a:lnTo>
                    <a:pt x="1006" y="297"/>
                  </a:lnTo>
                  <a:lnTo>
                    <a:pt x="1007" y="297"/>
                  </a:lnTo>
                  <a:lnTo>
                    <a:pt x="1007" y="297"/>
                  </a:lnTo>
                  <a:lnTo>
                    <a:pt x="1008" y="297"/>
                  </a:lnTo>
                  <a:lnTo>
                    <a:pt x="1008" y="297"/>
                  </a:lnTo>
                  <a:lnTo>
                    <a:pt x="1009" y="298"/>
                  </a:lnTo>
                  <a:lnTo>
                    <a:pt x="1009" y="298"/>
                  </a:lnTo>
                  <a:lnTo>
                    <a:pt x="1010" y="298"/>
                  </a:lnTo>
                  <a:lnTo>
                    <a:pt x="1010" y="298"/>
                  </a:lnTo>
                  <a:lnTo>
                    <a:pt x="1011" y="298"/>
                  </a:lnTo>
                  <a:lnTo>
                    <a:pt x="1011" y="298"/>
                  </a:lnTo>
                  <a:lnTo>
                    <a:pt x="1012" y="298"/>
                  </a:lnTo>
                  <a:lnTo>
                    <a:pt x="1012" y="299"/>
                  </a:lnTo>
                  <a:lnTo>
                    <a:pt x="1013" y="299"/>
                  </a:lnTo>
                  <a:lnTo>
                    <a:pt x="1013" y="299"/>
                  </a:lnTo>
                  <a:lnTo>
                    <a:pt x="1014" y="299"/>
                  </a:lnTo>
                  <a:lnTo>
                    <a:pt x="1014" y="299"/>
                  </a:lnTo>
                  <a:lnTo>
                    <a:pt x="1015" y="299"/>
                  </a:lnTo>
                  <a:lnTo>
                    <a:pt x="1015" y="299"/>
                  </a:lnTo>
                  <a:lnTo>
                    <a:pt x="1016" y="300"/>
                  </a:lnTo>
                  <a:lnTo>
                    <a:pt x="1016" y="300"/>
                  </a:lnTo>
                  <a:lnTo>
                    <a:pt x="1018" y="294"/>
                  </a:lnTo>
                  <a:lnTo>
                    <a:pt x="1017" y="293"/>
                  </a:lnTo>
                  <a:lnTo>
                    <a:pt x="1017" y="293"/>
                  </a:lnTo>
                  <a:lnTo>
                    <a:pt x="1017" y="293"/>
                  </a:lnTo>
                  <a:lnTo>
                    <a:pt x="1016" y="293"/>
                  </a:lnTo>
                  <a:lnTo>
                    <a:pt x="1016" y="293"/>
                  </a:lnTo>
                  <a:lnTo>
                    <a:pt x="1015" y="293"/>
                  </a:lnTo>
                  <a:lnTo>
                    <a:pt x="1015" y="293"/>
                  </a:lnTo>
                  <a:lnTo>
                    <a:pt x="1014" y="292"/>
                  </a:lnTo>
                  <a:lnTo>
                    <a:pt x="1014" y="292"/>
                  </a:lnTo>
                  <a:lnTo>
                    <a:pt x="1013" y="292"/>
                  </a:lnTo>
                  <a:lnTo>
                    <a:pt x="1013" y="292"/>
                  </a:lnTo>
                  <a:lnTo>
                    <a:pt x="1012" y="292"/>
                  </a:lnTo>
                  <a:lnTo>
                    <a:pt x="1012" y="292"/>
                  </a:lnTo>
                  <a:lnTo>
                    <a:pt x="1011" y="292"/>
                  </a:lnTo>
                  <a:lnTo>
                    <a:pt x="1011" y="291"/>
                  </a:lnTo>
                  <a:lnTo>
                    <a:pt x="1010" y="291"/>
                  </a:lnTo>
                  <a:lnTo>
                    <a:pt x="1010" y="291"/>
                  </a:lnTo>
                  <a:lnTo>
                    <a:pt x="1009" y="291"/>
                  </a:lnTo>
                  <a:lnTo>
                    <a:pt x="1009" y="291"/>
                  </a:lnTo>
                  <a:lnTo>
                    <a:pt x="1008" y="291"/>
                  </a:lnTo>
                  <a:lnTo>
                    <a:pt x="1008" y="291"/>
                  </a:lnTo>
                  <a:lnTo>
                    <a:pt x="1007" y="290"/>
                  </a:lnTo>
                  <a:lnTo>
                    <a:pt x="1007" y="290"/>
                  </a:lnTo>
                  <a:lnTo>
                    <a:pt x="1006" y="290"/>
                  </a:lnTo>
                  <a:lnTo>
                    <a:pt x="1006" y="290"/>
                  </a:lnTo>
                  <a:lnTo>
                    <a:pt x="1005" y="290"/>
                  </a:lnTo>
                  <a:lnTo>
                    <a:pt x="1005" y="290"/>
                  </a:lnTo>
                  <a:lnTo>
                    <a:pt x="1004" y="290"/>
                  </a:lnTo>
                  <a:lnTo>
                    <a:pt x="1004" y="289"/>
                  </a:lnTo>
                  <a:lnTo>
                    <a:pt x="1003" y="289"/>
                  </a:lnTo>
                  <a:lnTo>
                    <a:pt x="1003" y="289"/>
                  </a:lnTo>
                  <a:lnTo>
                    <a:pt x="1002" y="289"/>
                  </a:lnTo>
                  <a:lnTo>
                    <a:pt x="1002" y="289"/>
                  </a:lnTo>
                  <a:lnTo>
                    <a:pt x="1001" y="289"/>
                  </a:lnTo>
                  <a:lnTo>
                    <a:pt x="1001" y="289"/>
                  </a:lnTo>
                  <a:lnTo>
                    <a:pt x="1000" y="288"/>
                  </a:lnTo>
                  <a:lnTo>
                    <a:pt x="999" y="288"/>
                  </a:lnTo>
                  <a:lnTo>
                    <a:pt x="999" y="288"/>
                  </a:lnTo>
                  <a:lnTo>
                    <a:pt x="998" y="288"/>
                  </a:lnTo>
                  <a:lnTo>
                    <a:pt x="998" y="288"/>
                  </a:lnTo>
                  <a:lnTo>
                    <a:pt x="997" y="288"/>
                  </a:lnTo>
                  <a:lnTo>
                    <a:pt x="997" y="288"/>
                  </a:lnTo>
                  <a:lnTo>
                    <a:pt x="996" y="287"/>
                  </a:lnTo>
                  <a:lnTo>
                    <a:pt x="996" y="287"/>
                  </a:lnTo>
                  <a:lnTo>
                    <a:pt x="995" y="287"/>
                  </a:lnTo>
                  <a:lnTo>
                    <a:pt x="995" y="287"/>
                  </a:lnTo>
                  <a:lnTo>
                    <a:pt x="994" y="287"/>
                  </a:lnTo>
                  <a:lnTo>
                    <a:pt x="994" y="287"/>
                  </a:lnTo>
                  <a:lnTo>
                    <a:pt x="993" y="287"/>
                  </a:lnTo>
                  <a:lnTo>
                    <a:pt x="992" y="293"/>
                  </a:lnTo>
                  <a:close/>
                  <a:moveTo>
                    <a:pt x="1041" y="307"/>
                  </a:moveTo>
                  <a:lnTo>
                    <a:pt x="1042" y="307"/>
                  </a:lnTo>
                  <a:lnTo>
                    <a:pt x="1042" y="307"/>
                  </a:lnTo>
                  <a:lnTo>
                    <a:pt x="1043" y="307"/>
                  </a:lnTo>
                  <a:lnTo>
                    <a:pt x="1043" y="307"/>
                  </a:lnTo>
                  <a:lnTo>
                    <a:pt x="1044" y="308"/>
                  </a:lnTo>
                  <a:lnTo>
                    <a:pt x="1044" y="308"/>
                  </a:lnTo>
                  <a:lnTo>
                    <a:pt x="1045" y="308"/>
                  </a:lnTo>
                  <a:lnTo>
                    <a:pt x="1045" y="308"/>
                  </a:lnTo>
                  <a:lnTo>
                    <a:pt x="1046" y="308"/>
                  </a:lnTo>
                  <a:lnTo>
                    <a:pt x="1046" y="308"/>
                  </a:lnTo>
                  <a:lnTo>
                    <a:pt x="1047" y="308"/>
                  </a:lnTo>
                  <a:lnTo>
                    <a:pt x="1047" y="309"/>
                  </a:lnTo>
                  <a:lnTo>
                    <a:pt x="1048" y="309"/>
                  </a:lnTo>
                  <a:lnTo>
                    <a:pt x="1048" y="309"/>
                  </a:lnTo>
                  <a:lnTo>
                    <a:pt x="1049" y="309"/>
                  </a:lnTo>
                  <a:lnTo>
                    <a:pt x="1049" y="309"/>
                  </a:lnTo>
                  <a:lnTo>
                    <a:pt x="1050" y="310"/>
                  </a:lnTo>
                  <a:lnTo>
                    <a:pt x="1050" y="310"/>
                  </a:lnTo>
                  <a:lnTo>
                    <a:pt x="1051" y="310"/>
                  </a:lnTo>
                  <a:lnTo>
                    <a:pt x="1051" y="310"/>
                  </a:lnTo>
                  <a:lnTo>
                    <a:pt x="1052" y="310"/>
                  </a:lnTo>
                  <a:lnTo>
                    <a:pt x="1052" y="310"/>
                  </a:lnTo>
                  <a:lnTo>
                    <a:pt x="1053" y="310"/>
                  </a:lnTo>
                  <a:lnTo>
                    <a:pt x="1053" y="311"/>
                  </a:lnTo>
                  <a:lnTo>
                    <a:pt x="1054" y="311"/>
                  </a:lnTo>
                  <a:lnTo>
                    <a:pt x="1054" y="311"/>
                  </a:lnTo>
                  <a:lnTo>
                    <a:pt x="1055" y="311"/>
                  </a:lnTo>
                  <a:lnTo>
                    <a:pt x="1055" y="311"/>
                  </a:lnTo>
                  <a:lnTo>
                    <a:pt x="1056" y="311"/>
                  </a:lnTo>
                  <a:lnTo>
                    <a:pt x="1056" y="311"/>
                  </a:lnTo>
                  <a:lnTo>
                    <a:pt x="1057" y="312"/>
                  </a:lnTo>
                  <a:lnTo>
                    <a:pt x="1057" y="312"/>
                  </a:lnTo>
                  <a:lnTo>
                    <a:pt x="1058" y="312"/>
                  </a:lnTo>
                  <a:lnTo>
                    <a:pt x="1058" y="312"/>
                  </a:lnTo>
                  <a:lnTo>
                    <a:pt x="1059" y="312"/>
                  </a:lnTo>
                  <a:lnTo>
                    <a:pt x="1059" y="312"/>
                  </a:lnTo>
                  <a:lnTo>
                    <a:pt x="1060" y="312"/>
                  </a:lnTo>
                  <a:lnTo>
                    <a:pt x="1060" y="313"/>
                  </a:lnTo>
                  <a:lnTo>
                    <a:pt x="1061" y="313"/>
                  </a:lnTo>
                  <a:lnTo>
                    <a:pt x="1061" y="313"/>
                  </a:lnTo>
                  <a:lnTo>
                    <a:pt x="1062" y="313"/>
                  </a:lnTo>
                  <a:lnTo>
                    <a:pt x="1062" y="313"/>
                  </a:lnTo>
                  <a:lnTo>
                    <a:pt x="1063" y="313"/>
                  </a:lnTo>
                  <a:lnTo>
                    <a:pt x="1063" y="313"/>
                  </a:lnTo>
                  <a:lnTo>
                    <a:pt x="1064" y="314"/>
                  </a:lnTo>
                  <a:lnTo>
                    <a:pt x="1064" y="314"/>
                  </a:lnTo>
                  <a:lnTo>
                    <a:pt x="1065" y="314"/>
                  </a:lnTo>
                  <a:lnTo>
                    <a:pt x="1065" y="314"/>
                  </a:lnTo>
                  <a:lnTo>
                    <a:pt x="1066" y="314"/>
                  </a:lnTo>
                  <a:lnTo>
                    <a:pt x="1067" y="308"/>
                  </a:lnTo>
                  <a:lnTo>
                    <a:pt x="1067" y="308"/>
                  </a:lnTo>
                  <a:lnTo>
                    <a:pt x="1067" y="307"/>
                  </a:lnTo>
                  <a:lnTo>
                    <a:pt x="1066" y="307"/>
                  </a:lnTo>
                  <a:lnTo>
                    <a:pt x="1066" y="307"/>
                  </a:lnTo>
                  <a:lnTo>
                    <a:pt x="1065" y="307"/>
                  </a:lnTo>
                  <a:lnTo>
                    <a:pt x="1065" y="307"/>
                  </a:lnTo>
                  <a:lnTo>
                    <a:pt x="1064" y="307"/>
                  </a:lnTo>
                  <a:lnTo>
                    <a:pt x="1064" y="307"/>
                  </a:lnTo>
                  <a:lnTo>
                    <a:pt x="1063" y="306"/>
                  </a:lnTo>
                  <a:lnTo>
                    <a:pt x="1063" y="306"/>
                  </a:lnTo>
                  <a:lnTo>
                    <a:pt x="1062" y="306"/>
                  </a:lnTo>
                  <a:lnTo>
                    <a:pt x="1062" y="306"/>
                  </a:lnTo>
                  <a:lnTo>
                    <a:pt x="1061" y="306"/>
                  </a:lnTo>
                  <a:lnTo>
                    <a:pt x="1061" y="306"/>
                  </a:lnTo>
                  <a:lnTo>
                    <a:pt x="1060" y="306"/>
                  </a:lnTo>
                  <a:lnTo>
                    <a:pt x="1060" y="305"/>
                  </a:lnTo>
                  <a:lnTo>
                    <a:pt x="1059" y="305"/>
                  </a:lnTo>
                  <a:lnTo>
                    <a:pt x="1059" y="305"/>
                  </a:lnTo>
                  <a:lnTo>
                    <a:pt x="1058" y="305"/>
                  </a:lnTo>
                  <a:lnTo>
                    <a:pt x="1058" y="305"/>
                  </a:lnTo>
                  <a:lnTo>
                    <a:pt x="1057" y="305"/>
                  </a:lnTo>
                  <a:lnTo>
                    <a:pt x="1057" y="305"/>
                  </a:lnTo>
                  <a:lnTo>
                    <a:pt x="1056" y="304"/>
                  </a:lnTo>
                  <a:lnTo>
                    <a:pt x="1056" y="304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054" y="304"/>
                  </a:lnTo>
                  <a:lnTo>
                    <a:pt x="1054" y="304"/>
                  </a:lnTo>
                  <a:lnTo>
                    <a:pt x="1053" y="304"/>
                  </a:lnTo>
                  <a:lnTo>
                    <a:pt x="1053" y="303"/>
                  </a:lnTo>
                  <a:lnTo>
                    <a:pt x="1052" y="303"/>
                  </a:lnTo>
                  <a:lnTo>
                    <a:pt x="1052" y="303"/>
                  </a:lnTo>
                  <a:lnTo>
                    <a:pt x="1051" y="303"/>
                  </a:lnTo>
                  <a:lnTo>
                    <a:pt x="1050" y="303"/>
                  </a:lnTo>
                  <a:lnTo>
                    <a:pt x="1050" y="303"/>
                  </a:lnTo>
                  <a:lnTo>
                    <a:pt x="1049" y="303"/>
                  </a:lnTo>
                  <a:lnTo>
                    <a:pt x="1049" y="302"/>
                  </a:lnTo>
                  <a:lnTo>
                    <a:pt x="1048" y="302"/>
                  </a:lnTo>
                  <a:lnTo>
                    <a:pt x="1048" y="302"/>
                  </a:lnTo>
                  <a:lnTo>
                    <a:pt x="1047" y="302"/>
                  </a:lnTo>
                  <a:lnTo>
                    <a:pt x="1047" y="302"/>
                  </a:lnTo>
                  <a:lnTo>
                    <a:pt x="1046" y="302"/>
                  </a:lnTo>
                  <a:lnTo>
                    <a:pt x="1046" y="302"/>
                  </a:lnTo>
                  <a:lnTo>
                    <a:pt x="1045" y="301"/>
                  </a:lnTo>
                  <a:lnTo>
                    <a:pt x="1045" y="301"/>
                  </a:lnTo>
                  <a:lnTo>
                    <a:pt x="1044" y="301"/>
                  </a:lnTo>
                  <a:lnTo>
                    <a:pt x="1044" y="301"/>
                  </a:lnTo>
                  <a:lnTo>
                    <a:pt x="1043" y="301"/>
                  </a:lnTo>
                  <a:lnTo>
                    <a:pt x="1043" y="301"/>
                  </a:lnTo>
                  <a:lnTo>
                    <a:pt x="1041" y="307"/>
                  </a:lnTo>
                  <a:close/>
                  <a:moveTo>
                    <a:pt x="1091" y="321"/>
                  </a:moveTo>
                  <a:lnTo>
                    <a:pt x="1091" y="321"/>
                  </a:lnTo>
                  <a:lnTo>
                    <a:pt x="1092" y="322"/>
                  </a:lnTo>
                  <a:lnTo>
                    <a:pt x="1092" y="322"/>
                  </a:lnTo>
                  <a:lnTo>
                    <a:pt x="1093" y="322"/>
                  </a:lnTo>
                  <a:lnTo>
                    <a:pt x="1093" y="322"/>
                  </a:lnTo>
                  <a:lnTo>
                    <a:pt x="1094" y="322"/>
                  </a:lnTo>
                  <a:lnTo>
                    <a:pt x="1094" y="322"/>
                  </a:lnTo>
                  <a:lnTo>
                    <a:pt x="1095" y="322"/>
                  </a:lnTo>
                  <a:lnTo>
                    <a:pt x="1095" y="323"/>
                  </a:lnTo>
                  <a:lnTo>
                    <a:pt x="1096" y="323"/>
                  </a:lnTo>
                  <a:lnTo>
                    <a:pt x="1096" y="323"/>
                  </a:lnTo>
                  <a:lnTo>
                    <a:pt x="1097" y="323"/>
                  </a:lnTo>
                  <a:lnTo>
                    <a:pt x="1097" y="323"/>
                  </a:lnTo>
                  <a:lnTo>
                    <a:pt x="1098" y="323"/>
                  </a:lnTo>
                  <a:lnTo>
                    <a:pt x="1098" y="323"/>
                  </a:lnTo>
                  <a:lnTo>
                    <a:pt x="1099" y="324"/>
                  </a:lnTo>
                  <a:lnTo>
                    <a:pt x="1099" y="324"/>
                  </a:lnTo>
                  <a:lnTo>
                    <a:pt x="1100" y="324"/>
                  </a:lnTo>
                  <a:lnTo>
                    <a:pt x="1100" y="324"/>
                  </a:lnTo>
                  <a:lnTo>
                    <a:pt x="1101" y="324"/>
                  </a:lnTo>
                  <a:lnTo>
                    <a:pt x="1101" y="324"/>
                  </a:lnTo>
                  <a:lnTo>
                    <a:pt x="1102" y="324"/>
                  </a:lnTo>
                  <a:lnTo>
                    <a:pt x="1102" y="325"/>
                  </a:lnTo>
                  <a:lnTo>
                    <a:pt x="1103" y="325"/>
                  </a:lnTo>
                  <a:lnTo>
                    <a:pt x="1103" y="325"/>
                  </a:lnTo>
                  <a:lnTo>
                    <a:pt x="1104" y="325"/>
                  </a:lnTo>
                  <a:lnTo>
                    <a:pt x="1104" y="325"/>
                  </a:lnTo>
                  <a:lnTo>
                    <a:pt x="1105" y="325"/>
                  </a:lnTo>
                  <a:lnTo>
                    <a:pt x="1105" y="325"/>
                  </a:lnTo>
                  <a:lnTo>
                    <a:pt x="1106" y="326"/>
                  </a:lnTo>
                  <a:lnTo>
                    <a:pt x="1106" y="326"/>
                  </a:lnTo>
                  <a:lnTo>
                    <a:pt x="1107" y="326"/>
                  </a:lnTo>
                  <a:lnTo>
                    <a:pt x="1107" y="326"/>
                  </a:lnTo>
                  <a:lnTo>
                    <a:pt x="1108" y="326"/>
                  </a:lnTo>
                  <a:lnTo>
                    <a:pt x="1108" y="326"/>
                  </a:lnTo>
                  <a:lnTo>
                    <a:pt x="1109" y="326"/>
                  </a:lnTo>
                  <a:lnTo>
                    <a:pt x="1109" y="327"/>
                  </a:lnTo>
                  <a:lnTo>
                    <a:pt x="1110" y="327"/>
                  </a:lnTo>
                  <a:lnTo>
                    <a:pt x="1110" y="327"/>
                  </a:lnTo>
                  <a:lnTo>
                    <a:pt x="1111" y="327"/>
                  </a:lnTo>
                  <a:lnTo>
                    <a:pt x="1111" y="327"/>
                  </a:lnTo>
                  <a:lnTo>
                    <a:pt x="1112" y="327"/>
                  </a:lnTo>
                  <a:lnTo>
                    <a:pt x="1112" y="327"/>
                  </a:lnTo>
                  <a:lnTo>
                    <a:pt x="1113" y="328"/>
                  </a:lnTo>
                  <a:lnTo>
                    <a:pt x="1113" y="328"/>
                  </a:lnTo>
                  <a:lnTo>
                    <a:pt x="1114" y="328"/>
                  </a:lnTo>
                  <a:lnTo>
                    <a:pt x="1114" y="328"/>
                  </a:lnTo>
                  <a:lnTo>
                    <a:pt x="1115" y="328"/>
                  </a:lnTo>
                  <a:lnTo>
                    <a:pt x="1115" y="328"/>
                  </a:lnTo>
                  <a:lnTo>
                    <a:pt x="1117" y="322"/>
                  </a:lnTo>
                  <a:lnTo>
                    <a:pt x="1117" y="322"/>
                  </a:lnTo>
                  <a:lnTo>
                    <a:pt x="1116" y="322"/>
                  </a:lnTo>
                  <a:lnTo>
                    <a:pt x="1116" y="322"/>
                  </a:lnTo>
                  <a:lnTo>
                    <a:pt x="1115" y="322"/>
                  </a:lnTo>
                  <a:lnTo>
                    <a:pt x="1115" y="321"/>
                  </a:lnTo>
                  <a:lnTo>
                    <a:pt x="1114" y="321"/>
                  </a:lnTo>
                  <a:lnTo>
                    <a:pt x="1114" y="321"/>
                  </a:lnTo>
                  <a:lnTo>
                    <a:pt x="1113" y="321"/>
                  </a:lnTo>
                  <a:lnTo>
                    <a:pt x="1113" y="321"/>
                  </a:lnTo>
                  <a:lnTo>
                    <a:pt x="1112" y="321"/>
                  </a:lnTo>
                  <a:lnTo>
                    <a:pt x="1112" y="321"/>
                  </a:lnTo>
                  <a:lnTo>
                    <a:pt x="1111" y="320"/>
                  </a:lnTo>
                  <a:lnTo>
                    <a:pt x="1111" y="320"/>
                  </a:lnTo>
                  <a:lnTo>
                    <a:pt x="1110" y="320"/>
                  </a:lnTo>
                  <a:lnTo>
                    <a:pt x="1110" y="320"/>
                  </a:lnTo>
                  <a:lnTo>
                    <a:pt x="1109" y="320"/>
                  </a:lnTo>
                  <a:lnTo>
                    <a:pt x="1109" y="320"/>
                  </a:lnTo>
                  <a:lnTo>
                    <a:pt x="1108" y="320"/>
                  </a:lnTo>
                  <a:lnTo>
                    <a:pt x="1108" y="319"/>
                  </a:lnTo>
                  <a:lnTo>
                    <a:pt x="1107" y="319"/>
                  </a:lnTo>
                  <a:lnTo>
                    <a:pt x="1107" y="319"/>
                  </a:lnTo>
                  <a:lnTo>
                    <a:pt x="1106" y="319"/>
                  </a:lnTo>
                  <a:lnTo>
                    <a:pt x="1106" y="319"/>
                  </a:lnTo>
                  <a:lnTo>
                    <a:pt x="1105" y="319"/>
                  </a:lnTo>
                  <a:lnTo>
                    <a:pt x="1105" y="319"/>
                  </a:lnTo>
                  <a:lnTo>
                    <a:pt x="1104" y="318"/>
                  </a:lnTo>
                  <a:lnTo>
                    <a:pt x="1104" y="318"/>
                  </a:lnTo>
                  <a:lnTo>
                    <a:pt x="1103" y="318"/>
                  </a:lnTo>
                  <a:lnTo>
                    <a:pt x="1103" y="318"/>
                  </a:lnTo>
                  <a:lnTo>
                    <a:pt x="1102" y="318"/>
                  </a:lnTo>
                  <a:lnTo>
                    <a:pt x="1101" y="318"/>
                  </a:lnTo>
                  <a:lnTo>
                    <a:pt x="1101" y="318"/>
                  </a:lnTo>
                  <a:lnTo>
                    <a:pt x="1100" y="317"/>
                  </a:lnTo>
                  <a:lnTo>
                    <a:pt x="1100" y="317"/>
                  </a:lnTo>
                  <a:lnTo>
                    <a:pt x="1099" y="317"/>
                  </a:lnTo>
                  <a:lnTo>
                    <a:pt x="1099" y="317"/>
                  </a:lnTo>
                  <a:lnTo>
                    <a:pt x="1099" y="317"/>
                  </a:lnTo>
                  <a:lnTo>
                    <a:pt x="1098" y="317"/>
                  </a:lnTo>
                  <a:lnTo>
                    <a:pt x="1097" y="317"/>
                  </a:lnTo>
                  <a:lnTo>
                    <a:pt x="1097" y="316"/>
                  </a:lnTo>
                  <a:lnTo>
                    <a:pt x="1096" y="316"/>
                  </a:lnTo>
                  <a:lnTo>
                    <a:pt x="1096" y="316"/>
                  </a:lnTo>
                  <a:lnTo>
                    <a:pt x="1095" y="316"/>
                  </a:lnTo>
                  <a:lnTo>
                    <a:pt x="1095" y="316"/>
                  </a:lnTo>
                  <a:lnTo>
                    <a:pt x="1094" y="316"/>
                  </a:lnTo>
                  <a:lnTo>
                    <a:pt x="1094" y="316"/>
                  </a:lnTo>
                  <a:lnTo>
                    <a:pt x="1093" y="315"/>
                  </a:lnTo>
                  <a:lnTo>
                    <a:pt x="1093" y="315"/>
                  </a:lnTo>
                  <a:lnTo>
                    <a:pt x="1092" y="315"/>
                  </a:lnTo>
                  <a:lnTo>
                    <a:pt x="1091" y="321"/>
                  </a:lnTo>
                  <a:close/>
                  <a:moveTo>
                    <a:pt x="1140" y="336"/>
                  </a:moveTo>
                  <a:lnTo>
                    <a:pt x="1141" y="336"/>
                  </a:lnTo>
                  <a:lnTo>
                    <a:pt x="1141" y="336"/>
                  </a:lnTo>
                  <a:lnTo>
                    <a:pt x="1142" y="336"/>
                  </a:lnTo>
                  <a:lnTo>
                    <a:pt x="1142" y="336"/>
                  </a:lnTo>
                  <a:lnTo>
                    <a:pt x="1143" y="336"/>
                  </a:lnTo>
                  <a:lnTo>
                    <a:pt x="1143" y="337"/>
                  </a:lnTo>
                  <a:lnTo>
                    <a:pt x="1144" y="337"/>
                  </a:lnTo>
                  <a:lnTo>
                    <a:pt x="1144" y="337"/>
                  </a:lnTo>
                  <a:lnTo>
                    <a:pt x="1145" y="337"/>
                  </a:lnTo>
                  <a:lnTo>
                    <a:pt x="1145" y="337"/>
                  </a:lnTo>
                  <a:lnTo>
                    <a:pt x="1146" y="337"/>
                  </a:lnTo>
                  <a:lnTo>
                    <a:pt x="1146" y="337"/>
                  </a:lnTo>
                  <a:lnTo>
                    <a:pt x="1147" y="338"/>
                  </a:lnTo>
                  <a:lnTo>
                    <a:pt x="1147" y="338"/>
                  </a:lnTo>
                  <a:lnTo>
                    <a:pt x="1148" y="338"/>
                  </a:lnTo>
                  <a:lnTo>
                    <a:pt x="1148" y="338"/>
                  </a:lnTo>
                  <a:lnTo>
                    <a:pt x="1149" y="338"/>
                  </a:lnTo>
                  <a:lnTo>
                    <a:pt x="1149" y="338"/>
                  </a:lnTo>
                  <a:lnTo>
                    <a:pt x="1150" y="338"/>
                  </a:lnTo>
                  <a:lnTo>
                    <a:pt x="1150" y="339"/>
                  </a:lnTo>
                  <a:lnTo>
                    <a:pt x="1151" y="339"/>
                  </a:lnTo>
                  <a:lnTo>
                    <a:pt x="1151" y="339"/>
                  </a:lnTo>
                  <a:lnTo>
                    <a:pt x="1152" y="339"/>
                  </a:lnTo>
                  <a:lnTo>
                    <a:pt x="1152" y="339"/>
                  </a:lnTo>
                  <a:lnTo>
                    <a:pt x="1153" y="339"/>
                  </a:lnTo>
                  <a:lnTo>
                    <a:pt x="1153" y="339"/>
                  </a:lnTo>
                  <a:lnTo>
                    <a:pt x="1154" y="340"/>
                  </a:lnTo>
                  <a:lnTo>
                    <a:pt x="1154" y="340"/>
                  </a:lnTo>
                  <a:lnTo>
                    <a:pt x="1155" y="340"/>
                  </a:lnTo>
                  <a:lnTo>
                    <a:pt x="1155" y="340"/>
                  </a:lnTo>
                  <a:lnTo>
                    <a:pt x="1156" y="340"/>
                  </a:lnTo>
                  <a:lnTo>
                    <a:pt x="1156" y="340"/>
                  </a:lnTo>
                  <a:lnTo>
                    <a:pt x="1157" y="340"/>
                  </a:lnTo>
                  <a:lnTo>
                    <a:pt x="1157" y="341"/>
                  </a:lnTo>
                  <a:lnTo>
                    <a:pt x="1158" y="341"/>
                  </a:lnTo>
                  <a:lnTo>
                    <a:pt x="1158" y="341"/>
                  </a:lnTo>
                  <a:lnTo>
                    <a:pt x="1159" y="341"/>
                  </a:lnTo>
                  <a:lnTo>
                    <a:pt x="1159" y="341"/>
                  </a:lnTo>
                  <a:lnTo>
                    <a:pt x="1160" y="341"/>
                  </a:lnTo>
                  <a:lnTo>
                    <a:pt x="1160" y="341"/>
                  </a:lnTo>
                  <a:lnTo>
                    <a:pt x="1161" y="342"/>
                  </a:lnTo>
                  <a:lnTo>
                    <a:pt x="1161" y="342"/>
                  </a:lnTo>
                  <a:lnTo>
                    <a:pt x="1162" y="342"/>
                  </a:lnTo>
                  <a:lnTo>
                    <a:pt x="1162" y="342"/>
                  </a:lnTo>
                  <a:lnTo>
                    <a:pt x="1163" y="342"/>
                  </a:lnTo>
                  <a:lnTo>
                    <a:pt x="1163" y="342"/>
                  </a:lnTo>
                  <a:lnTo>
                    <a:pt x="1164" y="342"/>
                  </a:lnTo>
                  <a:lnTo>
                    <a:pt x="1164" y="343"/>
                  </a:lnTo>
                  <a:lnTo>
                    <a:pt x="1165" y="343"/>
                  </a:lnTo>
                  <a:lnTo>
                    <a:pt x="1165" y="343"/>
                  </a:lnTo>
                  <a:lnTo>
                    <a:pt x="1167" y="337"/>
                  </a:lnTo>
                  <a:lnTo>
                    <a:pt x="1167" y="337"/>
                  </a:lnTo>
                  <a:lnTo>
                    <a:pt x="1166" y="336"/>
                  </a:lnTo>
                  <a:lnTo>
                    <a:pt x="1166" y="336"/>
                  </a:lnTo>
                  <a:lnTo>
                    <a:pt x="1165" y="336"/>
                  </a:lnTo>
                  <a:lnTo>
                    <a:pt x="1165" y="336"/>
                  </a:lnTo>
                  <a:lnTo>
                    <a:pt x="1164" y="336"/>
                  </a:lnTo>
                  <a:lnTo>
                    <a:pt x="1164" y="336"/>
                  </a:lnTo>
                  <a:lnTo>
                    <a:pt x="1163" y="336"/>
                  </a:lnTo>
                  <a:lnTo>
                    <a:pt x="1163" y="335"/>
                  </a:lnTo>
                  <a:lnTo>
                    <a:pt x="1162" y="335"/>
                  </a:lnTo>
                  <a:lnTo>
                    <a:pt x="1162" y="335"/>
                  </a:lnTo>
                  <a:lnTo>
                    <a:pt x="1161" y="335"/>
                  </a:lnTo>
                  <a:lnTo>
                    <a:pt x="1161" y="335"/>
                  </a:lnTo>
                  <a:lnTo>
                    <a:pt x="1160" y="334"/>
                  </a:lnTo>
                  <a:lnTo>
                    <a:pt x="1160" y="334"/>
                  </a:lnTo>
                  <a:lnTo>
                    <a:pt x="1159" y="334"/>
                  </a:lnTo>
                  <a:lnTo>
                    <a:pt x="1159" y="334"/>
                  </a:lnTo>
                  <a:lnTo>
                    <a:pt x="1158" y="334"/>
                  </a:lnTo>
                  <a:lnTo>
                    <a:pt x="1158" y="334"/>
                  </a:lnTo>
                  <a:lnTo>
                    <a:pt x="1157" y="334"/>
                  </a:lnTo>
                  <a:lnTo>
                    <a:pt x="1157" y="333"/>
                  </a:lnTo>
                  <a:lnTo>
                    <a:pt x="1156" y="333"/>
                  </a:lnTo>
                  <a:lnTo>
                    <a:pt x="1156" y="333"/>
                  </a:lnTo>
                  <a:lnTo>
                    <a:pt x="1155" y="333"/>
                  </a:lnTo>
                  <a:lnTo>
                    <a:pt x="1155" y="333"/>
                  </a:lnTo>
                  <a:lnTo>
                    <a:pt x="1154" y="333"/>
                  </a:lnTo>
                  <a:lnTo>
                    <a:pt x="1154" y="333"/>
                  </a:lnTo>
                  <a:lnTo>
                    <a:pt x="1153" y="332"/>
                  </a:lnTo>
                  <a:lnTo>
                    <a:pt x="1152" y="332"/>
                  </a:lnTo>
                  <a:lnTo>
                    <a:pt x="1152" y="332"/>
                  </a:lnTo>
                  <a:lnTo>
                    <a:pt x="1151" y="332"/>
                  </a:lnTo>
                  <a:lnTo>
                    <a:pt x="1151" y="332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1149" y="331"/>
                  </a:lnTo>
                  <a:lnTo>
                    <a:pt x="1149" y="331"/>
                  </a:lnTo>
                  <a:lnTo>
                    <a:pt x="1148" y="331"/>
                  </a:lnTo>
                  <a:lnTo>
                    <a:pt x="1148" y="331"/>
                  </a:lnTo>
                  <a:lnTo>
                    <a:pt x="1148" y="331"/>
                  </a:lnTo>
                  <a:lnTo>
                    <a:pt x="1147" y="331"/>
                  </a:lnTo>
                  <a:lnTo>
                    <a:pt x="1146" y="331"/>
                  </a:lnTo>
                  <a:lnTo>
                    <a:pt x="1146" y="330"/>
                  </a:lnTo>
                  <a:lnTo>
                    <a:pt x="1145" y="330"/>
                  </a:lnTo>
                  <a:lnTo>
                    <a:pt x="1145" y="330"/>
                  </a:lnTo>
                  <a:lnTo>
                    <a:pt x="1144" y="330"/>
                  </a:lnTo>
                  <a:lnTo>
                    <a:pt x="1144" y="330"/>
                  </a:lnTo>
                  <a:lnTo>
                    <a:pt x="1143" y="330"/>
                  </a:lnTo>
                  <a:lnTo>
                    <a:pt x="1143" y="330"/>
                  </a:lnTo>
                  <a:lnTo>
                    <a:pt x="1142" y="329"/>
                  </a:lnTo>
                  <a:lnTo>
                    <a:pt x="1142" y="329"/>
                  </a:lnTo>
                  <a:lnTo>
                    <a:pt x="1140" y="336"/>
                  </a:lnTo>
                  <a:close/>
                  <a:moveTo>
                    <a:pt x="1190" y="350"/>
                  </a:moveTo>
                  <a:lnTo>
                    <a:pt x="1190" y="350"/>
                  </a:lnTo>
                  <a:lnTo>
                    <a:pt x="1191" y="350"/>
                  </a:lnTo>
                  <a:lnTo>
                    <a:pt x="1191" y="350"/>
                  </a:lnTo>
                  <a:lnTo>
                    <a:pt x="1192" y="350"/>
                  </a:lnTo>
                  <a:lnTo>
                    <a:pt x="1192" y="351"/>
                  </a:lnTo>
                  <a:lnTo>
                    <a:pt x="1193" y="351"/>
                  </a:lnTo>
                  <a:lnTo>
                    <a:pt x="1193" y="351"/>
                  </a:lnTo>
                  <a:lnTo>
                    <a:pt x="1194" y="351"/>
                  </a:lnTo>
                  <a:lnTo>
                    <a:pt x="1194" y="351"/>
                  </a:lnTo>
                  <a:lnTo>
                    <a:pt x="1195" y="351"/>
                  </a:lnTo>
                  <a:lnTo>
                    <a:pt x="1195" y="351"/>
                  </a:lnTo>
                  <a:lnTo>
                    <a:pt x="1196" y="352"/>
                  </a:lnTo>
                  <a:lnTo>
                    <a:pt x="1196" y="352"/>
                  </a:lnTo>
                  <a:lnTo>
                    <a:pt x="1197" y="352"/>
                  </a:lnTo>
                  <a:lnTo>
                    <a:pt x="1197" y="352"/>
                  </a:lnTo>
                  <a:lnTo>
                    <a:pt x="1198" y="352"/>
                  </a:lnTo>
                  <a:lnTo>
                    <a:pt x="1198" y="352"/>
                  </a:lnTo>
                  <a:lnTo>
                    <a:pt x="1199" y="352"/>
                  </a:lnTo>
                  <a:lnTo>
                    <a:pt x="1199" y="353"/>
                  </a:lnTo>
                  <a:lnTo>
                    <a:pt x="1200" y="353"/>
                  </a:lnTo>
                  <a:lnTo>
                    <a:pt x="1200" y="353"/>
                  </a:lnTo>
                  <a:lnTo>
                    <a:pt x="1201" y="353"/>
                  </a:lnTo>
                  <a:lnTo>
                    <a:pt x="1201" y="353"/>
                  </a:lnTo>
                  <a:lnTo>
                    <a:pt x="1202" y="353"/>
                  </a:lnTo>
                  <a:lnTo>
                    <a:pt x="1202" y="353"/>
                  </a:lnTo>
                  <a:lnTo>
                    <a:pt x="1203" y="354"/>
                  </a:lnTo>
                  <a:lnTo>
                    <a:pt x="1203" y="354"/>
                  </a:lnTo>
                  <a:lnTo>
                    <a:pt x="1204" y="354"/>
                  </a:lnTo>
                  <a:lnTo>
                    <a:pt x="1204" y="354"/>
                  </a:lnTo>
                  <a:lnTo>
                    <a:pt x="1205" y="354"/>
                  </a:lnTo>
                  <a:lnTo>
                    <a:pt x="1205" y="354"/>
                  </a:lnTo>
                  <a:lnTo>
                    <a:pt x="1206" y="354"/>
                  </a:lnTo>
                  <a:lnTo>
                    <a:pt x="1206" y="355"/>
                  </a:lnTo>
                  <a:lnTo>
                    <a:pt x="1207" y="355"/>
                  </a:lnTo>
                  <a:lnTo>
                    <a:pt x="1207" y="355"/>
                  </a:lnTo>
                  <a:lnTo>
                    <a:pt x="1208" y="355"/>
                  </a:lnTo>
                  <a:lnTo>
                    <a:pt x="1208" y="355"/>
                  </a:lnTo>
                  <a:lnTo>
                    <a:pt x="1209" y="355"/>
                  </a:lnTo>
                  <a:lnTo>
                    <a:pt x="1209" y="355"/>
                  </a:lnTo>
                  <a:lnTo>
                    <a:pt x="1210" y="356"/>
                  </a:lnTo>
                  <a:lnTo>
                    <a:pt x="1210" y="356"/>
                  </a:lnTo>
                  <a:lnTo>
                    <a:pt x="1211" y="356"/>
                  </a:lnTo>
                  <a:lnTo>
                    <a:pt x="1211" y="356"/>
                  </a:lnTo>
                  <a:lnTo>
                    <a:pt x="1212" y="356"/>
                  </a:lnTo>
                  <a:lnTo>
                    <a:pt x="1212" y="356"/>
                  </a:lnTo>
                  <a:lnTo>
                    <a:pt x="1213" y="356"/>
                  </a:lnTo>
                  <a:lnTo>
                    <a:pt x="1213" y="357"/>
                  </a:lnTo>
                  <a:lnTo>
                    <a:pt x="1214" y="357"/>
                  </a:lnTo>
                  <a:lnTo>
                    <a:pt x="1214" y="357"/>
                  </a:lnTo>
                  <a:lnTo>
                    <a:pt x="1215" y="357"/>
                  </a:lnTo>
                  <a:lnTo>
                    <a:pt x="1216" y="351"/>
                  </a:lnTo>
                  <a:lnTo>
                    <a:pt x="1216" y="351"/>
                  </a:lnTo>
                  <a:lnTo>
                    <a:pt x="1216" y="351"/>
                  </a:lnTo>
                  <a:lnTo>
                    <a:pt x="1215" y="350"/>
                  </a:lnTo>
                  <a:lnTo>
                    <a:pt x="1215" y="350"/>
                  </a:lnTo>
                  <a:lnTo>
                    <a:pt x="1214" y="350"/>
                  </a:lnTo>
                  <a:lnTo>
                    <a:pt x="1214" y="350"/>
                  </a:lnTo>
                  <a:lnTo>
                    <a:pt x="1213" y="350"/>
                  </a:lnTo>
                  <a:lnTo>
                    <a:pt x="1213" y="350"/>
                  </a:lnTo>
                  <a:lnTo>
                    <a:pt x="1212" y="350"/>
                  </a:lnTo>
                  <a:lnTo>
                    <a:pt x="1212" y="349"/>
                  </a:lnTo>
                  <a:lnTo>
                    <a:pt x="1211" y="349"/>
                  </a:lnTo>
                  <a:lnTo>
                    <a:pt x="1211" y="349"/>
                  </a:lnTo>
                  <a:lnTo>
                    <a:pt x="1210" y="349"/>
                  </a:lnTo>
                  <a:lnTo>
                    <a:pt x="1210" y="349"/>
                  </a:lnTo>
                  <a:lnTo>
                    <a:pt x="1209" y="349"/>
                  </a:lnTo>
                  <a:lnTo>
                    <a:pt x="1209" y="349"/>
                  </a:lnTo>
                  <a:lnTo>
                    <a:pt x="1208" y="348"/>
                  </a:lnTo>
                  <a:lnTo>
                    <a:pt x="1208" y="348"/>
                  </a:lnTo>
                  <a:lnTo>
                    <a:pt x="1207" y="348"/>
                  </a:lnTo>
                  <a:lnTo>
                    <a:pt x="1207" y="348"/>
                  </a:lnTo>
                  <a:lnTo>
                    <a:pt x="1206" y="348"/>
                  </a:lnTo>
                  <a:lnTo>
                    <a:pt x="1206" y="348"/>
                  </a:lnTo>
                  <a:lnTo>
                    <a:pt x="1205" y="348"/>
                  </a:lnTo>
                  <a:lnTo>
                    <a:pt x="1205" y="347"/>
                  </a:lnTo>
                  <a:lnTo>
                    <a:pt x="1204" y="347"/>
                  </a:lnTo>
                  <a:lnTo>
                    <a:pt x="1204" y="347"/>
                  </a:lnTo>
                  <a:lnTo>
                    <a:pt x="1203" y="347"/>
                  </a:lnTo>
                  <a:lnTo>
                    <a:pt x="1202" y="347"/>
                  </a:lnTo>
                  <a:lnTo>
                    <a:pt x="1202" y="347"/>
                  </a:lnTo>
                  <a:lnTo>
                    <a:pt x="1201" y="347"/>
                  </a:lnTo>
                  <a:lnTo>
                    <a:pt x="1201" y="346"/>
                  </a:lnTo>
                  <a:lnTo>
                    <a:pt x="1200" y="346"/>
                  </a:lnTo>
                  <a:lnTo>
                    <a:pt x="1200" y="346"/>
                  </a:lnTo>
                  <a:lnTo>
                    <a:pt x="1199" y="346"/>
                  </a:lnTo>
                  <a:lnTo>
                    <a:pt x="1199" y="346"/>
                  </a:lnTo>
                  <a:lnTo>
                    <a:pt x="1198" y="346"/>
                  </a:lnTo>
                  <a:lnTo>
                    <a:pt x="1198" y="346"/>
                  </a:lnTo>
                  <a:lnTo>
                    <a:pt x="1197" y="345"/>
                  </a:lnTo>
                  <a:lnTo>
                    <a:pt x="1197" y="345"/>
                  </a:lnTo>
                  <a:lnTo>
                    <a:pt x="1197" y="345"/>
                  </a:lnTo>
                  <a:lnTo>
                    <a:pt x="1196" y="345"/>
                  </a:lnTo>
                  <a:lnTo>
                    <a:pt x="1195" y="345"/>
                  </a:lnTo>
                  <a:lnTo>
                    <a:pt x="1195" y="345"/>
                  </a:lnTo>
                  <a:lnTo>
                    <a:pt x="1194" y="345"/>
                  </a:lnTo>
                  <a:lnTo>
                    <a:pt x="1194" y="344"/>
                  </a:lnTo>
                  <a:lnTo>
                    <a:pt x="1193" y="344"/>
                  </a:lnTo>
                  <a:lnTo>
                    <a:pt x="1193" y="344"/>
                  </a:lnTo>
                  <a:lnTo>
                    <a:pt x="1192" y="344"/>
                  </a:lnTo>
                  <a:lnTo>
                    <a:pt x="1192" y="344"/>
                  </a:lnTo>
                  <a:lnTo>
                    <a:pt x="1192" y="344"/>
                  </a:lnTo>
                  <a:lnTo>
                    <a:pt x="1190" y="350"/>
                  </a:lnTo>
                  <a:close/>
                  <a:moveTo>
                    <a:pt x="1239" y="364"/>
                  </a:moveTo>
                  <a:lnTo>
                    <a:pt x="1240" y="364"/>
                  </a:lnTo>
                  <a:lnTo>
                    <a:pt x="1240" y="365"/>
                  </a:lnTo>
                  <a:lnTo>
                    <a:pt x="1241" y="365"/>
                  </a:lnTo>
                  <a:lnTo>
                    <a:pt x="1241" y="365"/>
                  </a:lnTo>
                  <a:lnTo>
                    <a:pt x="1242" y="365"/>
                  </a:lnTo>
                  <a:lnTo>
                    <a:pt x="1242" y="365"/>
                  </a:lnTo>
                  <a:lnTo>
                    <a:pt x="1243" y="365"/>
                  </a:lnTo>
                  <a:lnTo>
                    <a:pt x="1243" y="365"/>
                  </a:lnTo>
                  <a:lnTo>
                    <a:pt x="1244" y="366"/>
                  </a:lnTo>
                  <a:lnTo>
                    <a:pt x="1244" y="366"/>
                  </a:lnTo>
                  <a:lnTo>
                    <a:pt x="1245" y="366"/>
                  </a:lnTo>
                  <a:lnTo>
                    <a:pt x="1245" y="366"/>
                  </a:lnTo>
                  <a:lnTo>
                    <a:pt x="1246" y="366"/>
                  </a:lnTo>
                  <a:lnTo>
                    <a:pt x="1246" y="366"/>
                  </a:lnTo>
                  <a:lnTo>
                    <a:pt x="1247" y="366"/>
                  </a:lnTo>
                  <a:lnTo>
                    <a:pt x="1247" y="367"/>
                  </a:lnTo>
                  <a:lnTo>
                    <a:pt x="1248" y="367"/>
                  </a:lnTo>
                  <a:lnTo>
                    <a:pt x="1248" y="367"/>
                  </a:lnTo>
                  <a:lnTo>
                    <a:pt x="1249" y="367"/>
                  </a:lnTo>
                  <a:lnTo>
                    <a:pt x="1249" y="367"/>
                  </a:lnTo>
                  <a:lnTo>
                    <a:pt x="1250" y="367"/>
                  </a:lnTo>
                  <a:lnTo>
                    <a:pt x="1250" y="367"/>
                  </a:lnTo>
                  <a:lnTo>
                    <a:pt x="1251" y="368"/>
                  </a:lnTo>
                  <a:lnTo>
                    <a:pt x="1251" y="368"/>
                  </a:lnTo>
                  <a:lnTo>
                    <a:pt x="1252" y="368"/>
                  </a:lnTo>
                  <a:lnTo>
                    <a:pt x="1252" y="368"/>
                  </a:lnTo>
                  <a:lnTo>
                    <a:pt x="1253" y="368"/>
                  </a:lnTo>
                  <a:lnTo>
                    <a:pt x="1253" y="368"/>
                  </a:lnTo>
                  <a:lnTo>
                    <a:pt x="1254" y="368"/>
                  </a:lnTo>
                  <a:lnTo>
                    <a:pt x="1254" y="369"/>
                  </a:lnTo>
                  <a:lnTo>
                    <a:pt x="1255" y="369"/>
                  </a:lnTo>
                  <a:lnTo>
                    <a:pt x="1255" y="369"/>
                  </a:lnTo>
                  <a:lnTo>
                    <a:pt x="1256" y="369"/>
                  </a:lnTo>
                  <a:lnTo>
                    <a:pt x="1256" y="369"/>
                  </a:lnTo>
                  <a:lnTo>
                    <a:pt x="1257" y="369"/>
                  </a:lnTo>
                  <a:lnTo>
                    <a:pt x="1257" y="369"/>
                  </a:lnTo>
                  <a:lnTo>
                    <a:pt x="1258" y="370"/>
                  </a:lnTo>
                  <a:lnTo>
                    <a:pt x="1258" y="370"/>
                  </a:lnTo>
                  <a:lnTo>
                    <a:pt x="1259" y="370"/>
                  </a:lnTo>
                  <a:lnTo>
                    <a:pt x="1259" y="370"/>
                  </a:lnTo>
                  <a:lnTo>
                    <a:pt x="1260" y="370"/>
                  </a:lnTo>
                  <a:lnTo>
                    <a:pt x="1260" y="370"/>
                  </a:lnTo>
                  <a:lnTo>
                    <a:pt x="1261" y="370"/>
                  </a:lnTo>
                  <a:lnTo>
                    <a:pt x="1261" y="371"/>
                  </a:lnTo>
                  <a:lnTo>
                    <a:pt x="1262" y="371"/>
                  </a:lnTo>
                  <a:lnTo>
                    <a:pt x="1262" y="371"/>
                  </a:lnTo>
                  <a:lnTo>
                    <a:pt x="1263" y="371"/>
                  </a:lnTo>
                  <a:lnTo>
                    <a:pt x="1263" y="371"/>
                  </a:lnTo>
                  <a:lnTo>
                    <a:pt x="1264" y="371"/>
                  </a:lnTo>
                  <a:lnTo>
                    <a:pt x="1264" y="371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265" y="365"/>
                  </a:lnTo>
                  <a:lnTo>
                    <a:pt x="1265" y="365"/>
                  </a:lnTo>
                  <a:lnTo>
                    <a:pt x="1264" y="365"/>
                  </a:lnTo>
                  <a:lnTo>
                    <a:pt x="1264" y="365"/>
                  </a:lnTo>
                  <a:lnTo>
                    <a:pt x="1263" y="364"/>
                  </a:lnTo>
                  <a:lnTo>
                    <a:pt x="1263" y="364"/>
                  </a:lnTo>
                  <a:lnTo>
                    <a:pt x="1262" y="364"/>
                  </a:lnTo>
                  <a:lnTo>
                    <a:pt x="1262" y="364"/>
                  </a:lnTo>
                  <a:lnTo>
                    <a:pt x="1261" y="364"/>
                  </a:lnTo>
                  <a:lnTo>
                    <a:pt x="1261" y="364"/>
                  </a:lnTo>
                  <a:lnTo>
                    <a:pt x="1260" y="364"/>
                  </a:lnTo>
                  <a:lnTo>
                    <a:pt x="1260" y="363"/>
                  </a:lnTo>
                  <a:lnTo>
                    <a:pt x="1259" y="363"/>
                  </a:lnTo>
                  <a:lnTo>
                    <a:pt x="1259" y="363"/>
                  </a:lnTo>
                  <a:lnTo>
                    <a:pt x="1258" y="363"/>
                  </a:lnTo>
                  <a:lnTo>
                    <a:pt x="1258" y="363"/>
                  </a:lnTo>
                  <a:lnTo>
                    <a:pt x="1257" y="363"/>
                  </a:lnTo>
                  <a:lnTo>
                    <a:pt x="1257" y="363"/>
                  </a:lnTo>
                  <a:lnTo>
                    <a:pt x="1256" y="362"/>
                  </a:lnTo>
                  <a:lnTo>
                    <a:pt x="1256" y="362"/>
                  </a:lnTo>
                  <a:lnTo>
                    <a:pt x="1255" y="362"/>
                  </a:lnTo>
                  <a:lnTo>
                    <a:pt x="1255" y="362"/>
                  </a:lnTo>
                  <a:lnTo>
                    <a:pt x="1254" y="362"/>
                  </a:lnTo>
                  <a:lnTo>
                    <a:pt x="1253" y="361"/>
                  </a:lnTo>
                  <a:lnTo>
                    <a:pt x="1253" y="361"/>
                  </a:lnTo>
                  <a:lnTo>
                    <a:pt x="1252" y="361"/>
                  </a:lnTo>
                  <a:lnTo>
                    <a:pt x="1252" y="361"/>
                  </a:lnTo>
                  <a:lnTo>
                    <a:pt x="1251" y="361"/>
                  </a:lnTo>
                  <a:lnTo>
                    <a:pt x="1251" y="361"/>
                  </a:lnTo>
                  <a:lnTo>
                    <a:pt x="1250" y="361"/>
                  </a:lnTo>
                  <a:lnTo>
                    <a:pt x="1250" y="360"/>
                  </a:lnTo>
                  <a:lnTo>
                    <a:pt x="1249" y="360"/>
                  </a:lnTo>
                  <a:lnTo>
                    <a:pt x="1249" y="360"/>
                  </a:lnTo>
                  <a:lnTo>
                    <a:pt x="1248" y="360"/>
                  </a:lnTo>
                  <a:lnTo>
                    <a:pt x="1248" y="360"/>
                  </a:lnTo>
                  <a:lnTo>
                    <a:pt x="1247" y="360"/>
                  </a:lnTo>
                  <a:lnTo>
                    <a:pt x="1247" y="360"/>
                  </a:lnTo>
                  <a:lnTo>
                    <a:pt x="1246" y="359"/>
                  </a:lnTo>
                  <a:lnTo>
                    <a:pt x="1246" y="359"/>
                  </a:lnTo>
                  <a:lnTo>
                    <a:pt x="1246" y="359"/>
                  </a:lnTo>
                  <a:lnTo>
                    <a:pt x="1245" y="359"/>
                  </a:lnTo>
                  <a:lnTo>
                    <a:pt x="1244" y="359"/>
                  </a:lnTo>
                  <a:lnTo>
                    <a:pt x="1244" y="359"/>
                  </a:lnTo>
                  <a:lnTo>
                    <a:pt x="1243" y="359"/>
                  </a:lnTo>
                  <a:lnTo>
                    <a:pt x="1243" y="358"/>
                  </a:lnTo>
                  <a:lnTo>
                    <a:pt x="1242" y="358"/>
                  </a:lnTo>
                  <a:lnTo>
                    <a:pt x="1242" y="358"/>
                  </a:lnTo>
                  <a:lnTo>
                    <a:pt x="1242" y="358"/>
                  </a:lnTo>
                  <a:lnTo>
                    <a:pt x="1241" y="358"/>
                  </a:lnTo>
                  <a:lnTo>
                    <a:pt x="1239" y="364"/>
                  </a:lnTo>
                  <a:close/>
                  <a:moveTo>
                    <a:pt x="1289" y="379"/>
                  </a:moveTo>
                  <a:lnTo>
                    <a:pt x="1290" y="379"/>
                  </a:lnTo>
                  <a:lnTo>
                    <a:pt x="1290" y="379"/>
                  </a:lnTo>
                  <a:lnTo>
                    <a:pt x="1291" y="379"/>
                  </a:lnTo>
                  <a:lnTo>
                    <a:pt x="1291" y="379"/>
                  </a:lnTo>
                  <a:lnTo>
                    <a:pt x="1292" y="379"/>
                  </a:lnTo>
                  <a:lnTo>
                    <a:pt x="1292" y="379"/>
                  </a:lnTo>
                  <a:lnTo>
                    <a:pt x="1293" y="380"/>
                  </a:lnTo>
                  <a:lnTo>
                    <a:pt x="1293" y="380"/>
                  </a:lnTo>
                  <a:lnTo>
                    <a:pt x="1294" y="380"/>
                  </a:lnTo>
                  <a:lnTo>
                    <a:pt x="1294" y="380"/>
                  </a:lnTo>
                  <a:lnTo>
                    <a:pt x="1295" y="380"/>
                  </a:lnTo>
                  <a:lnTo>
                    <a:pt x="1295" y="380"/>
                  </a:lnTo>
                  <a:lnTo>
                    <a:pt x="1296" y="380"/>
                  </a:lnTo>
                  <a:lnTo>
                    <a:pt x="1296" y="381"/>
                  </a:lnTo>
                  <a:lnTo>
                    <a:pt x="1297" y="381"/>
                  </a:lnTo>
                  <a:lnTo>
                    <a:pt x="1297" y="381"/>
                  </a:lnTo>
                  <a:lnTo>
                    <a:pt x="1298" y="381"/>
                  </a:lnTo>
                  <a:lnTo>
                    <a:pt x="1298" y="381"/>
                  </a:lnTo>
                  <a:lnTo>
                    <a:pt x="1299" y="381"/>
                  </a:lnTo>
                  <a:lnTo>
                    <a:pt x="1299" y="381"/>
                  </a:lnTo>
                  <a:lnTo>
                    <a:pt x="1300" y="382"/>
                  </a:lnTo>
                  <a:lnTo>
                    <a:pt x="1300" y="382"/>
                  </a:lnTo>
                  <a:lnTo>
                    <a:pt x="1301" y="382"/>
                  </a:lnTo>
                  <a:lnTo>
                    <a:pt x="1301" y="382"/>
                  </a:lnTo>
                  <a:lnTo>
                    <a:pt x="1302" y="382"/>
                  </a:lnTo>
                  <a:lnTo>
                    <a:pt x="1302" y="382"/>
                  </a:lnTo>
                  <a:lnTo>
                    <a:pt x="1303" y="382"/>
                  </a:lnTo>
                  <a:lnTo>
                    <a:pt x="1303" y="383"/>
                  </a:lnTo>
                  <a:lnTo>
                    <a:pt x="1304" y="383"/>
                  </a:lnTo>
                  <a:lnTo>
                    <a:pt x="1304" y="383"/>
                  </a:lnTo>
                  <a:lnTo>
                    <a:pt x="1305" y="383"/>
                  </a:lnTo>
                  <a:lnTo>
                    <a:pt x="1305" y="383"/>
                  </a:lnTo>
                  <a:lnTo>
                    <a:pt x="1306" y="383"/>
                  </a:lnTo>
                  <a:lnTo>
                    <a:pt x="1306" y="383"/>
                  </a:lnTo>
                  <a:lnTo>
                    <a:pt x="1307" y="384"/>
                  </a:lnTo>
                  <a:lnTo>
                    <a:pt x="1307" y="384"/>
                  </a:lnTo>
                  <a:lnTo>
                    <a:pt x="1308" y="384"/>
                  </a:lnTo>
                  <a:lnTo>
                    <a:pt x="1308" y="384"/>
                  </a:lnTo>
                  <a:lnTo>
                    <a:pt x="1309" y="384"/>
                  </a:lnTo>
                  <a:lnTo>
                    <a:pt x="1309" y="384"/>
                  </a:lnTo>
                  <a:lnTo>
                    <a:pt x="1310" y="384"/>
                  </a:lnTo>
                  <a:lnTo>
                    <a:pt x="1310" y="385"/>
                  </a:lnTo>
                  <a:lnTo>
                    <a:pt x="1311" y="385"/>
                  </a:lnTo>
                  <a:lnTo>
                    <a:pt x="1311" y="385"/>
                  </a:lnTo>
                  <a:lnTo>
                    <a:pt x="1312" y="385"/>
                  </a:lnTo>
                  <a:lnTo>
                    <a:pt x="1312" y="385"/>
                  </a:lnTo>
                  <a:lnTo>
                    <a:pt x="1313" y="385"/>
                  </a:lnTo>
                  <a:lnTo>
                    <a:pt x="1313" y="385"/>
                  </a:lnTo>
                  <a:lnTo>
                    <a:pt x="1314" y="386"/>
                  </a:lnTo>
                  <a:lnTo>
                    <a:pt x="1316" y="379"/>
                  </a:lnTo>
                  <a:lnTo>
                    <a:pt x="1315" y="379"/>
                  </a:lnTo>
                  <a:lnTo>
                    <a:pt x="1315" y="379"/>
                  </a:lnTo>
                  <a:lnTo>
                    <a:pt x="1314" y="379"/>
                  </a:lnTo>
                  <a:lnTo>
                    <a:pt x="1314" y="379"/>
                  </a:lnTo>
                  <a:lnTo>
                    <a:pt x="1313" y="379"/>
                  </a:lnTo>
                  <a:lnTo>
                    <a:pt x="1313" y="379"/>
                  </a:lnTo>
                  <a:lnTo>
                    <a:pt x="1312" y="378"/>
                  </a:lnTo>
                  <a:lnTo>
                    <a:pt x="1312" y="378"/>
                  </a:lnTo>
                  <a:lnTo>
                    <a:pt x="1311" y="378"/>
                  </a:lnTo>
                  <a:lnTo>
                    <a:pt x="1311" y="378"/>
                  </a:lnTo>
                  <a:lnTo>
                    <a:pt x="1310" y="378"/>
                  </a:lnTo>
                  <a:lnTo>
                    <a:pt x="1310" y="378"/>
                  </a:lnTo>
                  <a:lnTo>
                    <a:pt x="1309" y="378"/>
                  </a:lnTo>
                  <a:lnTo>
                    <a:pt x="1309" y="377"/>
                  </a:lnTo>
                  <a:lnTo>
                    <a:pt x="1308" y="377"/>
                  </a:lnTo>
                  <a:lnTo>
                    <a:pt x="1308" y="377"/>
                  </a:lnTo>
                  <a:lnTo>
                    <a:pt x="1307" y="377"/>
                  </a:lnTo>
                  <a:lnTo>
                    <a:pt x="1307" y="377"/>
                  </a:lnTo>
                  <a:lnTo>
                    <a:pt x="1306" y="377"/>
                  </a:lnTo>
                  <a:lnTo>
                    <a:pt x="1306" y="377"/>
                  </a:lnTo>
                  <a:lnTo>
                    <a:pt x="1305" y="376"/>
                  </a:lnTo>
                  <a:lnTo>
                    <a:pt x="1304" y="376"/>
                  </a:lnTo>
                  <a:lnTo>
                    <a:pt x="1304" y="376"/>
                  </a:lnTo>
                  <a:lnTo>
                    <a:pt x="1303" y="376"/>
                  </a:lnTo>
                  <a:lnTo>
                    <a:pt x="1303" y="376"/>
                  </a:lnTo>
                  <a:lnTo>
                    <a:pt x="1302" y="376"/>
                  </a:lnTo>
                  <a:lnTo>
                    <a:pt x="1302" y="376"/>
                  </a:lnTo>
                  <a:lnTo>
                    <a:pt x="1301" y="375"/>
                  </a:lnTo>
                  <a:lnTo>
                    <a:pt x="1301" y="375"/>
                  </a:lnTo>
                  <a:lnTo>
                    <a:pt x="1301" y="375"/>
                  </a:lnTo>
                  <a:lnTo>
                    <a:pt x="1300" y="375"/>
                  </a:lnTo>
                  <a:lnTo>
                    <a:pt x="1299" y="375"/>
                  </a:lnTo>
                  <a:lnTo>
                    <a:pt x="1299" y="375"/>
                  </a:lnTo>
                  <a:lnTo>
                    <a:pt x="1298" y="375"/>
                  </a:lnTo>
                  <a:lnTo>
                    <a:pt x="1298" y="374"/>
                  </a:lnTo>
                  <a:lnTo>
                    <a:pt x="1297" y="374"/>
                  </a:lnTo>
                  <a:lnTo>
                    <a:pt x="1297" y="374"/>
                  </a:lnTo>
                  <a:lnTo>
                    <a:pt x="1296" y="374"/>
                  </a:lnTo>
                  <a:lnTo>
                    <a:pt x="1296" y="374"/>
                  </a:lnTo>
                  <a:lnTo>
                    <a:pt x="1295" y="374"/>
                  </a:lnTo>
                  <a:lnTo>
                    <a:pt x="1295" y="374"/>
                  </a:lnTo>
                  <a:lnTo>
                    <a:pt x="1295" y="373"/>
                  </a:lnTo>
                  <a:lnTo>
                    <a:pt x="1294" y="373"/>
                  </a:lnTo>
                  <a:lnTo>
                    <a:pt x="1293" y="373"/>
                  </a:lnTo>
                  <a:lnTo>
                    <a:pt x="1293" y="373"/>
                  </a:lnTo>
                  <a:lnTo>
                    <a:pt x="1292" y="373"/>
                  </a:lnTo>
                  <a:lnTo>
                    <a:pt x="1292" y="373"/>
                  </a:lnTo>
                  <a:lnTo>
                    <a:pt x="1292" y="373"/>
                  </a:lnTo>
                  <a:lnTo>
                    <a:pt x="1291" y="372"/>
                  </a:lnTo>
                  <a:lnTo>
                    <a:pt x="1289" y="379"/>
                  </a:lnTo>
                  <a:close/>
                  <a:moveTo>
                    <a:pt x="1339" y="393"/>
                  </a:moveTo>
                  <a:lnTo>
                    <a:pt x="1339" y="393"/>
                  </a:lnTo>
                  <a:lnTo>
                    <a:pt x="1340" y="393"/>
                  </a:lnTo>
                  <a:lnTo>
                    <a:pt x="1340" y="393"/>
                  </a:lnTo>
                  <a:lnTo>
                    <a:pt x="1341" y="394"/>
                  </a:lnTo>
                  <a:lnTo>
                    <a:pt x="1341" y="394"/>
                  </a:lnTo>
                  <a:lnTo>
                    <a:pt x="1342" y="394"/>
                  </a:lnTo>
                  <a:lnTo>
                    <a:pt x="1342" y="394"/>
                  </a:lnTo>
                  <a:lnTo>
                    <a:pt x="1343" y="394"/>
                  </a:lnTo>
                  <a:lnTo>
                    <a:pt x="1343" y="394"/>
                  </a:lnTo>
                  <a:lnTo>
                    <a:pt x="1344" y="394"/>
                  </a:lnTo>
                  <a:lnTo>
                    <a:pt x="1344" y="395"/>
                  </a:lnTo>
                  <a:lnTo>
                    <a:pt x="1345" y="395"/>
                  </a:lnTo>
                  <a:lnTo>
                    <a:pt x="1345" y="395"/>
                  </a:lnTo>
                  <a:lnTo>
                    <a:pt x="1346" y="395"/>
                  </a:lnTo>
                  <a:lnTo>
                    <a:pt x="1346" y="395"/>
                  </a:lnTo>
                  <a:lnTo>
                    <a:pt x="1347" y="395"/>
                  </a:lnTo>
                  <a:lnTo>
                    <a:pt x="1347" y="395"/>
                  </a:lnTo>
                  <a:lnTo>
                    <a:pt x="1348" y="396"/>
                  </a:lnTo>
                  <a:lnTo>
                    <a:pt x="1348" y="396"/>
                  </a:lnTo>
                  <a:lnTo>
                    <a:pt x="1349" y="396"/>
                  </a:lnTo>
                  <a:lnTo>
                    <a:pt x="1349" y="396"/>
                  </a:lnTo>
                  <a:lnTo>
                    <a:pt x="1350" y="396"/>
                  </a:lnTo>
                  <a:lnTo>
                    <a:pt x="1350" y="396"/>
                  </a:lnTo>
                  <a:lnTo>
                    <a:pt x="1351" y="396"/>
                  </a:lnTo>
                  <a:lnTo>
                    <a:pt x="1351" y="397"/>
                  </a:lnTo>
                  <a:lnTo>
                    <a:pt x="1352" y="397"/>
                  </a:lnTo>
                  <a:lnTo>
                    <a:pt x="1352" y="397"/>
                  </a:lnTo>
                  <a:lnTo>
                    <a:pt x="1353" y="397"/>
                  </a:lnTo>
                  <a:lnTo>
                    <a:pt x="1353" y="397"/>
                  </a:lnTo>
                  <a:lnTo>
                    <a:pt x="1354" y="397"/>
                  </a:lnTo>
                  <a:lnTo>
                    <a:pt x="1354" y="397"/>
                  </a:lnTo>
                  <a:lnTo>
                    <a:pt x="1355" y="398"/>
                  </a:lnTo>
                  <a:lnTo>
                    <a:pt x="1355" y="398"/>
                  </a:lnTo>
                  <a:lnTo>
                    <a:pt x="1356" y="398"/>
                  </a:lnTo>
                  <a:lnTo>
                    <a:pt x="1356" y="398"/>
                  </a:lnTo>
                  <a:lnTo>
                    <a:pt x="1357" y="398"/>
                  </a:lnTo>
                  <a:lnTo>
                    <a:pt x="1357" y="398"/>
                  </a:lnTo>
                  <a:lnTo>
                    <a:pt x="1358" y="398"/>
                  </a:lnTo>
                  <a:lnTo>
                    <a:pt x="1358" y="399"/>
                  </a:lnTo>
                  <a:lnTo>
                    <a:pt x="1359" y="399"/>
                  </a:lnTo>
                  <a:lnTo>
                    <a:pt x="1359" y="399"/>
                  </a:lnTo>
                  <a:lnTo>
                    <a:pt x="1360" y="399"/>
                  </a:lnTo>
                  <a:lnTo>
                    <a:pt x="1360" y="399"/>
                  </a:lnTo>
                  <a:lnTo>
                    <a:pt x="1361" y="399"/>
                  </a:lnTo>
                  <a:lnTo>
                    <a:pt x="1361" y="399"/>
                  </a:lnTo>
                  <a:lnTo>
                    <a:pt x="1362" y="400"/>
                  </a:lnTo>
                  <a:lnTo>
                    <a:pt x="1362" y="400"/>
                  </a:lnTo>
                  <a:lnTo>
                    <a:pt x="1363" y="400"/>
                  </a:lnTo>
                  <a:lnTo>
                    <a:pt x="1363" y="400"/>
                  </a:lnTo>
                  <a:lnTo>
                    <a:pt x="1365" y="394"/>
                  </a:lnTo>
                  <a:lnTo>
                    <a:pt x="1365" y="394"/>
                  </a:lnTo>
                  <a:lnTo>
                    <a:pt x="1364" y="394"/>
                  </a:lnTo>
                  <a:lnTo>
                    <a:pt x="1364" y="393"/>
                  </a:lnTo>
                  <a:lnTo>
                    <a:pt x="1363" y="393"/>
                  </a:lnTo>
                  <a:lnTo>
                    <a:pt x="1363" y="393"/>
                  </a:lnTo>
                  <a:lnTo>
                    <a:pt x="1362" y="393"/>
                  </a:lnTo>
                  <a:lnTo>
                    <a:pt x="1362" y="393"/>
                  </a:lnTo>
                  <a:lnTo>
                    <a:pt x="1361" y="393"/>
                  </a:lnTo>
                  <a:lnTo>
                    <a:pt x="1361" y="393"/>
                  </a:lnTo>
                  <a:lnTo>
                    <a:pt x="1360" y="392"/>
                  </a:lnTo>
                  <a:lnTo>
                    <a:pt x="1360" y="392"/>
                  </a:lnTo>
                  <a:lnTo>
                    <a:pt x="1359" y="392"/>
                  </a:lnTo>
                  <a:lnTo>
                    <a:pt x="1359" y="392"/>
                  </a:lnTo>
                  <a:lnTo>
                    <a:pt x="1358" y="392"/>
                  </a:lnTo>
                  <a:lnTo>
                    <a:pt x="1358" y="392"/>
                  </a:lnTo>
                  <a:lnTo>
                    <a:pt x="1357" y="392"/>
                  </a:lnTo>
                  <a:lnTo>
                    <a:pt x="1357" y="391"/>
                  </a:lnTo>
                  <a:lnTo>
                    <a:pt x="1356" y="391"/>
                  </a:lnTo>
                  <a:lnTo>
                    <a:pt x="1355" y="391"/>
                  </a:lnTo>
                  <a:lnTo>
                    <a:pt x="1355" y="391"/>
                  </a:lnTo>
                  <a:lnTo>
                    <a:pt x="1354" y="391"/>
                  </a:lnTo>
                  <a:lnTo>
                    <a:pt x="1354" y="391"/>
                  </a:lnTo>
                  <a:lnTo>
                    <a:pt x="1353" y="391"/>
                  </a:lnTo>
                  <a:lnTo>
                    <a:pt x="1353" y="390"/>
                  </a:lnTo>
                  <a:lnTo>
                    <a:pt x="1352" y="390"/>
                  </a:lnTo>
                  <a:lnTo>
                    <a:pt x="1352" y="390"/>
                  </a:lnTo>
                  <a:lnTo>
                    <a:pt x="1351" y="390"/>
                  </a:lnTo>
                  <a:lnTo>
                    <a:pt x="1351" y="390"/>
                  </a:lnTo>
                  <a:lnTo>
                    <a:pt x="1350" y="390"/>
                  </a:lnTo>
                  <a:lnTo>
                    <a:pt x="1350" y="390"/>
                  </a:lnTo>
                  <a:lnTo>
                    <a:pt x="1350" y="389"/>
                  </a:lnTo>
                  <a:lnTo>
                    <a:pt x="1349" y="389"/>
                  </a:lnTo>
                  <a:lnTo>
                    <a:pt x="1348" y="389"/>
                  </a:lnTo>
                  <a:lnTo>
                    <a:pt x="1348" y="389"/>
                  </a:lnTo>
                  <a:lnTo>
                    <a:pt x="1347" y="389"/>
                  </a:lnTo>
                  <a:lnTo>
                    <a:pt x="1347" y="389"/>
                  </a:lnTo>
                  <a:lnTo>
                    <a:pt x="1346" y="389"/>
                  </a:lnTo>
                  <a:lnTo>
                    <a:pt x="1346" y="388"/>
                  </a:lnTo>
                  <a:lnTo>
                    <a:pt x="1345" y="388"/>
                  </a:lnTo>
                  <a:lnTo>
                    <a:pt x="1345" y="388"/>
                  </a:lnTo>
                  <a:lnTo>
                    <a:pt x="1344" y="388"/>
                  </a:lnTo>
                  <a:lnTo>
                    <a:pt x="1344" y="388"/>
                  </a:lnTo>
                  <a:lnTo>
                    <a:pt x="1344" y="387"/>
                  </a:lnTo>
                  <a:lnTo>
                    <a:pt x="1343" y="387"/>
                  </a:lnTo>
                  <a:lnTo>
                    <a:pt x="1342" y="387"/>
                  </a:lnTo>
                  <a:lnTo>
                    <a:pt x="1342" y="387"/>
                  </a:lnTo>
                  <a:lnTo>
                    <a:pt x="1342" y="387"/>
                  </a:lnTo>
                  <a:lnTo>
                    <a:pt x="1341" y="387"/>
                  </a:lnTo>
                  <a:lnTo>
                    <a:pt x="1341" y="387"/>
                  </a:lnTo>
                  <a:lnTo>
                    <a:pt x="1339" y="393"/>
                  </a:lnTo>
                  <a:close/>
                  <a:moveTo>
                    <a:pt x="1388" y="407"/>
                  </a:moveTo>
                  <a:lnTo>
                    <a:pt x="1389" y="407"/>
                  </a:lnTo>
                  <a:lnTo>
                    <a:pt x="1389" y="407"/>
                  </a:lnTo>
                  <a:lnTo>
                    <a:pt x="1390" y="408"/>
                  </a:lnTo>
                  <a:lnTo>
                    <a:pt x="1390" y="408"/>
                  </a:lnTo>
                  <a:lnTo>
                    <a:pt x="1391" y="408"/>
                  </a:lnTo>
                  <a:lnTo>
                    <a:pt x="1391" y="408"/>
                  </a:lnTo>
                  <a:lnTo>
                    <a:pt x="1392" y="408"/>
                  </a:lnTo>
                  <a:lnTo>
                    <a:pt x="1392" y="408"/>
                  </a:lnTo>
                  <a:lnTo>
                    <a:pt x="1393" y="408"/>
                  </a:lnTo>
                  <a:lnTo>
                    <a:pt x="1393" y="409"/>
                  </a:lnTo>
                  <a:lnTo>
                    <a:pt x="1394" y="409"/>
                  </a:lnTo>
                  <a:lnTo>
                    <a:pt x="1394" y="409"/>
                  </a:lnTo>
                  <a:lnTo>
                    <a:pt x="1395" y="409"/>
                  </a:lnTo>
                  <a:lnTo>
                    <a:pt x="1395" y="409"/>
                  </a:lnTo>
                  <a:lnTo>
                    <a:pt x="1396" y="409"/>
                  </a:lnTo>
                  <a:lnTo>
                    <a:pt x="1396" y="409"/>
                  </a:lnTo>
                  <a:lnTo>
                    <a:pt x="1397" y="410"/>
                  </a:lnTo>
                  <a:lnTo>
                    <a:pt x="1397" y="410"/>
                  </a:lnTo>
                  <a:lnTo>
                    <a:pt x="1398" y="410"/>
                  </a:lnTo>
                  <a:lnTo>
                    <a:pt x="1398" y="410"/>
                  </a:lnTo>
                  <a:lnTo>
                    <a:pt x="1399" y="410"/>
                  </a:lnTo>
                  <a:lnTo>
                    <a:pt x="1399" y="410"/>
                  </a:lnTo>
                  <a:lnTo>
                    <a:pt x="1401" y="404"/>
                  </a:lnTo>
                  <a:lnTo>
                    <a:pt x="1400" y="404"/>
                  </a:lnTo>
                  <a:lnTo>
                    <a:pt x="1400" y="404"/>
                  </a:lnTo>
                  <a:lnTo>
                    <a:pt x="1399" y="404"/>
                  </a:lnTo>
                  <a:lnTo>
                    <a:pt x="1399" y="404"/>
                  </a:lnTo>
                  <a:lnTo>
                    <a:pt x="1399" y="403"/>
                  </a:lnTo>
                  <a:lnTo>
                    <a:pt x="1398" y="403"/>
                  </a:lnTo>
                  <a:lnTo>
                    <a:pt x="1397" y="403"/>
                  </a:lnTo>
                  <a:lnTo>
                    <a:pt x="1397" y="403"/>
                  </a:lnTo>
                  <a:lnTo>
                    <a:pt x="1396" y="403"/>
                  </a:lnTo>
                  <a:lnTo>
                    <a:pt x="1396" y="403"/>
                  </a:lnTo>
                  <a:lnTo>
                    <a:pt x="1395" y="403"/>
                  </a:lnTo>
                  <a:lnTo>
                    <a:pt x="1395" y="402"/>
                  </a:lnTo>
                  <a:lnTo>
                    <a:pt x="1394" y="402"/>
                  </a:lnTo>
                  <a:lnTo>
                    <a:pt x="1394" y="402"/>
                  </a:lnTo>
                  <a:lnTo>
                    <a:pt x="1393" y="402"/>
                  </a:lnTo>
                  <a:lnTo>
                    <a:pt x="1393" y="402"/>
                  </a:lnTo>
                  <a:lnTo>
                    <a:pt x="1393" y="402"/>
                  </a:lnTo>
                  <a:lnTo>
                    <a:pt x="1392" y="402"/>
                  </a:lnTo>
                  <a:lnTo>
                    <a:pt x="1392" y="401"/>
                  </a:lnTo>
                  <a:lnTo>
                    <a:pt x="1391" y="401"/>
                  </a:lnTo>
                  <a:lnTo>
                    <a:pt x="1391" y="401"/>
                  </a:lnTo>
                  <a:lnTo>
                    <a:pt x="1390" y="401"/>
                  </a:lnTo>
                  <a:lnTo>
                    <a:pt x="1388" y="407"/>
                  </a:lnTo>
                  <a:close/>
                  <a:moveTo>
                    <a:pt x="0" y="6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938055" y="1320579"/>
              <a:ext cx="2765076" cy="1365470"/>
              <a:chOff x="4344758" y="1456395"/>
              <a:chExt cx="2213540" cy="1097893"/>
            </a:xfrm>
          </p:grpSpPr>
          <p:sp>
            <p:nvSpPr>
              <p:cNvPr id="190" name="Rectangle 189"/>
              <p:cNvSpPr/>
              <p:nvPr/>
            </p:nvSpPr>
            <p:spPr>
              <a:xfrm flipV="1">
                <a:off x="4346259" y="1456395"/>
                <a:ext cx="2212039" cy="109728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1" name="Group 190"/>
              <p:cNvGrpSpPr/>
              <p:nvPr/>
            </p:nvGrpSpPr>
            <p:grpSpPr>
              <a:xfrm flipV="1">
                <a:off x="4344758" y="1674177"/>
                <a:ext cx="45720" cy="659606"/>
                <a:chOff x="4344758" y="1676400"/>
                <a:chExt cx="45720" cy="659606"/>
              </a:xfrm>
            </p:grpSpPr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4344758" y="1676400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4344758" y="189785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4344758" y="2114550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4344758" y="2336006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/>
            </p:nvGrpSpPr>
            <p:grpSpPr>
              <a:xfrm flipV="1">
                <a:off x="4888941" y="1458437"/>
                <a:ext cx="1109662" cy="45720"/>
                <a:chOff x="4887753" y="2506027"/>
                <a:chExt cx="1109662" cy="45720"/>
              </a:xfrm>
            </p:grpSpPr>
            <p:cxnSp>
              <p:nvCxnSpPr>
                <p:cNvPr id="202" name="Straight Connector 201"/>
                <p:cNvCxnSpPr/>
                <p:nvPr/>
              </p:nvCxnSpPr>
              <p:spPr>
                <a:xfrm rot="5400000">
                  <a:off x="4864893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 rot="5400000">
                  <a:off x="5419724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 rot="5400000">
                  <a:off x="5974555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 flipV="1">
                <a:off x="4888941" y="2508568"/>
                <a:ext cx="1109662" cy="45720"/>
                <a:chOff x="4887753" y="2506027"/>
                <a:chExt cx="1109662" cy="45720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 rot="5400000">
                  <a:off x="4864893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5400000">
                  <a:off x="5419724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rot="5400000">
                  <a:off x="5974555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 flipV="1">
                <a:off x="6506765" y="1674177"/>
                <a:ext cx="45720" cy="659606"/>
                <a:chOff x="4332684" y="1676400"/>
                <a:chExt cx="45720" cy="65960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4332684" y="1676400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4332684" y="189785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4332684" y="2114550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4332684" y="2336006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2" name="Rectangle 180"/>
            <p:cNvSpPr>
              <a:spLocks noChangeArrowheads="1"/>
            </p:cNvSpPr>
            <p:nvPr/>
          </p:nvSpPr>
          <p:spPr bwMode="auto">
            <a:xfrm rot="16200000">
              <a:off x="464189" y="1864280"/>
              <a:ext cx="51865" cy="248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n-US" alt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3" name="Rectangle 153"/>
            <p:cNvSpPr>
              <a:spLocks noChangeArrowheads="1"/>
            </p:cNvSpPr>
            <p:nvPr/>
          </p:nvSpPr>
          <p:spPr bwMode="auto">
            <a:xfrm rot="16200000">
              <a:off x="140707" y="1895395"/>
              <a:ext cx="705927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Time (</a:t>
              </a:r>
              <a:r>
                <a:rPr lang="en-US" altLang="en-US" sz="1200" b="1" dirty="0" err="1" smtClean="0">
                  <a:solidFill>
                    <a:srgbClr val="262626"/>
                  </a:solidFill>
                </a:rPr>
                <a:t>ps</a:t>
              </a:r>
              <a:r>
                <a:rPr lang="en-US" altLang="en-US" sz="1200" b="1" dirty="0" smtClean="0">
                  <a:solidFill>
                    <a:srgbClr val="262626"/>
                  </a:solidFill>
                </a:rPr>
                <a:t>)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4" name="Rectangle 153"/>
            <p:cNvSpPr>
              <a:spLocks noChangeArrowheads="1"/>
            </p:cNvSpPr>
            <p:nvPr/>
          </p:nvSpPr>
          <p:spPr bwMode="auto">
            <a:xfrm>
              <a:off x="688385" y="1188477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5" name="Rectangle 153"/>
            <p:cNvSpPr>
              <a:spLocks noChangeArrowheads="1"/>
            </p:cNvSpPr>
            <p:nvPr/>
          </p:nvSpPr>
          <p:spPr bwMode="auto">
            <a:xfrm>
              <a:off x="730277" y="1461292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6" name="Rectangle 153"/>
            <p:cNvSpPr>
              <a:spLocks noChangeArrowheads="1"/>
            </p:cNvSpPr>
            <p:nvPr/>
          </p:nvSpPr>
          <p:spPr bwMode="auto">
            <a:xfrm>
              <a:off x="730277" y="1734340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7" name="Rectangle 153"/>
            <p:cNvSpPr>
              <a:spLocks noChangeArrowheads="1"/>
            </p:cNvSpPr>
            <p:nvPr/>
          </p:nvSpPr>
          <p:spPr bwMode="auto">
            <a:xfrm>
              <a:off x="666443" y="2008649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8" name="Rectangle 153"/>
            <p:cNvSpPr>
              <a:spLocks noChangeArrowheads="1"/>
            </p:cNvSpPr>
            <p:nvPr/>
          </p:nvSpPr>
          <p:spPr bwMode="auto">
            <a:xfrm>
              <a:off x="666443" y="2284945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262626"/>
                  </a:solidFill>
                </a:rPr>
                <a:t>1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9" name="Rectangle 153"/>
            <p:cNvSpPr>
              <a:spLocks noChangeArrowheads="1"/>
            </p:cNvSpPr>
            <p:nvPr/>
          </p:nvSpPr>
          <p:spPr bwMode="auto">
            <a:xfrm>
              <a:off x="666443" y="2556380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20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0" name="TextBox 529"/>
                <p:cNvSpPr txBox="1"/>
                <p:nvPr/>
              </p:nvSpPr>
              <p:spPr>
                <a:xfrm>
                  <a:off x="966114" y="1437618"/>
                  <a:ext cx="200656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= −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𝟗𝟐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𝟏𝟑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300" b="1" dirty="0">
                    <a:ln>
                      <a:noFill/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30" name="TextBox 5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14" y="1437618"/>
                  <a:ext cx="2006569" cy="30276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1" name="TextBox 530"/>
                <p:cNvSpPr txBox="1"/>
                <p:nvPr/>
              </p:nvSpPr>
              <p:spPr>
                <a:xfrm>
                  <a:off x="1823024" y="1022913"/>
                  <a:ext cx="103903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≈−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𝟑𝟏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</a:t>
                  </a:r>
                  <a:endPara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1" name="TextBox 5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24" y="1022913"/>
                  <a:ext cx="1039039" cy="30276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5" name="Group 544"/>
          <p:cNvGrpSpPr/>
          <p:nvPr/>
        </p:nvGrpSpPr>
        <p:grpSpPr>
          <a:xfrm>
            <a:off x="4577878" y="887388"/>
            <a:ext cx="3181743" cy="1682072"/>
            <a:chOff x="5644089" y="1031876"/>
            <a:chExt cx="3294700" cy="1741786"/>
          </a:xfrm>
        </p:grpSpPr>
        <p:grpSp>
          <p:nvGrpSpPr>
            <p:cNvPr id="501" name="Group 500"/>
            <p:cNvGrpSpPr/>
            <p:nvPr/>
          </p:nvGrpSpPr>
          <p:grpSpPr>
            <a:xfrm flipV="1">
              <a:off x="6173713" y="1315317"/>
              <a:ext cx="2765076" cy="1363374"/>
              <a:chOff x="3948207" y="1461995"/>
              <a:chExt cx="2130425" cy="638458"/>
            </a:xfrm>
          </p:grpSpPr>
          <p:pic>
            <p:nvPicPr>
              <p:cNvPr id="350" name="Picture 8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07" b="10561"/>
              <a:stretch/>
            </p:blipFill>
            <p:spPr bwMode="auto">
              <a:xfrm>
                <a:off x="3949794" y="1461995"/>
                <a:ext cx="2128838" cy="638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1" name="Freeform 10"/>
              <p:cNvSpPr>
                <a:spLocks/>
              </p:cNvSpPr>
              <p:nvPr/>
            </p:nvSpPr>
            <p:spPr bwMode="auto">
              <a:xfrm>
                <a:off x="4383182" y="1744663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1"/>
              <p:cNvSpPr>
                <a:spLocks/>
              </p:cNvSpPr>
              <p:nvPr/>
            </p:nvSpPr>
            <p:spPr bwMode="auto">
              <a:xfrm>
                <a:off x="4403819" y="174783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2"/>
              <p:cNvSpPr>
                <a:spLocks/>
              </p:cNvSpPr>
              <p:nvPr/>
            </p:nvSpPr>
            <p:spPr bwMode="auto">
              <a:xfrm>
                <a:off x="4418107" y="17430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3"/>
              <p:cNvSpPr>
                <a:spLocks/>
              </p:cNvSpPr>
              <p:nvPr/>
            </p:nvSpPr>
            <p:spPr bwMode="auto">
              <a:xfrm>
                <a:off x="4432394" y="1752600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4"/>
              <p:cNvSpPr>
                <a:spLocks/>
              </p:cNvSpPr>
              <p:nvPr/>
            </p:nvSpPr>
            <p:spPr bwMode="auto">
              <a:xfrm>
                <a:off x="4446682" y="17557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5"/>
              <p:cNvSpPr>
                <a:spLocks/>
              </p:cNvSpPr>
              <p:nvPr/>
            </p:nvSpPr>
            <p:spPr bwMode="auto">
              <a:xfrm>
                <a:off x="4462557" y="175577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6"/>
              <p:cNvSpPr>
                <a:spLocks/>
              </p:cNvSpPr>
              <p:nvPr/>
            </p:nvSpPr>
            <p:spPr bwMode="auto">
              <a:xfrm>
                <a:off x="4476844" y="176053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7"/>
              <p:cNvSpPr>
                <a:spLocks/>
              </p:cNvSpPr>
              <p:nvPr/>
            </p:nvSpPr>
            <p:spPr bwMode="auto">
              <a:xfrm>
                <a:off x="4491132" y="17668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8"/>
              <p:cNvSpPr>
                <a:spLocks/>
              </p:cNvSpPr>
              <p:nvPr/>
            </p:nvSpPr>
            <p:spPr bwMode="auto">
              <a:xfrm>
                <a:off x="4507007" y="17668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9"/>
              <p:cNvSpPr>
                <a:spLocks/>
              </p:cNvSpPr>
              <p:nvPr/>
            </p:nvSpPr>
            <p:spPr bwMode="auto">
              <a:xfrm>
                <a:off x="4521294" y="17668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20"/>
              <p:cNvSpPr>
                <a:spLocks/>
              </p:cNvSpPr>
              <p:nvPr/>
            </p:nvSpPr>
            <p:spPr bwMode="auto">
              <a:xfrm>
                <a:off x="4535582" y="176847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21"/>
              <p:cNvSpPr>
                <a:spLocks/>
              </p:cNvSpPr>
              <p:nvPr/>
            </p:nvSpPr>
            <p:spPr bwMode="auto">
              <a:xfrm>
                <a:off x="4554632" y="17716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22"/>
              <p:cNvSpPr>
                <a:spLocks/>
              </p:cNvSpPr>
              <p:nvPr/>
            </p:nvSpPr>
            <p:spPr bwMode="auto">
              <a:xfrm>
                <a:off x="4570507" y="17795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23"/>
              <p:cNvSpPr>
                <a:spLocks/>
              </p:cNvSpPr>
              <p:nvPr/>
            </p:nvSpPr>
            <p:spPr bwMode="auto">
              <a:xfrm>
                <a:off x="4584794" y="17748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24"/>
              <p:cNvSpPr>
                <a:spLocks/>
              </p:cNvSpPr>
              <p:nvPr/>
            </p:nvSpPr>
            <p:spPr bwMode="auto">
              <a:xfrm>
                <a:off x="4599082" y="17748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25"/>
              <p:cNvSpPr>
                <a:spLocks/>
              </p:cNvSpPr>
              <p:nvPr/>
            </p:nvSpPr>
            <p:spPr bwMode="auto">
              <a:xfrm>
                <a:off x="4614957" y="1776413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26"/>
              <p:cNvSpPr>
                <a:spLocks/>
              </p:cNvSpPr>
              <p:nvPr/>
            </p:nvSpPr>
            <p:spPr bwMode="auto">
              <a:xfrm>
                <a:off x="4629244" y="176847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8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8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27"/>
              <p:cNvSpPr>
                <a:spLocks/>
              </p:cNvSpPr>
              <p:nvPr/>
            </p:nvSpPr>
            <p:spPr bwMode="auto">
              <a:xfrm>
                <a:off x="4643532" y="17716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28"/>
              <p:cNvSpPr>
                <a:spLocks/>
              </p:cNvSpPr>
              <p:nvPr/>
            </p:nvSpPr>
            <p:spPr bwMode="auto">
              <a:xfrm>
                <a:off x="4657819" y="17748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29"/>
              <p:cNvSpPr>
                <a:spLocks/>
              </p:cNvSpPr>
              <p:nvPr/>
            </p:nvSpPr>
            <p:spPr bwMode="auto">
              <a:xfrm>
                <a:off x="4673694" y="17748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30"/>
              <p:cNvSpPr>
                <a:spLocks/>
              </p:cNvSpPr>
              <p:nvPr/>
            </p:nvSpPr>
            <p:spPr bwMode="auto">
              <a:xfrm>
                <a:off x="4687982" y="1776413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31"/>
              <p:cNvSpPr>
                <a:spLocks/>
              </p:cNvSpPr>
              <p:nvPr/>
            </p:nvSpPr>
            <p:spPr bwMode="auto">
              <a:xfrm>
                <a:off x="4707032" y="1781175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32"/>
              <p:cNvSpPr>
                <a:spLocks/>
              </p:cNvSpPr>
              <p:nvPr/>
            </p:nvSpPr>
            <p:spPr bwMode="auto">
              <a:xfrm>
                <a:off x="4722907" y="17795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33"/>
              <p:cNvSpPr>
                <a:spLocks/>
              </p:cNvSpPr>
              <p:nvPr/>
            </p:nvSpPr>
            <p:spPr bwMode="auto">
              <a:xfrm>
                <a:off x="4737194" y="17875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34"/>
              <p:cNvSpPr>
                <a:spLocks/>
              </p:cNvSpPr>
              <p:nvPr/>
            </p:nvSpPr>
            <p:spPr bwMode="auto">
              <a:xfrm>
                <a:off x="4751482" y="179228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35"/>
              <p:cNvSpPr>
                <a:spLocks/>
              </p:cNvSpPr>
              <p:nvPr/>
            </p:nvSpPr>
            <p:spPr bwMode="auto">
              <a:xfrm>
                <a:off x="4765769" y="1781175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36"/>
              <p:cNvSpPr>
                <a:spLocks/>
              </p:cNvSpPr>
              <p:nvPr/>
            </p:nvSpPr>
            <p:spPr bwMode="auto">
              <a:xfrm>
                <a:off x="4781644" y="17875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37"/>
              <p:cNvSpPr>
                <a:spLocks/>
              </p:cNvSpPr>
              <p:nvPr/>
            </p:nvSpPr>
            <p:spPr bwMode="auto">
              <a:xfrm>
                <a:off x="4795932" y="1789113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38"/>
              <p:cNvSpPr>
                <a:spLocks/>
              </p:cNvSpPr>
              <p:nvPr/>
            </p:nvSpPr>
            <p:spPr bwMode="auto">
              <a:xfrm>
                <a:off x="4810219" y="1789113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39"/>
              <p:cNvSpPr>
                <a:spLocks/>
              </p:cNvSpPr>
              <p:nvPr/>
            </p:nvSpPr>
            <p:spPr bwMode="auto">
              <a:xfrm>
                <a:off x="4824507" y="1797050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40"/>
              <p:cNvSpPr>
                <a:spLocks/>
              </p:cNvSpPr>
              <p:nvPr/>
            </p:nvSpPr>
            <p:spPr bwMode="auto">
              <a:xfrm>
                <a:off x="4840382" y="18034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41"/>
              <p:cNvSpPr>
                <a:spLocks/>
              </p:cNvSpPr>
              <p:nvPr/>
            </p:nvSpPr>
            <p:spPr bwMode="auto">
              <a:xfrm>
                <a:off x="4859432" y="1808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42"/>
              <p:cNvSpPr>
                <a:spLocks/>
              </p:cNvSpPr>
              <p:nvPr/>
            </p:nvSpPr>
            <p:spPr bwMode="auto">
              <a:xfrm>
                <a:off x="4873719" y="18034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43"/>
              <p:cNvSpPr>
                <a:spLocks/>
              </p:cNvSpPr>
              <p:nvPr/>
            </p:nvSpPr>
            <p:spPr bwMode="auto">
              <a:xfrm>
                <a:off x="4889594" y="18002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44"/>
              <p:cNvSpPr>
                <a:spLocks/>
              </p:cNvSpPr>
              <p:nvPr/>
            </p:nvSpPr>
            <p:spPr bwMode="auto">
              <a:xfrm>
                <a:off x="4903882" y="180498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45"/>
              <p:cNvSpPr>
                <a:spLocks/>
              </p:cNvSpPr>
              <p:nvPr/>
            </p:nvSpPr>
            <p:spPr bwMode="auto">
              <a:xfrm>
                <a:off x="4918169" y="181133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46"/>
              <p:cNvSpPr>
                <a:spLocks/>
              </p:cNvSpPr>
              <p:nvPr/>
            </p:nvSpPr>
            <p:spPr bwMode="auto">
              <a:xfrm>
                <a:off x="4932457" y="18192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47"/>
              <p:cNvSpPr>
                <a:spLocks/>
              </p:cNvSpPr>
              <p:nvPr/>
            </p:nvSpPr>
            <p:spPr bwMode="auto">
              <a:xfrm>
                <a:off x="4948332" y="18161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48"/>
              <p:cNvSpPr>
                <a:spLocks/>
              </p:cNvSpPr>
              <p:nvPr/>
            </p:nvSpPr>
            <p:spPr bwMode="auto">
              <a:xfrm>
                <a:off x="4962619" y="1808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49"/>
              <p:cNvSpPr>
                <a:spLocks/>
              </p:cNvSpPr>
              <p:nvPr/>
            </p:nvSpPr>
            <p:spPr bwMode="auto">
              <a:xfrm>
                <a:off x="4976907" y="1820863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50"/>
              <p:cNvSpPr>
                <a:spLocks/>
              </p:cNvSpPr>
              <p:nvPr/>
            </p:nvSpPr>
            <p:spPr bwMode="auto">
              <a:xfrm>
                <a:off x="4992782" y="1812925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51"/>
              <p:cNvSpPr>
                <a:spLocks/>
              </p:cNvSpPr>
              <p:nvPr/>
            </p:nvSpPr>
            <p:spPr bwMode="auto">
              <a:xfrm>
                <a:off x="5011832" y="1808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52"/>
              <p:cNvSpPr>
                <a:spLocks/>
              </p:cNvSpPr>
              <p:nvPr/>
            </p:nvSpPr>
            <p:spPr bwMode="auto">
              <a:xfrm>
                <a:off x="5026119" y="1808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53"/>
              <p:cNvSpPr>
                <a:spLocks/>
              </p:cNvSpPr>
              <p:nvPr/>
            </p:nvSpPr>
            <p:spPr bwMode="auto">
              <a:xfrm>
                <a:off x="5040407" y="181292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54"/>
              <p:cNvSpPr>
                <a:spLocks/>
              </p:cNvSpPr>
              <p:nvPr/>
            </p:nvSpPr>
            <p:spPr bwMode="auto">
              <a:xfrm>
                <a:off x="5056282" y="181927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55"/>
              <p:cNvSpPr>
                <a:spLocks/>
              </p:cNvSpPr>
              <p:nvPr/>
            </p:nvSpPr>
            <p:spPr bwMode="auto">
              <a:xfrm>
                <a:off x="5070569" y="181292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56"/>
              <p:cNvSpPr>
                <a:spLocks/>
              </p:cNvSpPr>
              <p:nvPr/>
            </p:nvSpPr>
            <p:spPr bwMode="auto">
              <a:xfrm>
                <a:off x="5084857" y="1825625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57"/>
              <p:cNvSpPr>
                <a:spLocks/>
              </p:cNvSpPr>
              <p:nvPr/>
            </p:nvSpPr>
            <p:spPr bwMode="auto">
              <a:xfrm>
                <a:off x="5100732" y="1833563"/>
                <a:ext cx="38100" cy="20637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1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1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58"/>
              <p:cNvSpPr>
                <a:spLocks/>
              </p:cNvSpPr>
              <p:nvPr/>
            </p:nvSpPr>
            <p:spPr bwMode="auto">
              <a:xfrm>
                <a:off x="5115019" y="1825625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59"/>
              <p:cNvSpPr>
                <a:spLocks/>
              </p:cNvSpPr>
              <p:nvPr/>
            </p:nvSpPr>
            <p:spPr bwMode="auto">
              <a:xfrm>
                <a:off x="5129307" y="1828800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60"/>
              <p:cNvSpPr>
                <a:spLocks/>
              </p:cNvSpPr>
              <p:nvPr/>
            </p:nvSpPr>
            <p:spPr bwMode="auto">
              <a:xfrm>
                <a:off x="5143594" y="1828800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61"/>
              <p:cNvSpPr>
                <a:spLocks/>
              </p:cNvSpPr>
              <p:nvPr/>
            </p:nvSpPr>
            <p:spPr bwMode="auto">
              <a:xfrm>
                <a:off x="5164232" y="1820863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62"/>
              <p:cNvSpPr>
                <a:spLocks/>
              </p:cNvSpPr>
              <p:nvPr/>
            </p:nvSpPr>
            <p:spPr bwMode="auto">
              <a:xfrm>
                <a:off x="5178519" y="18161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63"/>
              <p:cNvSpPr>
                <a:spLocks/>
              </p:cNvSpPr>
              <p:nvPr/>
            </p:nvSpPr>
            <p:spPr bwMode="auto">
              <a:xfrm>
                <a:off x="5192807" y="18161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64"/>
              <p:cNvSpPr>
                <a:spLocks/>
              </p:cNvSpPr>
              <p:nvPr/>
            </p:nvSpPr>
            <p:spPr bwMode="auto">
              <a:xfrm>
                <a:off x="5208682" y="1836738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65"/>
              <p:cNvSpPr>
                <a:spLocks/>
              </p:cNvSpPr>
              <p:nvPr/>
            </p:nvSpPr>
            <p:spPr bwMode="auto">
              <a:xfrm>
                <a:off x="5222969" y="1841500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66"/>
              <p:cNvSpPr>
                <a:spLocks/>
              </p:cNvSpPr>
              <p:nvPr/>
            </p:nvSpPr>
            <p:spPr bwMode="auto">
              <a:xfrm>
                <a:off x="5237257" y="1841500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67"/>
              <p:cNvSpPr>
                <a:spLocks/>
              </p:cNvSpPr>
              <p:nvPr/>
            </p:nvSpPr>
            <p:spPr bwMode="auto">
              <a:xfrm>
                <a:off x="5251544" y="185737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68"/>
              <p:cNvSpPr>
                <a:spLocks/>
              </p:cNvSpPr>
              <p:nvPr/>
            </p:nvSpPr>
            <p:spPr bwMode="auto">
              <a:xfrm>
                <a:off x="5267419" y="18557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69"/>
              <p:cNvSpPr>
                <a:spLocks/>
              </p:cNvSpPr>
              <p:nvPr/>
            </p:nvSpPr>
            <p:spPr bwMode="auto">
              <a:xfrm>
                <a:off x="5281707" y="185737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70"/>
              <p:cNvSpPr>
                <a:spLocks/>
              </p:cNvSpPr>
              <p:nvPr/>
            </p:nvSpPr>
            <p:spPr bwMode="auto">
              <a:xfrm>
                <a:off x="5295994" y="18478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71"/>
              <p:cNvSpPr>
                <a:spLocks/>
              </p:cNvSpPr>
              <p:nvPr/>
            </p:nvSpPr>
            <p:spPr bwMode="auto">
              <a:xfrm>
                <a:off x="5316632" y="1849438"/>
                <a:ext cx="38100" cy="20637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72"/>
              <p:cNvSpPr>
                <a:spLocks/>
              </p:cNvSpPr>
              <p:nvPr/>
            </p:nvSpPr>
            <p:spPr bwMode="auto">
              <a:xfrm>
                <a:off x="5330919" y="1863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73"/>
              <p:cNvSpPr>
                <a:spLocks/>
              </p:cNvSpPr>
              <p:nvPr/>
            </p:nvSpPr>
            <p:spPr bwMode="auto">
              <a:xfrm>
                <a:off x="5345207" y="1849438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74"/>
              <p:cNvSpPr>
                <a:spLocks/>
              </p:cNvSpPr>
              <p:nvPr/>
            </p:nvSpPr>
            <p:spPr bwMode="auto">
              <a:xfrm>
                <a:off x="5359494" y="18605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75"/>
              <p:cNvSpPr>
                <a:spLocks/>
              </p:cNvSpPr>
              <p:nvPr/>
            </p:nvSpPr>
            <p:spPr bwMode="auto">
              <a:xfrm>
                <a:off x="5375369" y="1865313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76"/>
              <p:cNvSpPr>
                <a:spLocks/>
              </p:cNvSpPr>
              <p:nvPr/>
            </p:nvSpPr>
            <p:spPr bwMode="auto">
              <a:xfrm>
                <a:off x="5389657" y="18605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77"/>
              <p:cNvSpPr>
                <a:spLocks/>
              </p:cNvSpPr>
              <p:nvPr/>
            </p:nvSpPr>
            <p:spPr bwMode="auto">
              <a:xfrm>
                <a:off x="5403944" y="1865313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78"/>
              <p:cNvSpPr>
                <a:spLocks/>
              </p:cNvSpPr>
              <p:nvPr/>
            </p:nvSpPr>
            <p:spPr bwMode="auto">
              <a:xfrm>
                <a:off x="5418232" y="1865313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79"/>
              <p:cNvSpPr>
                <a:spLocks/>
              </p:cNvSpPr>
              <p:nvPr/>
            </p:nvSpPr>
            <p:spPr bwMode="auto">
              <a:xfrm>
                <a:off x="5434107" y="18684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80"/>
              <p:cNvSpPr>
                <a:spLocks/>
              </p:cNvSpPr>
              <p:nvPr/>
            </p:nvSpPr>
            <p:spPr bwMode="auto">
              <a:xfrm>
                <a:off x="5448394" y="18764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81"/>
              <p:cNvSpPr>
                <a:spLocks/>
              </p:cNvSpPr>
              <p:nvPr/>
            </p:nvSpPr>
            <p:spPr bwMode="auto">
              <a:xfrm>
                <a:off x="5467444" y="18684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82"/>
              <p:cNvSpPr>
                <a:spLocks/>
              </p:cNvSpPr>
              <p:nvPr/>
            </p:nvSpPr>
            <p:spPr bwMode="auto">
              <a:xfrm>
                <a:off x="5483319" y="1881188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83"/>
              <p:cNvSpPr>
                <a:spLocks/>
              </p:cNvSpPr>
              <p:nvPr/>
            </p:nvSpPr>
            <p:spPr bwMode="auto">
              <a:xfrm>
                <a:off x="5497607" y="18716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84"/>
              <p:cNvSpPr>
                <a:spLocks/>
              </p:cNvSpPr>
              <p:nvPr/>
            </p:nvSpPr>
            <p:spPr bwMode="auto">
              <a:xfrm>
                <a:off x="5511894" y="188118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85"/>
              <p:cNvSpPr>
                <a:spLocks/>
              </p:cNvSpPr>
              <p:nvPr/>
            </p:nvSpPr>
            <p:spPr bwMode="auto">
              <a:xfrm>
                <a:off x="5526182" y="188118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86"/>
              <p:cNvSpPr>
                <a:spLocks/>
              </p:cNvSpPr>
              <p:nvPr/>
            </p:nvSpPr>
            <p:spPr bwMode="auto">
              <a:xfrm>
                <a:off x="5542057" y="1881188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87"/>
              <p:cNvSpPr>
                <a:spLocks/>
              </p:cNvSpPr>
              <p:nvPr/>
            </p:nvSpPr>
            <p:spPr bwMode="auto">
              <a:xfrm>
                <a:off x="5556344" y="18764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88"/>
              <p:cNvSpPr>
                <a:spLocks noEditPoints="1"/>
              </p:cNvSpPr>
              <p:nvPr/>
            </p:nvSpPr>
            <p:spPr bwMode="auto">
              <a:xfrm>
                <a:off x="3948207" y="1701800"/>
                <a:ext cx="2114550" cy="246062"/>
              </a:xfrm>
              <a:custGeom>
                <a:avLst/>
                <a:gdLst>
                  <a:gd name="T0" fmla="*/ 70 w 1332"/>
                  <a:gd name="T1" fmla="*/ 11 h 155"/>
                  <a:gd name="T2" fmla="*/ 55 w 1332"/>
                  <a:gd name="T3" fmla="*/ 6 h 155"/>
                  <a:gd name="T4" fmla="*/ 113 w 1332"/>
                  <a:gd name="T5" fmla="*/ 16 h 155"/>
                  <a:gd name="T6" fmla="*/ 108 w 1332"/>
                  <a:gd name="T7" fmla="*/ 12 h 155"/>
                  <a:gd name="T8" fmla="*/ 157 w 1332"/>
                  <a:gd name="T9" fmla="*/ 21 h 155"/>
                  <a:gd name="T10" fmla="*/ 162 w 1332"/>
                  <a:gd name="T11" fmla="*/ 18 h 155"/>
                  <a:gd name="T12" fmla="*/ 200 w 1332"/>
                  <a:gd name="T13" fmla="*/ 26 h 155"/>
                  <a:gd name="T14" fmla="*/ 216 w 1332"/>
                  <a:gd name="T15" fmla="*/ 24 h 155"/>
                  <a:gd name="T16" fmla="*/ 243 w 1332"/>
                  <a:gd name="T17" fmla="*/ 31 h 155"/>
                  <a:gd name="T18" fmla="*/ 265 w 1332"/>
                  <a:gd name="T19" fmla="*/ 33 h 155"/>
                  <a:gd name="T20" fmla="*/ 247 w 1332"/>
                  <a:gd name="T21" fmla="*/ 28 h 155"/>
                  <a:gd name="T22" fmla="*/ 308 w 1332"/>
                  <a:gd name="T23" fmla="*/ 38 h 155"/>
                  <a:gd name="T24" fmla="*/ 301 w 1332"/>
                  <a:gd name="T25" fmla="*/ 34 h 155"/>
                  <a:gd name="T26" fmla="*/ 351 w 1332"/>
                  <a:gd name="T27" fmla="*/ 43 h 155"/>
                  <a:gd name="T28" fmla="*/ 355 w 1332"/>
                  <a:gd name="T29" fmla="*/ 40 h 155"/>
                  <a:gd name="T30" fmla="*/ 394 w 1332"/>
                  <a:gd name="T31" fmla="*/ 48 h 155"/>
                  <a:gd name="T32" fmla="*/ 408 w 1332"/>
                  <a:gd name="T33" fmla="*/ 46 h 155"/>
                  <a:gd name="T34" fmla="*/ 437 w 1332"/>
                  <a:gd name="T35" fmla="*/ 53 h 155"/>
                  <a:gd name="T36" fmla="*/ 459 w 1332"/>
                  <a:gd name="T37" fmla="*/ 56 h 155"/>
                  <a:gd name="T38" fmla="*/ 441 w 1332"/>
                  <a:gd name="T39" fmla="*/ 50 h 155"/>
                  <a:gd name="T40" fmla="*/ 501 w 1332"/>
                  <a:gd name="T41" fmla="*/ 60 h 155"/>
                  <a:gd name="T42" fmla="*/ 495 w 1332"/>
                  <a:gd name="T43" fmla="*/ 56 h 155"/>
                  <a:gd name="T44" fmla="*/ 543 w 1332"/>
                  <a:gd name="T45" fmla="*/ 65 h 155"/>
                  <a:gd name="T46" fmla="*/ 550 w 1332"/>
                  <a:gd name="T47" fmla="*/ 63 h 155"/>
                  <a:gd name="T48" fmla="*/ 585 w 1332"/>
                  <a:gd name="T49" fmla="*/ 70 h 155"/>
                  <a:gd name="T50" fmla="*/ 604 w 1332"/>
                  <a:gd name="T51" fmla="*/ 69 h 155"/>
                  <a:gd name="T52" fmla="*/ 582 w 1332"/>
                  <a:gd name="T53" fmla="*/ 66 h 155"/>
                  <a:gd name="T54" fmla="*/ 650 w 1332"/>
                  <a:gd name="T55" fmla="*/ 77 h 155"/>
                  <a:gd name="T56" fmla="*/ 637 w 1332"/>
                  <a:gd name="T57" fmla="*/ 72 h 155"/>
                  <a:gd name="T58" fmla="*/ 692 w 1332"/>
                  <a:gd name="T59" fmla="*/ 82 h 155"/>
                  <a:gd name="T60" fmla="*/ 692 w 1332"/>
                  <a:gd name="T61" fmla="*/ 79 h 155"/>
                  <a:gd name="T62" fmla="*/ 734 w 1332"/>
                  <a:gd name="T63" fmla="*/ 87 h 155"/>
                  <a:gd name="T64" fmla="*/ 746 w 1332"/>
                  <a:gd name="T65" fmla="*/ 85 h 155"/>
                  <a:gd name="T66" fmla="*/ 776 w 1332"/>
                  <a:gd name="T67" fmla="*/ 92 h 155"/>
                  <a:gd name="T68" fmla="*/ 798 w 1332"/>
                  <a:gd name="T69" fmla="*/ 94 h 155"/>
                  <a:gd name="T70" fmla="*/ 779 w 1332"/>
                  <a:gd name="T71" fmla="*/ 89 h 155"/>
                  <a:gd name="T72" fmla="*/ 840 w 1332"/>
                  <a:gd name="T73" fmla="*/ 99 h 155"/>
                  <a:gd name="T74" fmla="*/ 832 w 1332"/>
                  <a:gd name="T75" fmla="*/ 95 h 155"/>
                  <a:gd name="T76" fmla="*/ 883 w 1332"/>
                  <a:gd name="T77" fmla="*/ 104 h 155"/>
                  <a:gd name="T78" fmla="*/ 886 w 1332"/>
                  <a:gd name="T79" fmla="*/ 101 h 155"/>
                  <a:gd name="T80" fmla="*/ 926 w 1332"/>
                  <a:gd name="T81" fmla="*/ 109 h 155"/>
                  <a:gd name="T82" fmla="*/ 940 w 1332"/>
                  <a:gd name="T83" fmla="*/ 107 h 155"/>
                  <a:gd name="T84" fmla="*/ 970 w 1332"/>
                  <a:gd name="T85" fmla="*/ 114 h 155"/>
                  <a:gd name="T86" fmla="*/ 992 w 1332"/>
                  <a:gd name="T87" fmla="*/ 116 h 155"/>
                  <a:gd name="T88" fmla="*/ 971 w 1332"/>
                  <a:gd name="T89" fmla="*/ 111 h 155"/>
                  <a:gd name="T90" fmla="*/ 1035 w 1332"/>
                  <a:gd name="T91" fmla="*/ 121 h 155"/>
                  <a:gd name="T92" fmla="*/ 1025 w 1332"/>
                  <a:gd name="T93" fmla="*/ 117 h 155"/>
                  <a:gd name="T94" fmla="*/ 1078 w 1332"/>
                  <a:gd name="T95" fmla="*/ 126 h 155"/>
                  <a:gd name="T96" fmla="*/ 1079 w 1332"/>
                  <a:gd name="T97" fmla="*/ 123 h 155"/>
                  <a:gd name="T98" fmla="*/ 1121 w 1332"/>
                  <a:gd name="T99" fmla="*/ 131 h 155"/>
                  <a:gd name="T100" fmla="*/ 1132 w 1332"/>
                  <a:gd name="T101" fmla="*/ 129 h 155"/>
                  <a:gd name="T102" fmla="*/ 1164 w 1332"/>
                  <a:gd name="T103" fmla="*/ 136 h 155"/>
                  <a:gd name="T104" fmla="*/ 1186 w 1332"/>
                  <a:gd name="T105" fmla="*/ 135 h 155"/>
                  <a:gd name="T106" fmla="*/ 1164 w 1332"/>
                  <a:gd name="T107" fmla="*/ 132 h 155"/>
                  <a:gd name="T108" fmla="*/ 1229 w 1332"/>
                  <a:gd name="T109" fmla="*/ 143 h 155"/>
                  <a:gd name="T110" fmla="*/ 1218 w 1332"/>
                  <a:gd name="T111" fmla="*/ 139 h 155"/>
                  <a:gd name="T112" fmla="*/ 1272 w 1332"/>
                  <a:gd name="T113" fmla="*/ 148 h 155"/>
                  <a:gd name="T114" fmla="*/ 1271 w 1332"/>
                  <a:gd name="T115" fmla="*/ 145 h 155"/>
                  <a:gd name="T116" fmla="*/ 1315 w 1332"/>
                  <a:gd name="T117" fmla="*/ 153 h 155"/>
                  <a:gd name="T118" fmla="*/ 1325 w 1332"/>
                  <a:gd name="T119" fmla="*/ 151 h 155"/>
                  <a:gd name="T120" fmla="*/ 3 w 1332"/>
                  <a:gd name="T121" fmla="*/ 4 h 155"/>
                  <a:gd name="T122" fmla="*/ 25 w 1332"/>
                  <a:gd name="T123" fmla="*/ 3 h 155"/>
                  <a:gd name="T124" fmla="*/ 3 w 1332"/>
                  <a:gd name="T12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2" h="155">
                    <a:moveTo>
                      <a:pt x="49" y="9"/>
                    </a:moveTo>
                    <a:lnTo>
                      <a:pt x="49" y="9"/>
                    </a:lnTo>
                    <a:lnTo>
                      <a:pt x="50" y="9"/>
                    </a:lnTo>
                    <a:lnTo>
                      <a:pt x="50" y="9"/>
                    </a:lnTo>
                    <a:lnTo>
                      <a:pt x="51" y="9"/>
                    </a:lnTo>
                    <a:lnTo>
                      <a:pt x="51" y="9"/>
                    </a:lnTo>
                    <a:lnTo>
                      <a:pt x="52" y="9"/>
                    </a:lnTo>
                    <a:lnTo>
                      <a:pt x="52" y="9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5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1" y="10"/>
                    </a:lnTo>
                    <a:lnTo>
                      <a:pt x="61" y="10"/>
                    </a:lnTo>
                    <a:lnTo>
                      <a:pt x="62" y="10"/>
                    </a:lnTo>
                    <a:lnTo>
                      <a:pt x="62" y="10"/>
                    </a:lnTo>
                    <a:lnTo>
                      <a:pt x="63" y="10"/>
                    </a:lnTo>
                    <a:lnTo>
                      <a:pt x="63" y="10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5" y="11"/>
                    </a:lnTo>
                    <a:lnTo>
                      <a:pt x="65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7" y="11"/>
                    </a:lnTo>
                    <a:lnTo>
                      <a:pt x="67" y="11"/>
                    </a:lnTo>
                    <a:lnTo>
                      <a:pt x="68" y="11"/>
                    </a:lnTo>
                    <a:lnTo>
                      <a:pt x="68" y="11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0" y="11"/>
                    </a:lnTo>
                    <a:lnTo>
                      <a:pt x="70" y="11"/>
                    </a:lnTo>
                    <a:lnTo>
                      <a:pt x="71" y="11"/>
                    </a:lnTo>
                    <a:lnTo>
                      <a:pt x="71" y="11"/>
                    </a:lnTo>
                    <a:lnTo>
                      <a:pt x="72" y="11"/>
                    </a:lnTo>
                    <a:lnTo>
                      <a:pt x="72" y="11"/>
                    </a:lnTo>
                    <a:lnTo>
                      <a:pt x="73" y="11"/>
                    </a:lnTo>
                    <a:lnTo>
                      <a:pt x="74" y="8"/>
                    </a:lnTo>
                    <a:lnTo>
                      <a:pt x="73" y="8"/>
                    </a:lnTo>
                    <a:lnTo>
                      <a:pt x="73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1" y="8"/>
                    </a:lnTo>
                    <a:lnTo>
                      <a:pt x="71" y="8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4" y="7"/>
                    </a:lnTo>
                    <a:lnTo>
                      <a:pt x="64" y="7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2" y="7"/>
                    </a:lnTo>
                    <a:lnTo>
                      <a:pt x="62" y="7"/>
                    </a:lnTo>
                    <a:lnTo>
                      <a:pt x="62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0" y="7"/>
                    </a:lnTo>
                    <a:lnTo>
                      <a:pt x="60" y="7"/>
                    </a:lnTo>
                    <a:lnTo>
                      <a:pt x="59" y="7"/>
                    </a:lnTo>
                    <a:lnTo>
                      <a:pt x="59" y="7"/>
                    </a:lnTo>
                    <a:lnTo>
                      <a:pt x="58" y="6"/>
                    </a:lnTo>
                    <a:lnTo>
                      <a:pt x="58" y="6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3" y="6"/>
                    </a:lnTo>
                    <a:lnTo>
                      <a:pt x="53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0" y="6"/>
                    </a:lnTo>
                    <a:lnTo>
                      <a:pt x="49" y="9"/>
                    </a:lnTo>
                    <a:close/>
                    <a:moveTo>
                      <a:pt x="97" y="14"/>
                    </a:moveTo>
                    <a:lnTo>
                      <a:pt x="98" y="14"/>
                    </a:lnTo>
                    <a:lnTo>
                      <a:pt x="98" y="14"/>
                    </a:lnTo>
                    <a:lnTo>
                      <a:pt x="99" y="14"/>
                    </a:lnTo>
                    <a:lnTo>
                      <a:pt x="99" y="14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01" y="15"/>
                    </a:lnTo>
                    <a:lnTo>
                      <a:pt x="101" y="15"/>
                    </a:lnTo>
                    <a:lnTo>
                      <a:pt x="102" y="15"/>
                    </a:lnTo>
                    <a:lnTo>
                      <a:pt x="102" y="15"/>
                    </a:lnTo>
                    <a:lnTo>
                      <a:pt x="102" y="15"/>
                    </a:lnTo>
                    <a:lnTo>
                      <a:pt x="103" y="15"/>
                    </a:lnTo>
                    <a:lnTo>
                      <a:pt x="103" y="15"/>
                    </a:lnTo>
                    <a:lnTo>
                      <a:pt x="104" y="15"/>
                    </a:lnTo>
                    <a:lnTo>
                      <a:pt x="104" y="15"/>
                    </a:lnTo>
                    <a:lnTo>
                      <a:pt x="105" y="15"/>
                    </a:lnTo>
                    <a:lnTo>
                      <a:pt x="105" y="15"/>
                    </a:lnTo>
                    <a:lnTo>
                      <a:pt x="106" y="15"/>
                    </a:lnTo>
                    <a:lnTo>
                      <a:pt x="106" y="15"/>
                    </a:lnTo>
                    <a:lnTo>
                      <a:pt x="107" y="15"/>
                    </a:lnTo>
                    <a:lnTo>
                      <a:pt x="107" y="15"/>
                    </a:lnTo>
                    <a:lnTo>
                      <a:pt x="108" y="16"/>
                    </a:lnTo>
                    <a:lnTo>
                      <a:pt x="108" y="16"/>
                    </a:lnTo>
                    <a:lnTo>
                      <a:pt x="109" y="16"/>
                    </a:lnTo>
                    <a:lnTo>
                      <a:pt x="109" y="16"/>
                    </a:lnTo>
                    <a:lnTo>
                      <a:pt x="110" y="16"/>
                    </a:lnTo>
                    <a:lnTo>
                      <a:pt x="110" y="16"/>
                    </a:lnTo>
                    <a:lnTo>
                      <a:pt x="111" y="16"/>
                    </a:lnTo>
                    <a:lnTo>
                      <a:pt x="111" y="16"/>
                    </a:lnTo>
                    <a:lnTo>
                      <a:pt x="112" y="16"/>
                    </a:lnTo>
                    <a:lnTo>
                      <a:pt x="112" y="16"/>
                    </a:lnTo>
                    <a:lnTo>
                      <a:pt x="113" y="16"/>
                    </a:lnTo>
                    <a:lnTo>
                      <a:pt x="113" y="16"/>
                    </a:lnTo>
                    <a:lnTo>
                      <a:pt x="113" y="16"/>
                    </a:lnTo>
                    <a:lnTo>
                      <a:pt x="114" y="16"/>
                    </a:lnTo>
                    <a:lnTo>
                      <a:pt x="114" y="16"/>
                    </a:lnTo>
                    <a:lnTo>
                      <a:pt x="115" y="16"/>
                    </a:lnTo>
                    <a:lnTo>
                      <a:pt x="115" y="16"/>
                    </a:lnTo>
                    <a:lnTo>
                      <a:pt x="116" y="16"/>
                    </a:lnTo>
                    <a:lnTo>
                      <a:pt x="116" y="16"/>
                    </a:lnTo>
                    <a:lnTo>
                      <a:pt x="117" y="17"/>
                    </a:lnTo>
                    <a:lnTo>
                      <a:pt x="117" y="17"/>
                    </a:lnTo>
                    <a:lnTo>
                      <a:pt x="118" y="17"/>
                    </a:lnTo>
                    <a:lnTo>
                      <a:pt x="118" y="17"/>
                    </a:lnTo>
                    <a:lnTo>
                      <a:pt x="119" y="17"/>
                    </a:lnTo>
                    <a:lnTo>
                      <a:pt x="119" y="17"/>
                    </a:lnTo>
                    <a:lnTo>
                      <a:pt x="120" y="17"/>
                    </a:lnTo>
                    <a:lnTo>
                      <a:pt x="120" y="17"/>
                    </a:lnTo>
                    <a:lnTo>
                      <a:pt x="121" y="17"/>
                    </a:lnTo>
                    <a:lnTo>
                      <a:pt x="121" y="17"/>
                    </a:lnTo>
                    <a:lnTo>
                      <a:pt x="122" y="14"/>
                    </a:lnTo>
                    <a:lnTo>
                      <a:pt x="122" y="14"/>
                    </a:lnTo>
                    <a:lnTo>
                      <a:pt x="121" y="14"/>
                    </a:lnTo>
                    <a:lnTo>
                      <a:pt x="121" y="14"/>
                    </a:lnTo>
                    <a:lnTo>
                      <a:pt x="120" y="14"/>
                    </a:lnTo>
                    <a:lnTo>
                      <a:pt x="120" y="13"/>
                    </a:lnTo>
                    <a:lnTo>
                      <a:pt x="119" y="13"/>
                    </a:lnTo>
                    <a:lnTo>
                      <a:pt x="119" y="13"/>
                    </a:lnTo>
                    <a:lnTo>
                      <a:pt x="119" y="13"/>
                    </a:lnTo>
                    <a:lnTo>
                      <a:pt x="118" y="13"/>
                    </a:lnTo>
                    <a:lnTo>
                      <a:pt x="118" y="13"/>
                    </a:lnTo>
                    <a:lnTo>
                      <a:pt x="117" y="13"/>
                    </a:lnTo>
                    <a:lnTo>
                      <a:pt x="117" y="13"/>
                    </a:lnTo>
                    <a:lnTo>
                      <a:pt x="116" y="13"/>
                    </a:lnTo>
                    <a:lnTo>
                      <a:pt x="116" y="13"/>
                    </a:lnTo>
                    <a:lnTo>
                      <a:pt x="115" y="13"/>
                    </a:lnTo>
                    <a:lnTo>
                      <a:pt x="115" y="13"/>
                    </a:lnTo>
                    <a:lnTo>
                      <a:pt x="114" y="13"/>
                    </a:lnTo>
                    <a:lnTo>
                      <a:pt x="114" y="13"/>
                    </a:lnTo>
                    <a:lnTo>
                      <a:pt x="113" y="13"/>
                    </a:lnTo>
                    <a:lnTo>
                      <a:pt x="113" y="13"/>
                    </a:lnTo>
                    <a:lnTo>
                      <a:pt x="112" y="13"/>
                    </a:lnTo>
                    <a:lnTo>
                      <a:pt x="112" y="13"/>
                    </a:lnTo>
                    <a:lnTo>
                      <a:pt x="111" y="13"/>
                    </a:lnTo>
                    <a:lnTo>
                      <a:pt x="111" y="12"/>
                    </a:lnTo>
                    <a:lnTo>
                      <a:pt x="110" y="12"/>
                    </a:lnTo>
                    <a:lnTo>
                      <a:pt x="110" y="12"/>
                    </a:lnTo>
                    <a:lnTo>
                      <a:pt x="109" y="12"/>
                    </a:lnTo>
                    <a:lnTo>
                      <a:pt x="109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7" y="12"/>
                    </a:lnTo>
                    <a:lnTo>
                      <a:pt x="107" y="12"/>
                    </a:lnTo>
                    <a:lnTo>
                      <a:pt x="107" y="12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5" y="12"/>
                    </a:lnTo>
                    <a:lnTo>
                      <a:pt x="105" y="12"/>
                    </a:lnTo>
                    <a:lnTo>
                      <a:pt x="104" y="12"/>
                    </a:lnTo>
                    <a:lnTo>
                      <a:pt x="104" y="12"/>
                    </a:lnTo>
                    <a:lnTo>
                      <a:pt x="103" y="12"/>
                    </a:lnTo>
                    <a:lnTo>
                      <a:pt x="103" y="11"/>
                    </a:lnTo>
                    <a:lnTo>
                      <a:pt x="102" y="11"/>
                    </a:lnTo>
                    <a:lnTo>
                      <a:pt x="102" y="11"/>
                    </a:lnTo>
                    <a:lnTo>
                      <a:pt x="101" y="11"/>
                    </a:lnTo>
                    <a:lnTo>
                      <a:pt x="101" y="11"/>
                    </a:lnTo>
                    <a:lnTo>
                      <a:pt x="100" y="11"/>
                    </a:lnTo>
                    <a:lnTo>
                      <a:pt x="100" y="11"/>
                    </a:lnTo>
                    <a:lnTo>
                      <a:pt x="99" y="11"/>
                    </a:lnTo>
                    <a:lnTo>
                      <a:pt x="99" y="11"/>
                    </a:lnTo>
                    <a:lnTo>
                      <a:pt x="98" y="11"/>
                    </a:lnTo>
                    <a:lnTo>
                      <a:pt x="97" y="14"/>
                    </a:lnTo>
                    <a:close/>
                    <a:moveTo>
                      <a:pt x="146" y="20"/>
                    </a:moveTo>
                    <a:lnTo>
                      <a:pt x="146" y="20"/>
                    </a:lnTo>
                    <a:lnTo>
                      <a:pt x="147" y="20"/>
                    </a:lnTo>
                    <a:lnTo>
                      <a:pt x="147" y="20"/>
                    </a:lnTo>
                    <a:lnTo>
                      <a:pt x="147" y="20"/>
                    </a:lnTo>
                    <a:lnTo>
                      <a:pt x="148" y="20"/>
                    </a:lnTo>
                    <a:lnTo>
                      <a:pt x="148" y="20"/>
                    </a:lnTo>
                    <a:lnTo>
                      <a:pt x="149" y="20"/>
                    </a:lnTo>
                    <a:lnTo>
                      <a:pt x="149" y="20"/>
                    </a:lnTo>
                    <a:lnTo>
                      <a:pt x="150" y="20"/>
                    </a:lnTo>
                    <a:lnTo>
                      <a:pt x="150" y="20"/>
                    </a:lnTo>
                    <a:lnTo>
                      <a:pt x="151" y="20"/>
                    </a:lnTo>
                    <a:lnTo>
                      <a:pt x="151" y="20"/>
                    </a:lnTo>
                    <a:lnTo>
                      <a:pt x="152" y="20"/>
                    </a:lnTo>
                    <a:lnTo>
                      <a:pt x="152" y="21"/>
                    </a:lnTo>
                    <a:lnTo>
                      <a:pt x="153" y="21"/>
                    </a:lnTo>
                    <a:lnTo>
                      <a:pt x="153" y="21"/>
                    </a:lnTo>
                    <a:lnTo>
                      <a:pt x="154" y="21"/>
                    </a:lnTo>
                    <a:lnTo>
                      <a:pt x="154" y="21"/>
                    </a:lnTo>
                    <a:lnTo>
                      <a:pt x="155" y="21"/>
                    </a:lnTo>
                    <a:lnTo>
                      <a:pt x="155" y="21"/>
                    </a:lnTo>
                    <a:lnTo>
                      <a:pt x="156" y="21"/>
                    </a:lnTo>
                    <a:lnTo>
                      <a:pt x="156" y="21"/>
                    </a:lnTo>
                    <a:lnTo>
                      <a:pt x="157" y="21"/>
                    </a:lnTo>
                    <a:lnTo>
                      <a:pt x="157" y="21"/>
                    </a:lnTo>
                    <a:lnTo>
                      <a:pt x="158" y="21"/>
                    </a:lnTo>
                    <a:lnTo>
                      <a:pt x="158" y="21"/>
                    </a:lnTo>
                    <a:lnTo>
                      <a:pt x="158" y="21"/>
                    </a:lnTo>
                    <a:lnTo>
                      <a:pt x="159" y="21"/>
                    </a:lnTo>
                    <a:lnTo>
                      <a:pt x="159" y="21"/>
                    </a:lnTo>
                    <a:lnTo>
                      <a:pt x="160" y="21"/>
                    </a:lnTo>
                    <a:lnTo>
                      <a:pt x="160" y="21"/>
                    </a:lnTo>
                    <a:lnTo>
                      <a:pt x="161" y="21"/>
                    </a:lnTo>
                    <a:lnTo>
                      <a:pt x="161" y="22"/>
                    </a:lnTo>
                    <a:lnTo>
                      <a:pt x="162" y="22"/>
                    </a:lnTo>
                    <a:lnTo>
                      <a:pt x="162" y="22"/>
                    </a:lnTo>
                    <a:lnTo>
                      <a:pt x="163" y="22"/>
                    </a:lnTo>
                    <a:lnTo>
                      <a:pt x="163" y="22"/>
                    </a:lnTo>
                    <a:lnTo>
                      <a:pt x="164" y="22"/>
                    </a:lnTo>
                    <a:lnTo>
                      <a:pt x="164" y="22"/>
                    </a:lnTo>
                    <a:lnTo>
                      <a:pt x="165" y="22"/>
                    </a:lnTo>
                    <a:lnTo>
                      <a:pt x="165" y="22"/>
                    </a:lnTo>
                    <a:lnTo>
                      <a:pt x="166" y="22"/>
                    </a:lnTo>
                    <a:lnTo>
                      <a:pt x="166" y="22"/>
                    </a:lnTo>
                    <a:lnTo>
                      <a:pt x="167" y="22"/>
                    </a:lnTo>
                    <a:lnTo>
                      <a:pt x="167" y="22"/>
                    </a:lnTo>
                    <a:lnTo>
                      <a:pt x="168" y="22"/>
                    </a:lnTo>
                    <a:lnTo>
                      <a:pt x="168" y="22"/>
                    </a:lnTo>
                    <a:lnTo>
                      <a:pt x="169" y="22"/>
                    </a:lnTo>
                    <a:lnTo>
                      <a:pt x="169" y="22"/>
                    </a:lnTo>
                    <a:lnTo>
                      <a:pt x="170" y="23"/>
                    </a:lnTo>
                    <a:lnTo>
                      <a:pt x="171" y="19"/>
                    </a:lnTo>
                    <a:lnTo>
                      <a:pt x="170" y="19"/>
                    </a:lnTo>
                    <a:lnTo>
                      <a:pt x="170" y="19"/>
                    </a:lnTo>
                    <a:lnTo>
                      <a:pt x="169" y="19"/>
                    </a:lnTo>
                    <a:lnTo>
                      <a:pt x="169" y="19"/>
                    </a:lnTo>
                    <a:lnTo>
                      <a:pt x="168" y="19"/>
                    </a:lnTo>
                    <a:lnTo>
                      <a:pt x="168" y="19"/>
                    </a:lnTo>
                    <a:lnTo>
                      <a:pt x="167" y="19"/>
                    </a:lnTo>
                    <a:lnTo>
                      <a:pt x="167" y="19"/>
                    </a:lnTo>
                    <a:lnTo>
                      <a:pt x="166" y="19"/>
                    </a:lnTo>
                    <a:lnTo>
                      <a:pt x="166" y="19"/>
                    </a:lnTo>
                    <a:lnTo>
                      <a:pt x="165" y="19"/>
                    </a:lnTo>
                    <a:lnTo>
                      <a:pt x="165" y="19"/>
                    </a:lnTo>
                    <a:lnTo>
                      <a:pt x="164" y="19"/>
                    </a:lnTo>
                    <a:lnTo>
                      <a:pt x="164" y="19"/>
                    </a:lnTo>
                    <a:lnTo>
                      <a:pt x="164" y="19"/>
                    </a:lnTo>
                    <a:lnTo>
                      <a:pt x="163" y="18"/>
                    </a:lnTo>
                    <a:lnTo>
                      <a:pt x="163" y="18"/>
                    </a:lnTo>
                    <a:lnTo>
                      <a:pt x="162" y="18"/>
                    </a:lnTo>
                    <a:lnTo>
                      <a:pt x="162" y="18"/>
                    </a:lnTo>
                    <a:lnTo>
                      <a:pt x="161" y="18"/>
                    </a:lnTo>
                    <a:lnTo>
                      <a:pt x="161" y="18"/>
                    </a:lnTo>
                    <a:lnTo>
                      <a:pt x="160" y="18"/>
                    </a:lnTo>
                    <a:lnTo>
                      <a:pt x="160" y="18"/>
                    </a:lnTo>
                    <a:lnTo>
                      <a:pt x="159" y="18"/>
                    </a:lnTo>
                    <a:lnTo>
                      <a:pt x="159" y="18"/>
                    </a:lnTo>
                    <a:lnTo>
                      <a:pt x="158" y="18"/>
                    </a:lnTo>
                    <a:lnTo>
                      <a:pt x="158" y="18"/>
                    </a:lnTo>
                    <a:lnTo>
                      <a:pt x="157" y="18"/>
                    </a:lnTo>
                    <a:lnTo>
                      <a:pt x="157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5" y="18"/>
                    </a:lnTo>
                    <a:lnTo>
                      <a:pt x="155" y="17"/>
                    </a:lnTo>
                    <a:lnTo>
                      <a:pt x="154" y="17"/>
                    </a:lnTo>
                    <a:lnTo>
                      <a:pt x="154" y="17"/>
                    </a:lnTo>
                    <a:lnTo>
                      <a:pt x="153" y="17"/>
                    </a:lnTo>
                    <a:lnTo>
                      <a:pt x="153" y="17"/>
                    </a:lnTo>
                    <a:lnTo>
                      <a:pt x="153" y="17"/>
                    </a:lnTo>
                    <a:lnTo>
                      <a:pt x="152" y="17"/>
                    </a:lnTo>
                    <a:lnTo>
                      <a:pt x="152" y="17"/>
                    </a:lnTo>
                    <a:lnTo>
                      <a:pt x="151" y="17"/>
                    </a:lnTo>
                    <a:lnTo>
                      <a:pt x="151" y="17"/>
                    </a:lnTo>
                    <a:lnTo>
                      <a:pt x="150" y="17"/>
                    </a:lnTo>
                    <a:lnTo>
                      <a:pt x="150" y="17"/>
                    </a:lnTo>
                    <a:lnTo>
                      <a:pt x="149" y="17"/>
                    </a:lnTo>
                    <a:lnTo>
                      <a:pt x="149" y="17"/>
                    </a:lnTo>
                    <a:lnTo>
                      <a:pt x="148" y="17"/>
                    </a:lnTo>
                    <a:lnTo>
                      <a:pt x="148" y="17"/>
                    </a:lnTo>
                    <a:lnTo>
                      <a:pt x="147" y="17"/>
                    </a:lnTo>
                    <a:lnTo>
                      <a:pt x="147" y="17"/>
                    </a:lnTo>
                    <a:lnTo>
                      <a:pt x="146" y="20"/>
                    </a:lnTo>
                    <a:close/>
                    <a:moveTo>
                      <a:pt x="194" y="25"/>
                    </a:moveTo>
                    <a:lnTo>
                      <a:pt x="194" y="25"/>
                    </a:lnTo>
                    <a:lnTo>
                      <a:pt x="195" y="25"/>
                    </a:lnTo>
                    <a:lnTo>
                      <a:pt x="195" y="26"/>
                    </a:lnTo>
                    <a:lnTo>
                      <a:pt x="196" y="26"/>
                    </a:lnTo>
                    <a:lnTo>
                      <a:pt x="196" y="26"/>
                    </a:lnTo>
                    <a:lnTo>
                      <a:pt x="197" y="26"/>
                    </a:lnTo>
                    <a:lnTo>
                      <a:pt x="197" y="26"/>
                    </a:lnTo>
                    <a:lnTo>
                      <a:pt x="198" y="26"/>
                    </a:lnTo>
                    <a:lnTo>
                      <a:pt x="198" y="26"/>
                    </a:lnTo>
                    <a:lnTo>
                      <a:pt x="199" y="26"/>
                    </a:lnTo>
                    <a:lnTo>
                      <a:pt x="199" y="26"/>
                    </a:lnTo>
                    <a:lnTo>
                      <a:pt x="200" y="26"/>
                    </a:lnTo>
                    <a:lnTo>
                      <a:pt x="200" y="26"/>
                    </a:lnTo>
                    <a:lnTo>
                      <a:pt x="201" y="26"/>
                    </a:lnTo>
                    <a:lnTo>
                      <a:pt x="201" y="26"/>
                    </a:lnTo>
                    <a:lnTo>
                      <a:pt x="202" y="26"/>
                    </a:lnTo>
                    <a:lnTo>
                      <a:pt x="202" y="26"/>
                    </a:lnTo>
                    <a:lnTo>
                      <a:pt x="203" y="26"/>
                    </a:lnTo>
                    <a:lnTo>
                      <a:pt x="203" y="26"/>
                    </a:lnTo>
                    <a:lnTo>
                      <a:pt x="204" y="26"/>
                    </a:lnTo>
                    <a:lnTo>
                      <a:pt x="204" y="26"/>
                    </a:lnTo>
                    <a:lnTo>
                      <a:pt x="204" y="27"/>
                    </a:lnTo>
                    <a:lnTo>
                      <a:pt x="205" y="27"/>
                    </a:lnTo>
                    <a:lnTo>
                      <a:pt x="205" y="27"/>
                    </a:lnTo>
                    <a:lnTo>
                      <a:pt x="206" y="27"/>
                    </a:lnTo>
                    <a:lnTo>
                      <a:pt x="206" y="27"/>
                    </a:lnTo>
                    <a:lnTo>
                      <a:pt x="207" y="27"/>
                    </a:lnTo>
                    <a:lnTo>
                      <a:pt x="207" y="27"/>
                    </a:lnTo>
                    <a:lnTo>
                      <a:pt x="208" y="27"/>
                    </a:lnTo>
                    <a:lnTo>
                      <a:pt x="208" y="27"/>
                    </a:lnTo>
                    <a:lnTo>
                      <a:pt x="209" y="27"/>
                    </a:lnTo>
                    <a:lnTo>
                      <a:pt x="209" y="27"/>
                    </a:lnTo>
                    <a:lnTo>
                      <a:pt x="210" y="27"/>
                    </a:lnTo>
                    <a:lnTo>
                      <a:pt x="210" y="27"/>
                    </a:lnTo>
                    <a:lnTo>
                      <a:pt x="211" y="27"/>
                    </a:lnTo>
                    <a:lnTo>
                      <a:pt x="211" y="27"/>
                    </a:lnTo>
                    <a:lnTo>
                      <a:pt x="212" y="27"/>
                    </a:lnTo>
                    <a:lnTo>
                      <a:pt x="212" y="27"/>
                    </a:lnTo>
                    <a:lnTo>
                      <a:pt x="213" y="27"/>
                    </a:lnTo>
                    <a:lnTo>
                      <a:pt x="213" y="27"/>
                    </a:lnTo>
                    <a:lnTo>
                      <a:pt x="214" y="28"/>
                    </a:lnTo>
                    <a:lnTo>
                      <a:pt x="214" y="28"/>
                    </a:lnTo>
                    <a:lnTo>
                      <a:pt x="215" y="28"/>
                    </a:lnTo>
                    <a:lnTo>
                      <a:pt x="215" y="28"/>
                    </a:lnTo>
                    <a:lnTo>
                      <a:pt x="215" y="28"/>
                    </a:lnTo>
                    <a:lnTo>
                      <a:pt x="216" y="28"/>
                    </a:lnTo>
                    <a:lnTo>
                      <a:pt x="216" y="28"/>
                    </a:lnTo>
                    <a:lnTo>
                      <a:pt x="217" y="28"/>
                    </a:lnTo>
                    <a:lnTo>
                      <a:pt x="217" y="28"/>
                    </a:lnTo>
                    <a:lnTo>
                      <a:pt x="218" y="28"/>
                    </a:lnTo>
                    <a:lnTo>
                      <a:pt x="219" y="25"/>
                    </a:lnTo>
                    <a:lnTo>
                      <a:pt x="219" y="25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17" y="25"/>
                    </a:lnTo>
                    <a:lnTo>
                      <a:pt x="217" y="25"/>
                    </a:lnTo>
                    <a:lnTo>
                      <a:pt x="216" y="24"/>
                    </a:lnTo>
                    <a:lnTo>
                      <a:pt x="216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4" y="24"/>
                    </a:lnTo>
                    <a:lnTo>
                      <a:pt x="214" y="24"/>
                    </a:lnTo>
                    <a:lnTo>
                      <a:pt x="213" y="24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4"/>
                    </a:lnTo>
                    <a:lnTo>
                      <a:pt x="211" y="24"/>
                    </a:lnTo>
                    <a:lnTo>
                      <a:pt x="211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09" y="24"/>
                    </a:lnTo>
                    <a:lnTo>
                      <a:pt x="209" y="24"/>
                    </a:lnTo>
                    <a:lnTo>
                      <a:pt x="208" y="24"/>
                    </a:lnTo>
                    <a:lnTo>
                      <a:pt x="208" y="23"/>
                    </a:lnTo>
                    <a:lnTo>
                      <a:pt x="207" y="23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5" y="23"/>
                    </a:lnTo>
                    <a:lnTo>
                      <a:pt x="205" y="23"/>
                    </a:lnTo>
                    <a:lnTo>
                      <a:pt x="204" y="23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3" y="23"/>
                    </a:lnTo>
                    <a:lnTo>
                      <a:pt x="202" y="23"/>
                    </a:lnTo>
                    <a:lnTo>
                      <a:pt x="202" y="23"/>
                    </a:lnTo>
                    <a:lnTo>
                      <a:pt x="201" y="23"/>
                    </a:lnTo>
                    <a:lnTo>
                      <a:pt x="201" y="23"/>
                    </a:lnTo>
                    <a:lnTo>
                      <a:pt x="200" y="23"/>
                    </a:lnTo>
                    <a:lnTo>
                      <a:pt x="200" y="23"/>
                    </a:lnTo>
                    <a:lnTo>
                      <a:pt x="199" y="23"/>
                    </a:lnTo>
                    <a:lnTo>
                      <a:pt x="199" y="23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7" y="22"/>
                    </a:lnTo>
                    <a:lnTo>
                      <a:pt x="197" y="22"/>
                    </a:lnTo>
                    <a:lnTo>
                      <a:pt x="196" y="22"/>
                    </a:lnTo>
                    <a:lnTo>
                      <a:pt x="196" y="22"/>
                    </a:lnTo>
                    <a:lnTo>
                      <a:pt x="195" y="22"/>
                    </a:lnTo>
                    <a:lnTo>
                      <a:pt x="194" y="25"/>
                    </a:lnTo>
                    <a:close/>
                    <a:moveTo>
                      <a:pt x="242" y="31"/>
                    </a:moveTo>
                    <a:lnTo>
                      <a:pt x="243" y="31"/>
                    </a:lnTo>
                    <a:lnTo>
                      <a:pt x="243" y="31"/>
                    </a:lnTo>
                    <a:lnTo>
                      <a:pt x="244" y="31"/>
                    </a:lnTo>
                    <a:lnTo>
                      <a:pt x="244" y="31"/>
                    </a:lnTo>
                    <a:lnTo>
                      <a:pt x="245" y="31"/>
                    </a:lnTo>
                    <a:lnTo>
                      <a:pt x="245" y="31"/>
                    </a:lnTo>
                    <a:lnTo>
                      <a:pt x="246" y="31"/>
                    </a:lnTo>
                    <a:lnTo>
                      <a:pt x="246" y="31"/>
                    </a:lnTo>
                    <a:lnTo>
                      <a:pt x="247" y="31"/>
                    </a:lnTo>
                    <a:lnTo>
                      <a:pt x="247" y="31"/>
                    </a:lnTo>
                    <a:lnTo>
                      <a:pt x="248" y="31"/>
                    </a:lnTo>
                    <a:lnTo>
                      <a:pt x="248" y="31"/>
                    </a:lnTo>
                    <a:lnTo>
                      <a:pt x="249" y="31"/>
                    </a:lnTo>
                    <a:lnTo>
                      <a:pt x="249" y="32"/>
                    </a:lnTo>
                    <a:lnTo>
                      <a:pt x="249" y="32"/>
                    </a:lnTo>
                    <a:lnTo>
                      <a:pt x="250" y="32"/>
                    </a:lnTo>
                    <a:lnTo>
                      <a:pt x="250" y="32"/>
                    </a:lnTo>
                    <a:lnTo>
                      <a:pt x="251" y="32"/>
                    </a:lnTo>
                    <a:lnTo>
                      <a:pt x="251" y="32"/>
                    </a:lnTo>
                    <a:lnTo>
                      <a:pt x="252" y="32"/>
                    </a:lnTo>
                    <a:lnTo>
                      <a:pt x="252" y="32"/>
                    </a:lnTo>
                    <a:lnTo>
                      <a:pt x="253" y="32"/>
                    </a:lnTo>
                    <a:lnTo>
                      <a:pt x="253" y="32"/>
                    </a:lnTo>
                    <a:lnTo>
                      <a:pt x="254" y="32"/>
                    </a:lnTo>
                    <a:lnTo>
                      <a:pt x="254" y="32"/>
                    </a:lnTo>
                    <a:lnTo>
                      <a:pt x="255" y="32"/>
                    </a:lnTo>
                    <a:lnTo>
                      <a:pt x="255" y="32"/>
                    </a:lnTo>
                    <a:lnTo>
                      <a:pt x="256" y="32"/>
                    </a:lnTo>
                    <a:lnTo>
                      <a:pt x="256" y="32"/>
                    </a:lnTo>
                    <a:lnTo>
                      <a:pt x="257" y="32"/>
                    </a:lnTo>
                    <a:lnTo>
                      <a:pt x="257" y="33"/>
                    </a:lnTo>
                    <a:lnTo>
                      <a:pt x="258" y="33"/>
                    </a:lnTo>
                    <a:lnTo>
                      <a:pt x="258" y="33"/>
                    </a:lnTo>
                    <a:lnTo>
                      <a:pt x="259" y="33"/>
                    </a:lnTo>
                    <a:lnTo>
                      <a:pt x="259" y="33"/>
                    </a:lnTo>
                    <a:lnTo>
                      <a:pt x="260" y="33"/>
                    </a:lnTo>
                    <a:lnTo>
                      <a:pt x="260" y="33"/>
                    </a:lnTo>
                    <a:lnTo>
                      <a:pt x="261" y="33"/>
                    </a:lnTo>
                    <a:lnTo>
                      <a:pt x="261" y="33"/>
                    </a:lnTo>
                    <a:lnTo>
                      <a:pt x="261" y="33"/>
                    </a:lnTo>
                    <a:lnTo>
                      <a:pt x="262" y="33"/>
                    </a:lnTo>
                    <a:lnTo>
                      <a:pt x="262" y="33"/>
                    </a:lnTo>
                    <a:lnTo>
                      <a:pt x="263" y="33"/>
                    </a:lnTo>
                    <a:lnTo>
                      <a:pt x="263" y="33"/>
                    </a:lnTo>
                    <a:lnTo>
                      <a:pt x="264" y="33"/>
                    </a:lnTo>
                    <a:lnTo>
                      <a:pt x="264" y="33"/>
                    </a:lnTo>
                    <a:lnTo>
                      <a:pt x="265" y="33"/>
                    </a:lnTo>
                    <a:lnTo>
                      <a:pt x="265" y="33"/>
                    </a:lnTo>
                    <a:lnTo>
                      <a:pt x="266" y="33"/>
                    </a:lnTo>
                    <a:lnTo>
                      <a:pt x="266" y="34"/>
                    </a:lnTo>
                    <a:lnTo>
                      <a:pt x="268" y="30"/>
                    </a:lnTo>
                    <a:lnTo>
                      <a:pt x="267" y="30"/>
                    </a:lnTo>
                    <a:lnTo>
                      <a:pt x="267" y="30"/>
                    </a:lnTo>
                    <a:lnTo>
                      <a:pt x="266" y="30"/>
                    </a:lnTo>
                    <a:lnTo>
                      <a:pt x="266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3" y="30"/>
                    </a:lnTo>
                    <a:lnTo>
                      <a:pt x="263" y="30"/>
                    </a:lnTo>
                    <a:lnTo>
                      <a:pt x="262" y="30"/>
                    </a:lnTo>
                    <a:lnTo>
                      <a:pt x="262" y="30"/>
                    </a:lnTo>
                    <a:lnTo>
                      <a:pt x="261" y="30"/>
                    </a:lnTo>
                    <a:lnTo>
                      <a:pt x="261" y="30"/>
                    </a:lnTo>
                    <a:lnTo>
                      <a:pt x="260" y="30"/>
                    </a:lnTo>
                    <a:lnTo>
                      <a:pt x="260" y="29"/>
                    </a:lnTo>
                    <a:lnTo>
                      <a:pt x="259" y="29"/>
                    </a:lnTo>
                    <a:lnTo>
                      <a:pt x="259" y="29"/>
                    </a:lnTo>
                    <a:lnTo>
                      <a:pt x="258" y="29"/>
                    </a:lnTo>
                    <a:lnTo>
                      <a:pt x="258" y="29"/>
                    </a:lnTo>
                    <a:lnTo>
                      <a:pt x="257" y="29"/>
                    </a:lnTo>
                    <a:lnTo>
                      <a:pt x="257" y="29"/>
                    </a:lnTo>
                    <a:lnTo>
                      <a:pt x="257" y="29"/>
                    </a:lnTo>
                    <a:lnTo>
                      <a:pt x="256" y="29"/>
                    </a:lnTo>
                    <a:lnTo>
                      <a:pt x="256" y="29"/>
                    </a:lnTo>
                    <a:lnTo>
                      <a:pt x="255" y="29"/>
                    </a:lnTo>
                    <a:lnTo>
                      <a:pt x="255" y="29"/>
                    </a:lnTo>
                    <a:lnTo>
                      <a:pt x="254" y="29"/>
                    </a:lnTo>
                    <a:lnTo>
                      <a:pt x="254" y="29"/>
                    </a:lnTo>
                    <a:lnTo>
                      <a:pt x="253" y="29"/>
                    </a:lnTo>
                    <a:lnTo>
                      <a:pt x="253" y="29"/>
                    </a:lnTo>
                    <a:lnTo>
                      <a:pt x="252" y="29"/>
                    </a:lnTo>
                    <a:lnTo>
                      <a:pt x="252" y="29"/>
                    </a:lnTo>
                    <a:lnTo>
                      <a:pt x="251" y="29"/>
                    </a:lnTo>
                    <a:lnTo>
                      <a:pt x="251" y="28"/>
                    </a:lnTo>
                    <a:lnTo>
                      <a:pt x="250" y="28"/>
                    </a:lnTo>
                    <a:lnTo>
                      <a:pt x="250" y="28"/>
                    </a:lnTo>
                    <a:lnTo>
                      <a:pt x="249" y="28"/>
                    </a:lnTo>
                    <a:lnTo>
                      <a:pt x="249" y="28"/>
                    </a:lnTo>
                    <a:lnTo>
                      <a:pt x="248" y="28"/>
                    </a:lnTo>
                    <a:lnTo>
                      <a:pt x="248" y="28"/>
                    </a:lnTo>
                    <a:lnTo>
                      <a:pt x="247" y="28"/>
                    </a:lnTo>
                    <a:lnTo>
                      <a:pt x="247" y="28"/>
                    </a:lnTo>
                    <a:lnTo>
                      <a:pt x="246" y="28"/>
                    </a:lnTo>
                    <a:lnTo>
                      <a:pt x="246" y="28"/>
                    </a:lnTo>
                    <a:lnTo>
                      <a:pt x="245" y="28"/>
                    </a:lnTo>
                    <a:lnTo>
                      <a:pt x="245" y="28"/>
                    </a:lnTo>
                    <a:lnTo>
                      <a:pt x="245" y="28"/>
                    </a:lnTo>
                    <a:lnTo>
                      <a:pt x="244" y="28"/>
                    </a:lnTo>
                    <a:lnTo>
                      <a:pt x="244" y="28"/>
                    </a:lnTo>
                    <a:lnTo>
                      <a:pt x="242" y="31"/>
                    </a:lnTo>
                    <a:close/>
                    <a:moveTo>
                      <a:pt x="291" y="36"/>
                    </a:moveTo>
                    <a:lnTo>
                      <a:pt x="291" y="36"/>
                    </a:lnTo>
                    <a:lnTo>
                      <a:pt x="292" y="36"/>
                    </a:lnTo>
                    <a:lnTo>
                      <a:pt x="292" y="37"/>
                    </a:lnTo>
                    <a:lnTo>
                      <a:pt x="293" y="37"/>
                    </a:lnTo>
                    <a:lnTo>
                      <a:pt x="293" y="37"/>
                    </a:lnTo>
                    <a:lnTo>
                      <a:pt x="294" y="37"/>
                    </a:lnTo>
                    <a:lnTo>
                      <a:pt x="294" y="37"/>
                    </a:lnTo>
                    <a:lnTo>
                      <a:pt x="295" y="37"/>
                    </a:lnTo>
                    <a:lnTo>
                      <a:pt x="295" y="37"/>
                    </a:lnTo>
                    <a:lnTo>
                      <a:pt x="295" y="37"/>
                    </a:lnTo>
                    <a:lnTo>
                      <a:pt x="296" y="37"/>
                    </a:lnTo>
                    <a:lnTo>
                      <a:pt x="296" y="37"/>
                    </a:lnTo>
                    <a:lnTo>
                      <a:pt x="297" y="37"/>
                    </a:lnTo>
                    <a:lnTo>
                      <a:pt x="297" y="37"/>
                    </a:lnTo>
                    <a:lnTo>
                      <a:pt x="298" y="37"/>
                    </a:lnTo>
                    <a:lnTo>
                      <a:pt x="298" y="37"/>
                    </a:lnTo>
                    <a:lnTo>
                      <a:pt x="299" y="37"/>
                    </a:lnTo>
                    <a:lnTo>
                      <a:pt x="299" y="37"/>
                    </a:lnTo>
                    <a:lnTo>
                      <a:pt x="300" y="37"/>
                    </a:lnTo>
                    <a:lnTo>
                      <a:pt x="300" y="37"/>
                    </a:lnTo>
                    <a:lnTo>
                      <a:pt x="301" y="37"/>
                    </a:lnTo>
                    <a:lnTo>
                      <a:pt x="301" y="38"/>
                    </a:lnTo>
                    <a:lnTo>
                      <a:pt x="302" y="38"/>
                    </a:lnTo>
                    <a:lnTo>
                      <a:pt x="302" y="38"/>
                    </a:lnTo>
                    <a:lnTo>
                      <a:pt x="303" y="38"/>
                    </a:lnTo>
                    <a:lnTo>
                      <a:pt x="303" y="38"/>
                    </a:lnTo>
                    <a:lnTo>
                      <a:pt x="304" y="38"/>
                    </a:lnTo>
                    <a:lnTo>
                      <a:pt x="304" y="38"/>
                    </a:lnTo>
                    <a:lnTo>
                      <a:pt x="305" y="38"/>
                    </a:lnTo>
                    <a:lnTo>
                      <a:pt x="305" y="38"/>
                    </a:lnTo>
                    <a:lnTo>
                      <a:pt x="306" y="38"/>
                    </a:lnTo>
                    <a:lnTo>
                      <a:pt x="306" y="38"/>
                    </a:lnTo>
                    <a:lnTo>
                      <a:pt x="306" y="38"/>
                    </a:lnTo>
                    <a:lnTo>
                      <a:pt x="307" y="38"/>
                    </a:lnTo>
                    <a:lnTo>
                      <a:pt x="307" y="38"/>
                    </a:lnTo>
                    <a:lnTo>
                      <a:pt x="308" y="38"/>
                    </a:lnTo>
                    <a:lnTo>
                      <a:pt x="308" y="38"/>
                    </a:lnTo>
                    <a:lnTo>
                      <a:pt x="309" y="38"/>
                    </a:lnTo>
                    <a:lnTo>
                      <a:pt x="309" y="39"/>
                    </a:lnTo>
                    <a:lnTo>
                      <a:pt x="310" y="39"/>
                    </a:lnTo>
                    <a:lnTo>
                      <a:pt x="310" y="39"/>
                    </a:lnTo>
                    <a:lnTo>
                      <a:pt x="311" y="39"/>
                    </a:lnTo>
                    <a:lnTo>
                      <a:pt x="311" y="39"/>
                    </a:lnTo>
                    <a:lnTo>
                      <a:pt x="312" y="39"/>
                    </a:lnTo>
                    <a:lnTo>
                      <a:pt x="312" y="39"/>
                    </a:lnTo>
                    <a:lnTo>
                      <a:pt x="313" y="39"/>
                    </a:lnTo>
                    <a:lnTo>
                      <a:pt x="313" y="39"/>
                    </a:lnTo>
                    <a:lnTo>
                      <a:pt x="314" y="39"/>
                    </a:lnTo>
                    <a:lnTo>
                      <a:pt x="314" y="39"/>
                    </a:lnTo>
                    <a:lnTo>
                      <a:pt x="315" y="39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5" y="36"/>
                    </a:lnTo>
                    <a:lnTo>
                      <a:pt x="315" y="36"/>
                    </a:lnTo>
                    <a:lnTo>
                      <a:pt x="314" y="36"/>
                    </a:lnTo>
                    <a:lnTo>
                      <a:pt x="313" y="36"/>
                    </a:lnTo>
                    <a:lnTo>
                      <a:pt x="313" y="36"/>
                    </a:lnTo>
                    <a:lnTo>
                      <a:pt x="313" y="35"/>
                    </a:lnTo>
                    <a:lnTo>
                      <a:pt x="312" y="35"/>
                    </a:lnTo>
                    <a:lnTo>
                      <a:pt x="312" y="35"/>
                    </a:lnTo>
                    <a:lnTo>
                      <a:pt x="311" y="35"/>
                    </a:lnTo>
                    <a:lnTo>
                      <a:pt x="311" y="35"/>
                    </a:lnTo>
                    <a:lnTo>
                      <a:pt x="310" y="35"/>
                    </a:lnTo>
                    <a:lnTo>
                      <a:pt x="310" y="35"/>
                    </a:lnTo>
                    <a:lnTo>
                      <a:pt x="309" y="35"/>
                    </a:lnTo>
                    <a:lnTo>
                      <a:pt x="309" y="35"/>
                    </a:lnTo>
                    <a:lnTo>
                      <a:pt x="308" y="35"/>
                    </a:lnTo>
                    <a:lnTo>
                      <a:pt x="308" y="35"/>
                    </a:lnTo>
                    <a:lnTo>
                      <a:pt x="307" y="35"/>
                    </a:lnTo>
                    <a:lnTo>
                      <a:pt x="307" y="35"/>
                    </a:lnTo>
                    <a:lnTo>
                      <a:pt x="306" y="35"/>
                    </a:lnTo>
                    <a:lnTo>
                      <a:pt x="306" y="35"/>
                    </a:lnTo>
                    <a:lnTo>
                      <a:pt x="305" y="35"/>
                    </a:lnTo>
                    <a:lnTo>
                      <a:pt x="305" y="35"/>
                    </a:lnTo>
                    <a:lnTo>
                      <a:pt x="305" y="34"/>
                    </a:lnTo>
                    <a:lnTo>
                      <a:pt x="304" y="34"/>
                    </a:lnTo>
                    <a:lnTo>
                      <a:pt x="304" y="34"/>
                    </a:lnTo>
                    <a:lnTo>
                      <a:pt x="303" y="34"/>
                    </a:lnTo>
                    <a:lnTo>
                      <a:pt x="302" y="34"/>
                    </a:lnTo>
                    <a:lnTo>
                      <a:pt x="302" y="34"/>
                    </a:lnTo>
                    <a:lnTo>
                      <a:pt x="302" y="34"/>
                    </a:lnTo>
                    <a:lnTo>
                      <a:pt x="301" y="34"/>
                    </a:lnTo>
                    <a:lnTo>
                      <a:pt x="301" y="34"/>
                    </a:lnTo>
                    <a:lnTo>
                      <a:pt x="300" y="34"/>
                    </a:lnTo>
                    <a:lnTo>
                      <a:pt x="300" y="34"/>
                    </a:lnTo>
                    <a:lnTo>
                      <a:pt x="299" y="34"/>
                    </a:lnTo>
                    <a:lnTo>
                      <a:pt x="299" y="34"/>
                    </a:lnTo>
                    <a:lnTo>
                      <a:pt x="298" y="34"/>
                    </a:lnTo>
                    <a:lnTo>
                      <a:pt x="298" y="34"/>
                    </a:lnTo>
                    <a:lnTo>
                      <a:pt x="297" y="34"/>
                    </a:lnTo>
                    <a:lnTo>
                      <a:pt x="297" y="34"/>
                    </a:lnTo>
                    <a:lnTo>
                      <a:pt x="296" y="34"/>
                    </a:lnTo>
                    <a:lnTo>
                      <a:pt x="296" y="34"/>
                    </a:lnTo>
                    <a:lnTo>
                      <a:pt x="295" y="33"/>
                    </a:lnTo>
                    <a:lnTo>
                      <a:pt x="295" y="33"/>
                    </a:lnTo>
                    <a:lnTo>
                      <a:pt x="294" y="33"/>
                    </a:lnTo>
                    <a:lnTo>
                      <a:pt x="294" y="33"/>
                    </a:lnTo>
                    <a:lnTo>
                      <a:pt x="293" y="33"/>
                    </a:lnTo>
                    <a:lnTo>
                      <a:pt x="293" y="33"/>
                    </a:lnTo>
                    <a:lnTo>
                      <a:pt x="293" y="33"/>
                    </a:lnTo>
                    <a:lnTo>
                      <a:pt x="292" y="33"/>
                    </a:lnTo>
                    <a:lnTo>
                      <a:pt x="291" y="36"/>
                    </a:lnTo>
                    <a:close/>
                    <a:moveTo>
                      <a:pt x="339" y="42"/>
                    </a:moveTo>
                    <a:lnTo>
                      <a:pt x="340" y="42"/>
                    </a:lnTo>
                    <a:lnTo>
                      <a:pt x="340" y="42"/>
                    </a:lnTo>
                    <a:lnTo>
                      <a:pt x="340" y="42"/>
                    </a:lnTo>
                    <a:lnTo>
                      <a:pt x="341" y="42"/>
                    </a:lnTo>
                    <a:lnTo>
                      <a:pt x="341" y="42"/>
                    </a:lnTo>
                    <a:lnTo>
                      <a:pt x="342" y="42"/>
                    </a:lnTo>
                    <a:lnTo>
                      <a:pt x="342" y="42"/>
                    </a:lnTo>
                    <a:lnTo>
                      <a:pt x="343" y="42"/>
                    </a:lnTo>
                    <a:lnTo>
                      <a:pt x="343" y="42"/>
                    </a:lnTo>
                    <a:lnTo>
                      <a:pt x="344" y="42"/>
                    </a:lnTo>
                    <a:lnTo>
                      <a:pt x="344" y="42"/>
                    </a:lnTo>
                    <a:lnTo>
                      <a:pt x="345" y="43"/>
                    </a:lnTo>
                    <a:lnTo>
                      <a:pt x="345" y="43"/>
                    </a:lnTo>
                    <a:lnTo>
                      <a:pt x="346" y="43"/>
                    </a:lnTo>
                    <a:lnTo>
                      <a:pt x="346" y="43"/>
                    </a:lnTo>
                    <a:lnTo>
                      <a:pt x="347" y="43"/>
                    </a:lnTo>
                    <a:lnTo>
                      <a:pt x="347" y="43"/>
                    </a:lnTo>
                    <a:lnTo>
                      <a:pt x="348" y="43"/>
                    </a:lnTo>
                    <a:lnTo>
                      <a:pt x="348" y="43"/>
                    </a:lnTo>
                    <a:lnTo>
                      <a:pt x="349" y="43"/>
                    </a:lnTo>
                    <a:lnTo>
                      <a:pt x="349" y="43"/>
                    </a:lnTo>
                    <a:lnTo>
                      <a:pt x="350" y="43"/>
                    </a:lnTo>
                    <a:lnTo>
                      <a:pt x="350" y="43"/>
                    </a:lnTo>
                    <a:lnTo>
                      <a:pt x="351" y="43"/>
                    </a:lnTo>
                    <a:lnTo>
                      <a:pt x="351" y="43"/>
                    </a:lnTo>
                    <a:lnTo>
                      <a:pt x="352" y="43"/>
                    </a:lnTo>
                    <a:lnTo>
                      <a:pt x="352" y="43"/>
                    </a:lnTo>
                    <a:lnTo>
                      <a:pt x="352" y="43"/>
                    </a:lnTo>
                    <a:lnTo>
                      <a:pt x="353" y="43"/>
                    </a:lnTo>
                    <a:lnTo>
                      <a:pt x="353" y="43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5" y="44"/>
                    </a:lnTo>
                    <a:lnTo>
                      <a:pt x="355" y="44"/>
                    </a:lnTo>
                    <a:lnTo>
                      <a:pt x="356" y="44"/>
                    </a:lnTo>
                    <a:lnTo>
                      <a:pt x="356" y="44"/>
                    </a:lnTo>
                    <a:lnTo>
                      <a:pt x="357" y="44"/>
                    </a:lnTo>
                    <a:lnTo>
                      <a:pt x="357" y="44"/>
                    </a:lnTo>
                    <a:lnTo>
                      <a:pt x="358" y="44"/>
                    </a:lnTo>
                    <a:lnTo>
                      <a:pt x="358" y="44"/>
                    </a:lnTo>
                    <a:lnTo>
                      <a:pt x="359" y="44"/>
                    </a:lnTo>
                    <a:lnTo>
                      <a:pt x="359" y="44"/>
                    </a:lnTo>
                    <a:lnTo>
                      <a:pt x="360" y="44"/>
                    </a:lnTo>
                    <a:lnTo>
                      <a:pt x="360" y="44"/>
                    </a:lnTo>
                    <a:lnTo>
                      <a:pt x="361" y="44"/>
                    </a:lnTo>
                    <a:lnTo>
                      <a:pt x="361" y="44"/>
                    </a:lnTo>
                    <a:lnTo>
                      <a:pt x="362" y="44"/>
                    </a:lnTo>
                    <a:lnTo>
                      <a:pt x="362" y="44"/>
                    </a:lnTo>
                    <a:lnTo>
                      <a:pt x="363" y="44"/>
                    </a:lnTo>
                    <a:lnTo>
                      <a:pt x="363" y="45"/>
                    </a:lnTo>
                    <a:lnTo>
                      <a:pt x="364" y="41"/>
                    </a:lnTo>
                    <a:lnTo>
                      <a:pt x="364" y="41"/>
                    </a:lnTo>
                    <a:lnTo>
                      <a:pt x="363" y="41"/>
                    </a:lnTo>
                    <a:lnTo>
                      <a:pt x="363" y="41"/>
                    </a:lnTo>
                    <a:lnTo>
                      <a:pt x="362" y="41"/>
                    </a:lnTo>
                    <a:lnTo>
                      <a:pt x="362" y="41"/>
                    </a:lnTo>
                    <a:lnTo>
                      <a:pt x="362" y="41"/>
                    </a:lnTo>
                    <a:lnTo>
                      <a:pt x="361" y="41"/>
                    </a:lnTo>
                    <a:lnTo>
                      <a:pt x="361" y="41"/>
                    </a:lnTo>
                    <a:lnTo>
                      <a:pt x="360" y="41"/>
                    </a:lnTo>
                    <a:lnTo>
                      <a:pt x="360" y="41"/>
                    </a:lnTo>
                    <a:lnTo>
                      <a:pt x="359" y="41"/>
                    </a:lnTo>
                    <a:lnTo>
                      <a:pt x="359" y="41"/>
                    </a:lnTo>
                    <a:lnTo>
                      <a:pt x="358" y="41"/>
                    </a:lnTo>
                    <a:lnTo>
                      <a:pt x="357" y="41"/>
                    </a:lnTo>
                    <a:lnTo>
                      <a:pt x="357" y="41"/>
                    </a:lnTo>
                    <a:lnTo>
                      <a:pt x="357" y="40"/>
                    </a:lnTo>
                    <a:lnTo>
                      <a:pt x="356" y="40"/>
                    </a:lnTo>
                    <a:lnTo>
                      <a:pt x="356" y="40"/>
                    </a:lnTo>
                    <a:lnTo>
                      <a:pt x="355" y="40"/>
                    </a:lnTo>
                    <a:lnTo>
                      <a:pt x="355" y="40"/>
                    </a:lnTo>
                    <a:lnTo>
                      <a:pt x="354" y="40"/>
                    </a:lnTo>
                    <a:lnTo>
                      <a:pt x="354" y="40"/>
                    </a:lnTo>
                    <a:lnTo>
                      <a:pt x="353" y="40"/>
                    </a:lnTo>
                    <a:lnTo>
                      <a:pt x="353" y="40"/>
                    </a:lnTo>
                    <a:lnTo>
                      <a:pt x="352" y="40"/>
                    </a:lnTo>
                    <a:lnTo>
                      <a:pt x="352" y="40"/>
                    </a:lnTo>
                    <a:lnTo>
                      <a:pt x="351" y="40"/>
                    </a:lnTo>
                    <a:lnTo>
                      <a:pt x="351" y="40"/>
                    </a:lnTo>
                    <a:lnTo>
                      <a:pt x="351" y="40"/>
                    </a:lnTo>
                    <a:lnTo>
                      <a:pt x="350" y="40"/>
                    </a:lnTo>
                    <a:lnTo>
                      <a:pt x="350" y="40"/>
                    </a:lnTo>
                    <a:lnTo>
                      <a:pt x="349" y="40"/>
                    </a:lnTo>
                    <a:lnTo>
                      <a:pt x="349" y="40"/>
                    </a:lnTo>
                    <a:lnTo>
                      <a:pt x="348" y="40"/>
                    </a:lnTo>
                    <a:lnTo>
                      <a:pt x="348" y="39"/>
                    </a:lnTo>
                    <a:lnTo>
                      <a:pt x="347" y="39"/>
                    </a:lnTo>
                    <a:lnTo>
                      <a:pt x="346" y="39"/>
                    </a:lnTo>
                    <a:lnTo>
                      <a:pt x="346" y="39"/>
                    </a:lnTo>
                    <a:lnTo>
                      <a:pt x="346" y="39"/>
                    </a:lnTo>
                    <a:lnTo>
                      <a:pt x="345" y="39"/>
                    </a:lnTo>
                    <a:lnTo>
                      <a:pt x="345" y="39"/>
                    </a:lnTo>
                    <a:lnTo>
                      <a:pt x="344" y="39"/>
                    </a:lnTo>
                    <a:lnTo>
                      <a:pt x="344" y="39"/>
                    </a:lnTo>
                    <a:lnTo>
                      <a:pt x="343" y="39"/>
                    </a:lnTo>
                    <a:lnTo>
                      <a:pt x="343" y="39"/>
                    </a:lnTo>
                    <a:lnTo>
                      <a:pt x="342" y="39"/>
                    </a:lnTo>
                    <a:lnTo>
                      <a:pt x="342" y="39"/>
                    </a:lnTo>
                    <a:lnTo>
                      <a:pt x="341" y="39"/>
                    </a:lnTo>
                    <a:lnTo>
                      <a:pt x="341" y="39"/>
                    </a:lnTo>
                    <a:lnTo>
                      <a:pt x="340" y="39"/>
                    </a:lnTo>
                    <a:lnTo>
                      <a:pt x="339" y="42"/>
                    </a:lnTo>
                    <a:close/>
                    <a:moveTo>
                      <a:pt x="387" y="47"/>
                    </a:moveTo>
                    <a:lnTo>
                      <a:pt x="388" y="47"/>
                    </a:lnTo>
                    <a:lnTo>
                      <a:pt x="388" y="47"/>
                    </a:lnTo>
                    <a:lnTo>
                      <a:pt x="389" y="47"/>
                    </a:lnTo>
                    <a:lnTo>
                      <a:pt x="389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1" y="48"/>
                    </a:lnTo>
                    <a:lnTo>
                      <a:pt x="391" y="48"/>
                    </a:lnTo>
                    <a:lnTo>
                      <a:pt x="392" y="48"/>
                    </a:lnTo>
                    <a:lnTo>
                      <a:pt x="392" y="48"/>
                    </a:lnTo>
                    <a:lnTo>
                      <a:pt x="393" y="48"/>
                    </a:lnTo>
                    <a:lnTo>
                      <a:pt x="393" y="48"/>
                    </a:lnTo>
                    <a:lnTo>
                      <a:pt x="394" y="48"/>
                    </a:lnTo>
                    <a:lnTo>
                      <a:pt x="394" y="48"/>
                    </a:lnTo>
                    <a:lnTo>
                      <a:pt x="395" y="48"/>
                    </a:lnTo>
                    <a:lnTo>
                      <a:pt x="395" y="48"/>
                    </a:lnTo>
                    <a:lnTo>
                      <a:pt x="396" y="48"/>
                    </a:lnTo>
                    <a:lnTo>
                      <a:pt x="396" y="48"/>
                    </a:lnTo>
                    <a:lnTo>
                      <a:pt x="397" y="48"/>
                    </a:lnTo>
                    <a:lnTo>
                      <a:pt x="397" y="48"/>
                    </a:lnTo>
                    <a:lnTo>
                      <a:pt x="398" y="48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9" y="49"/>
                    </a:lnTo>
                    <a:lnTo>
                      <a:pt x="399" y="49"/>
                    </a:lnTo>
                    <a:lnTo>
                      <a:pt x="400" y="49"/>
                    </a:lnTo>
                    <a:lnTo>
                      <a:pt x="400" y="49"/>
                    </a:lnTo>
                    <a:lnTo>
                      <a:pt x="401" y="49"/>
                    </a:lnTo>
                    <a:lnTo>
                      <a:pt x="401" y="49"/>
                    </a:lnTo>
                    <a:lnTo>
                      <a:pt x="402" y="49"/>
                    </a:lnTo>
                    <a:lnTo>
                      <a:pt x="402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4" y="49"/>
                    </a:lnTo>
                    <a:lnTo>
                      <a:pt x="404" y="49"/>
                    </a:lnTo>
                    <a:lnTo>
                      <a:pt x="405" y="49"/>
                    </a:lnTo>
                    <a:lnTo>
                      <a:pt x="405" y="49"/>
                    </a:lnTo>
                    <a:lnTo>
                      <a:pt x="406" y="49"/>
                    </a:lnTo>
                    <a:lnTo>
                      <a:pt x="406" y="50"/>
                    </a:lnTo>
                    <a:lnTo>
                      <a:pt x="407" y="50"/>
                    </a:lnTo>
                    <a:lnTo>
                      <a:pt x="407" y="50"/>
                    </a:lnTo>
                    <a:lnTo>
                      <a:pt x="408" y="50"/>
                    </a:lnTo>
                    <a:lnTo>
                      <a:pt x="408" y="50"/>
                    </a:lnTo>
                    <a:lnTo>
                      <a:pt x="409" y="50"/>
                    </a:lnTo>
                    <a:lnTo>
                      <a:pt x="409" y="50"/>
                    </a:lnTo>
                    <a:lnTo>
                      <a:pt x="409" y="50"/>
                    </a:lnTo>
                    <a:lnTo>
                      <a:pt x="410" y="50"/>
                    </a:lnTo>
                    <a:lnTo>
                      <a:pt x="411" y="50"/>
                    </a:lnTo>
                    <a:lnTo>
                      <a:pt x="411" y="50"/>
                    </a:lnTo>
                    <a:lnTo>
                      <a:pt x="411" y="50"/>
                    </a:lnTo>
                    <a:lnTo>
                      <a:pt x="413" y="47"/>
                    </a:lnTo>
                    <a:lnTo>
                      <a:pt x="412" y="47"/>
                    </a:lnTo>
                    <a:lnTo>
                      <a:pt x="412" y="47"/>
                    </a:lnTo>
                    <a:lnTo>
                      <a:pt x="411" y="47"/>
                    </a:lnTo>
                    <a:lnTo>
                      <a:pt x="411" y="47"/>
                    </a:lnTo>
                    <a:lnTo>
                      <a:pt x="410" y="47"/>
                    </a:lnTo>
                    <a:lnTo>
                      <a:pt x="410" y="47"/>
                    </a:lnTo>
                    <a:lnTo>
                      <a:pt x="409" y="46"/>
                    </a:lnTo>
                    <a:lnTo>
                      <a:pt x="409" y="46"/>
                    </a:lnTo>
                    <a:lnTo>
                      <a:pt x="408" y="46"/>
                    </a:lnTo>
                    <a:lnTo>
                      <a:pt x="408" y="46"/>
                    </a:lnTo>
                    <a:lnTo>
                      <a:pt x="408" y="46"/>
                    </a:lnTo>
                    <a:lnTo>
                      <a:pt x="407" y="46"/>
                    </a:lnTo>
                    <a:lnTo>
                      <a:pt x="406" y="46"/>
                    </a:lnTo>
                    <a:lnTo>
                      <a:pt x="406" y="46"/>
                    </a:lnTo>
                    <a:lnTo>
                      <a:pt x="406" y="46"/>
                    </a:lnTo>
                    <a:lnTo>
                      <a:pt x="405" y="46"/>
                    </a:lnTo>
                    <a:lnTo>
                      <a:pt x="405" y="46"/>
                    </a:lnTo>
                    <a:lnTo>
                      <a:pt x="404" y="46"/>
                    </a:lnTo>
                    <a:lnTo>
                      <a:pt x="404" y="46"/>
                    </a:lnTo>
                    <a:lnTo>
                      <a:pt x="403" y="46"/>
                    </a:lnTo>
                    <a:lnTo>
                      <a:pt x="403" y="46"/>
                    </a:lnTo>
                    <a:lnTo>
                      <a:pt x="402" y="46"/>
                    </a:lnTo>
                    <a:lnTo>
                      <a:pt x="402" y="46"/>
                    </a:lnTo>
                    <a:lnTo>
                      <a:pt x="401" y="46"/>
                    </a:lnTo>
                    <a:lnTo>
                      <a:pt x="401" y="46"/>
                    </a:lnTo>
                    <a:lnTo>
                      <a:pt x="400" y="45"/>
                    </a:lnTo>
                    <a:lnTo>
                      <a:pt x="400" y="45"/>
                    </a:lnTo>
                    <a:lnTo>
                      <a:pt x="399" y="45"/>
                    </a:lnTo>
                    <a:lnTo>
                      <a:pt x="399" y="45"/>
                    </a:lnTo>
                    <a:lnTo>
                      <a:pt x="398" y="45"/>
                    </a:lnTo>
                    <a:lnTo>
                      <a:pt x="398" y="45"/>
                    </a:lnTo>
                    <a:lnTo>
                      <a:pt x="397" y="45"/>
                    </a:lnTo>
                    <a:lnTo>
                      <a:pt x="397" y="45"/>
                    </a:lnTo>
                    <a:lnTo>
                      <a:pt x="397" y="45"/>
                    </a:lnTo>
                    <a:lnTo>
                      <a:pt x="396" y="45"/>
                    </a:lnTo>
                    <a:lnTo>
                      <a:pt x="395" y="45"/>
                    </a:lnTo>
                    <a:lnTo>
                      <a:pt x="395" y="45"/>
                    </a:lnTo>
                    <a:lnTo>
                      <a:pt x="395" y="45"/>
                    </a:lnTo>
                    <a:lnTo>
                      <a:pt x="394" y="45"/>
                    </a:lnTo>
                    <a:lnTo>
                      <a:pt x="394" y="45"/>
                    </a:lnTo>
                    <a:lnTo>
                      <a:pt x="393" y="45"/>
                    </a:lnTo>
                    <a:lnTo>
                      <a:pt x="393" y="45"/>
                    </a:lnTo>
                    <a:lnTo>
                      <a:pt x="392" y="44"/>
                    </a:lnTo>
                    <a:lnTo>
                      <a:pt x="392" y="44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0" y="44"/>
                    </a:lnTo>
                    <a:lnTo>
                      <a:pt x="390" y="44"/>
                    </a:lnTo>
                    <a:lnTo>
                      <a:pt x="389" y="44"/>
                    </a:lnTo>
                    <a:lnTo>
                      <a:pt x="389" y="44"/>
                    </a:lnTo>
                    <a:lnTo>
                      <a:pt x="387" y="47"/>
                    </a:lnTo>
                    <a:close/>
                    <a:moveTo>
                      <a:pt x="436" y="53"/>
                    </a:moveTo>
                    <a:lnTo>
                      <a:pt x="436" y="53"/>
                    </a:lnTo>
                    <a:lnTo>
                      <a:pt x="436" y="53"/>
                    </a:lnTo>
                    <a:lnTo>
                      <a:pt x="437" y="53"/>
                    </a:lnTo>
                    <a:lnTo>
                      <a:pt x="437" y="53"/>
                    </a:lnTo>
                    <a:lnTo>
                      <a:pt x="438" y="53"/>
                    </a:lnTo>
                    <a:lnTo>
                      <a:pt x="438" y="53"/>
                    </a:lnTo>
                    <a:lnTo>
                      <a:pt x="439" y="53"/>
                    </a:lnTo>
                    <a:lnTo>
                      <a:pt x="439" y="53"/>
                    </a:lnTo>
                    <a:lnTo>
                      <a:pt x="440" y="53"/>
                    </a:lnTo>
                    <a:lnTo>
                      <a:pt x="440" y="53"/>
                    </a:lnTo>
                    <a:lnTo>
                      <a:pt x="441" y="53"/>
                    </a:lnTo>
                    <a:lnTo>
                      <a:pt x="441" y="53"/>
                    </a:lnTo>
                    <a:lnTo>
                      <a:pt x="442" y="54"/>
                    </a:lnTo>
                    <a:lnTo>
                      <a:pt x="442" y="54"/>
                    </a:lnTo>
                    <a:lnTo>
                      <a:pt x="442" y="54"/>
                    </a:lnTo>
                    <a:lnTo>
                      <a:pt x="443" y="54"/>
                    </a:lnTo>
                    <a:lnTo>
                      <a:pt x="444" y="54"/>
                    </a:lnTo>
                    <a:lnTo>
                      <a:pt x="444" y="54"/>
                    </a:lnTo>
                    <a:lnTo>
                      <a:pt x="444" y="54"/>
                    </a:lnTo>
                    <a:lnTo>
                      <a:pt x="445" y="54"/>
                    </a:lnTo>
                    <a:lnTo>
                      <a:pt x="445" y="54"/>
                    </a:lnTo>
                    <a:lnTo>
                      <a:pt x="446" y="54"/>
                    </a:lnTo>
                    <a:lnTo>
                      <a:pt x="447" y="54"/>
                    </a:lnTo>
                    <a:lnTo>
                      <a:pt x="447" y="54"/>
                    </a:lnTo>
                    <a:lnTo>
                      <a:pt x="447" y="54"/>
                    </a:lnTo>
                    <a:lnTo>
                      <a:pt x="448" y="54"/>
                    </a:lnTo>
                    <a:lnTo>
                      <a:pt x="448" y="54"/>
                    </a:lnTo>
                    <a:lnTo>
                      <a:pt x="449" y="54"/>
                    </a:lnTo>
                    <a:lnTo>
                      <a:pt x="449" y="54"/>
                    </a:lnTo>
                    <a:lnTo>
                      <a:pt x="450" y="54"/>
                    </a:lnTo>
                    <a:lnTo>
                      <a:pt x="450" y="54"/>
                    </a:lnTo>
                    <a:lnTo>
                      <a:pt x="451" y="55"/>
                    </a:lnTo>
                    <a:lnTo>
                      <a:pt x="451" y="55"/>
                    </a:lnTo>
                    <a:lnTo>
                      <a:pt x="452" y="55"/>
                    </a:lnTo>
                    <a:lnTo>
                      <a:pt x="452" y="55"/>
                    </a:lnTo>
                    <a:lnTo>
                      <a:pt x="453" y="55"/>
                    </a:lnTo>
                    <a:lnTo>
                      <a:pt x="453" y="55"/>
                    </a:lnTo>
                    <a:lnTo>
                      <a:pt x="454" y="55"/>
                    </a:lnTo>
                    <a:lnTo>
                      <a:pt x="454" y="55"/>
                    </a:lnTo>
                    <a:lnTo>
                      <a:pt x="455" y="55"/>
                    </a:lnTo>
                    <a:lnTo>
                      <a:pt x="455" y="55"/>
                    </a:lnTo>
                    <a:lnTo>
                      <a:pt x="455" y="55"/>
                    </a:lnTo>
                    <a:lnTo>
                      <a:pt x="456" y="55"/>
                    </a:lnTo>
                    <a:lnTo>
                      <a:pt x="456" y="55"/>
                    </a:lnTo>
                    <a:lnTo>
                      <a:pt x="457" y="55"/>
                    </a:lnTo>
                    <a:lnTo>
                      <a:pt x="458" y="55"/>
                    </a:lnTo>
                    <a:lnTo>
                      <a:pt x="458" y="55"/>
                    </a:lnTo>
                    <a:lnTo>
                      <a:pt x="458" y="55"/>
                    </a:lnTo>
                    <a:lnTo>
                      <a:pt x="459" y="56"/>
                    </a:lnTo>
                    <a:lnTo>
                      <a:pt x="459" y="56"/>
                    </a:lnTo>
                    <a:lnTo>
                      <a:pt x="460" y="56"/>
                    </a:lnTo>
                    <a:lnTo>
                      <a:pt x="461" y="52"/>
                    </a:lnTo>
                    <a:lnTo>
                      <a:pt x="461" y="52"/>
                    </a:lnTo>
                    <a:lnTo>
                      <a:pt x="460" y="52"/>
                    </a:lnTo>
                    <a:lnTo>
                      <a:pt x="460" y="52"/>
                    </a:lnTo>
                    <a:lnTo>
                      <a:pt x="459" y="52"/>
                    </a:lnTo>
                    <a:lnTo>
                      <a:pt x="459" y="52"/>
                    </a:lnTo>
                    <a:lnTo>
                      <a:pt x="458" y="52"/>
                    </a:lnTo>
                    <a:lnTo>
                      <a:pt x="458" y="52"/>
                    </a:lnTo>
                    <a:lnTo>
                      <a:pt x="457" y="52"/>
                    </a:lnTo>
                    <a:lnTo>
                      <a:pt x="457" y="52"/>
                    </a:lnTo>
                    <a:lnTo>
                      <a:pt x="456" y="52"/>
                    </a:lnTo>
                    <a:lnTo>
                      <a:pt x="456" y="52"/>
                    </a:lnTo>
                    <a:lnTo>
                      <a:pt x="455" y="52"/>
                    </a:lnTo>
                    <a:lnTo>
                      <a:pt x="455" y="52"/>
                    </a:lnTo>
                    <a:lnTo>
                      <a:pt x="454" y="52"/>
                    </a:lnTo>
                    <a:lnTo>
                      <a:pt x="454" y="52"/>
                    </a:lnTo>
                    <a:lnTo>
                      <a:pt x="453" y="51"/>
                    </a:lnTo>
                    <a:lnTo>
                      <a:pt x="453" y="51"/>
                    </a:lnTo>
                    <a:lnTo>
                      <a:pt x="453" y="51"/>
                    </a:lnTo>
                    <a:lnTo>
                      <a:pt x="452" y="51"/>
                    </a:lnTo>
                    <a:lnTo>
                      <a:pt x="452" y="51"/>
                    </a:lnTo>
                    <a:lnTo>
                      <a:pt x="451" y="51"/>
                    </a:lnTo>
                    <a:lnTo>
                      <a:pt x="451" y="51"/>
                    </a:lnTo>
                    <a:lnTo>
                      <a:pt x="450" y="51"/>
                    </a:lnTo>
                    <a:lnTo>
                      <a:pt x="450" y="51"/>
                    </a:lnTo>
                    <a:lnTo>
                      <a:pt x="449" y="51"/>
                    </a:lnTo>
                    <a:lnTo>
                      <a:pt x="449" y="51"/>
                    </a:lnTo>
                    <a:lnTo>
                      <a:pt x="448" y="51"/>
                    </a:lnTo>
                    <a:lnTo>
                      <a:pt x="448" y="51"/>
                    </a:lnTo>
                    <a:lnTo>
                      <a:pt x="447" y="51"/>
                    </a:lnTo>
                    <a:lnTo>
                      <a:pt x="447" y="51"/>
                    </a:lnTo>
                    <a:lnTo>
                      <a:pt x="446" y="51"/>
                    </a:lnTo>
                    <a:lnTo>
                      <a:pt x="446" y="51"/>
                    </a:lnTo>
                    <a:lnTo>
                      <a:pt x="445" y="51"/>
                    </a:lnTo>
                    <a:lnTo>
                      <a:pt x="445" y="51"/>
                    </a:lnTo>
                    <a:lnTo>
                      <a:pt x="444" y="50"/>
                    </a:lnTo>
                    <a:lnTo>
                      <a:pt x="444" y="50"/>
                    </a:lnTo>
                    <a:lnTo>
                      <a:pt x="443" y="50"/>
                    </a:lnTo>
                    <a:lnTo>
                      <a:pt x="443" y="50"/>
                    </a:lnTo>
                    <a:lnTo>
                      <a:pt x="442" y="50"/>
                    </a:lnTo>
                    <a:lnTo>
                      <a:pt x="442" y="50"/>
                    </a:lnTo>
                    <a:lnTo>
                      <a:pt x="442" y="50"/>
                    </a:lnTo>
                    <a:lnTo>
                      <a:pt x="441" y="50"/>
                    </a:lnTo>
                    <a:lnTo>
                      <a:pt x="441" y="50"/>
                    </a:lnTo>
                    <a:lnTo>
                      <a:pt x="440" y="50"/>
                    </a:lnTo>
                    <a:lnTo>
                      <a:pt x="439" y="50"/>
                    </a:lnTo>
                    <a:lnTo>
                      <a:pt x="439" y="50"/>
                    </a:lnTo>
                    <a:lnTo>
                      <a:pt x="439" y="50"/>
                    </a:lnTo>
                    <a:lnTo>
                      <a:pt x="438" y="50"/>
                    </a:lnTo>
                    <a:lnTo>
                      <a:pt x="438" y="50"/>
                    </a:lnTo>
                    <a:lnTo>
                      <a:pt x="437" y="50"/>
                    </a:lnTo>
                    <a:lnTo>
                      <a:pt x="437" y="50"/>
                    </a:lnTo>
                    <a:lnTo>
                      <a:pt x="436" y="53"/>
                    </a:lnTo>
                    <a:close/>
                    <a:moveTo>
                      <a:pt x="484" y="58"/>
                    </a:moveTo>
                    <a:lnTo>
                      <a:pt x="484" y="58"/>
                    </a:lnTo>
                    <a:lnTo>
                      <a:pt x="485" y="58"/>
                    </a:lnTo>
                    <a:lnTo>
                      <a:pt x="485" y="58"/>
                    </a:lnTo>
                    <a:lnTo>
                      <a:pt x="486" y="58"/>
                    </a:lnTo>
                    <a:lnTo>
                      <a:pt x="486" y="59"/>
                    </a:lnTo>
                    <a:lnTo>
                      <a:pt x="487" y="59"/>
                    </a:lnTo>
                    <a:lnTo>
                      <a:pt x="487" y="59"/>
                    </a:lnTo>
                    <a:lnTo>
                      <a:pt x="488" y="59"/>
                    </a:lnTo>
                    <a:lnTo>
                      <a:pt x="488" y="59"/>
                    </a:lnTo>
                    <a:lnTo>
                      <a:pt x="488" y="59"/>
                    </a:lnTo>
                    <a:lnTo>
                      <a:pt x="489" y="59"/>
                    </a:lnTo>
                    <a:lnTo>
                      <a:pt x="489" y="59"/>
                    </a:lnTo>
                    <a:lnTo>
                      <a:pt x="490" y="59"/>
                    </a:lnTo>
                    <a:lnTo>
                      <a:pt x="491" y="59"/>
                    </a:lnTo>
                    <a:lnTo>
                      <a:pt x="491" y="59"/>
                    </a:lnTo>
                    <a:lnTo>
                      <a:pt x="491" y="59"/>
                    </a:lnTo>
                    <a:lnTo>
                      <a:pt x="492" y="59"/>
                    </a:lnTo>
                    <a:lnTo>
                      <a:pt x="493" y="59"/>
                    </a:lnTo>
                    <a:lnTo>
                      <a:pt x="493" y="59"/>
                    </a:lnTo>
                    <a:lnTo>
                      <a:pt x="493" y="59"/>
                    </a:lnTo>
                    <a:lnTo>
                      <a:pt x="494" y="60"/>
                    </a:lnTo>
                    <a:lnTo>
                      <a:pt x="494" y="60"/>
                    </a:lnTo>
                    <a:lnTo>
                      <a:pt x="495" y="60"/>
                    </a:lnTo>
                    <a:lnTo>
                      <a:pt x="495" y="60"/>
                    </a:lnTo>
                    <a:lnTo>
                      <a:pt x="496" y="60"/>
                    </a:lnTo>
                    <a:lnTo>
                      <a:pt x="496" y="60"/>
                    </a:lnTo>
                    <a:lnTo>
                      <a:pt x="497" y="60"/>
                    </a:lnTo>
                    <a:lnTo>
                      <a:pt x="497" y="60"/>
                    </a:lnTo>
                    <a:lnTo>
                      <a:pt x="498" y="60"/>
                    </a:lnTo>
                    <a:lnTo>
                      <a:pt x="498" y="60"/>
                    </a:lnTo>
                    <a:lnTo>
                      <a:pt x="499" y="60"/>
                    </a:lnTo>
                    <a:lnTo>
                      <a:pt x="499" y="60"/>
                    </a:lnTo>
                    <a:lnTo>
                      <a:pt x="499" y="60"/>
                    </a:lnTo>
                    <a:lnTo>
                      <a:pt x="500" y="60"/>
                    </a:lnTo>
                    <a:lnTo>
                      <a:pt x="500" y="60"/>
                    </a:lnTo>
                    <a:lnTo>
                      <a:pt x="501" y="60"/>
                    </a:lnTo>
                    <a:lnTo>
                      <a:pt x="502" y="60"/>
                    </a:lnTo>
                    <a:lnTo>
                      <a:pt x="502" y="60"/>
                    </a:lnTo>
                    <a:lnTo>
                      <a:pt x="502" y="60"/>
                    </a:lnTo>
                    <a:lnTo>
                      <a:pt x="503" y="61"/>
                    </a:lnTo>
                    <a:lnTo>
                      <a:pt x="504" y="61"/>
                    </a:lnTo>
                    <a:lnTo>
                      <a:pt x="504" y="61"/>
                    </a:lnTo>
                    <a:lnTo>
                      <a:pt x="504" y="61"/>
                    </a:lnTo>
                    <a:lnTo>
                      <a:pt x="505" y="61"/>
                    </a:lnTo>
                    <a:lnTo>
                      <a:pt x="505" y="61"/>
                    </a:lnTo>
                    <a:lnTo>
                      <a:pt x="506" y="61"/>
                    </a:lnTo>
                    <a:lnTo>
                      <a:pt x="506" y="61"/>
                    </a:lnTo>
                    <a:lnTo>
                      <a:pt x="507" y="61"/>
                    </a:lnTo>
                    <a:lnTo>
                      <a:pt x="507" y="61"/>
                    </a:lnTo>
                    <a:lnTo>
                      <a:pt x="508" y="61"/>
                    </a:lnTo>
                    <a:lnTo>
                      <a:pt x="508" y="61"/>
                    </a:lnTo>
                    <a:lnTo>
                      <a:pt x="510" y="58"/>
                    </a:lnTo>
                    <a:lnTo>
                      <a:pt x="509" y="58"/>
                    </a:lnTo>
                    <a:lnTo>
                      <a:pt x="509" y="58"/>
                    </a:lnTo>
                    <a:lnTo>
                      <a:pt x="508" y="58"/>
                    </a:lnTo>
                    <a:lnTo>
                      <a:pt x="508" y="58"/>
                    </a:lnTo>
                    <a:lnTo>
                      <a:pt x="507" y="58"/>
                    </a:lnTo>
                    <a:lnTo>
                      <a:pt x="507" y="58"/>
                    </a:lnTo>
                    <a:lnTo>
                      <a:pt x="506" y="57"/>
                    </a:lnTo>
                    <a:lnTo>
                      <a:pt x="506" y="57"/>
                    </a:lnTo>
                    <a:lnTo>
                      <a:pt x="505" y="57"/>
                    </a:lnTo>
                    <a:lnTo>
                      <a:pt x="505" y="57"/>
                    </a:lnTo>
                    <a:lnTo>
                      <a:pt x="504" y="57"/>
                    </a:lnTo>
                    <a:lnTo>
                      <a:pt x="504" y="57"/>
                    </a:lnTo>
                    <a:lnTo>
                      <a:pt x="503" y="57"/>
                    </a:lnTo>
                    <a:lnTo>
                      <a:pt x="503" y="57"/>
                    </a:lnTo>
                    <a:lnTo>
                      <a:pt x="502" y="57"/>
                    </a:lnTo>
                    <a:lnTo>
                      <a:pt x="502" y="57"/>
                    </a:lnTo>
                    <a:lnTo>
                      <a:pt x="501" y="57"/>
                    </a:lnTo>
                    <a:lnTo>
                      <a:pt x="501" y="57"/>
                    </a:lnTo>
                    <a:lnTo>
                      <a:pt x="500" y="57"/>
                    </a:lnTo>
                    <a:lnTo>
                      <a:pt x="500" y="57"/>
                    </a:lnTo>
                    <a:lnTo>
                      <a:pt x="499" y="57"/>
                    </a:lnTo>
                    <a:lnTo>
                      <a:pt x="499" y="57"/>
                    </a:lnTo>
                    <a:lnTo>
                      <a:pt x="499" y="57"/>
                    </a:lnTo>
                    <a:lnTo>
                      <a:pt x="498" y="57"/>
                    </a:lnTo>
                    <a:lnTo>
                      <a:pt x="498" y="57"/>
                    </a:lnTo>
                    <a:lnTo>
                      <a:pt x="497" y="56"/>
                    </a:lnTo>
                    <a:lnTo>
                      <a:pt x="497" y="56"/>
                    </a:lnTo>
                    <a:lnTo>
                      <a:pt x="496" y="56"/>
                    </a:lnTo>
                    <a:lnTo>
                      <a:pt x="496" y="56"/>
                    </a:lnTo>
                    <a:lnTo>
                      <a:pt x="495" y="56"/>
                    </a:lnTo>
                    <a:lnTo>
                      <a:pt x="495" y="56"/>
                    </a:lnTo>
                    <a:lnTo>
                      <a:pt x="494" y="56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6"/>
                    </a:lnTo>
                    <a:lnTo>
                      <a:pt x="492" y="56"/>
                    </a:lnTo>
                    <a:lnTo>
                      <a:pt x="492" y="56"/>
                    </a:lnTo>
                    <a:lnTo>
                      <a:pt x="491" y="56"/>
                    </a:lnTo>
                    <a:lnTo>
                      <a:pt x="491" y="56"/>
                    </a:lnTo>
                    <a:lnTo>
                      <a:pt x="490" y="56"/>
                    </a:lnTo>
                    <a:lnTo>
                      <a:pt x="490" y="56"/>
                    </a:lnTo>
                    <a:lnTo>
                      <a:pt x="489" y="56"/>
                    </a:lnTo>
                    <a:lnTo>
                      <a:pt x="489" y="56"/>
                    </a:lnTo>
                    <a:lnTo>
                      <a:pt x="488" y="56"/>
                    </a:lnTo>
                    <a:lnTo>
                      <a:pt x="488" y="55"/>
                    </a:lnTo>
                    <a:lnTo>
                      <a:pt x="488" y="55"/>
                    </a:lnTo>
                    <a:lnTo>
                      <a:pt x="487" y="55"/>
                    </a:lnTo>
                    <a:lnTo>
                      <a:pt x="487" y="55"/>
                    </a:lnTo>
                    <a:lnTo>
                      <a:pt x="486" y="55"/>
                    </a:lnTo>
                    <a:lnTo>
                      <a:pt x="486" y="55"/>
                    </a:lnTo>
                    <a:lnTo>
                      <a:pt x="485" y="55"/>
                    </a:lnTo>
                    <a:lnTo>
                      <a:pt x="484" y="58"/>
                    </a:lnTo>
                    <a:close/>
                    <a:moveTo>
                      <a:pt x="532" y="64"/>
                    </a:moveTo>
                    <a:lnTo>
                      <a:pt x="533" y="64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534" y="64"/>
                    </a:lnTo>
                    <a:lnTo>
                      <a:pt x="535" y="64"/>
                    </a:lnTo>
                    <a:lnTo>
                      <a:pt x="535" y="64"/>
                    </a:lnTo>
                    <a:lnTo>
                      <a:pt x="535" y="64"/>
                    </a:lnTo>
                    <a:lnTo>
                      <a:pt x="536" y="64"/>
                    </a:lnTo>
                    <a:lnTo>
                      <a:pt x="537" y="64"/>
                    </a:lnTo>
                    <a:lnTo>
                      <a:pt x="537" y="64"/>
                    </a:lnTo>
                    <a:lnTo>
                      <a:pt x="537" y="64"/>
                    </a:lnTo>
                    <a:lnTo>
                      <a:pt x="538" y="64"/>
                    </a:lnTo>
                    <a:lnTo>
                      <a:pt x="538" y="65"/>
                    </a:lnTo>
                    <a:lnTo>
                      <a:pt x="539" y="65"/>
                    </a:lnTo>
                    <a:lnTo>
                      <a:pt x="539" y="65"/>
                    </a:lnTo>
                    <a:lnTo>
                      <a:pt x="540" y="65"/>
                    </a:lnTo>
                    <a:lnTo>
                      <a:pt x="540" y="65"/>
                    </a:lnTo>
                    <a:lnTo>
                      <a:pt x="541" y="65"/>
                    </a:lnTo>
                    <a:lnTo>
                      <a:pt x="541" y="65"/>
                    </a:lnTo>
                    <a:lnTo>
                      <a:pt x="542" y="65"/>
                    </a:lnTo>
                    <a:lnTo>
                      <a:pt x="542" y="65"/>
                    </a:lnTo>
                    <a:lnTo>
                      <a:pt x="543" y="65"/>
                    </a:lnTo>
                    <a:lnTo>
                      <a:pt x="543" y="65"/>
                    </a:lnTo>
                    <a:lnTo>
                      <a:pt x="544" y="65"/>
                    </a:lnTo>
                    <a:lnTo>
                      <a:pt x="544" y="65"/>
                    </a:lnTo>
                    <a:lnTo>
                      <a:pt x="545" y="65"/>
                    </a:lnTo>
                    <a:lnTo>
                      <a:pt x="545" y="65"/>
                    </a:lnTo>
                    <a:lnTo>
                      <a:pt x="546" y="65"/>
                    </a:lnTo>
                    <a:lnTo>
                      <a:pt x="546" y="65"/>
                    </a:lnTo>
                    <a:lnTo>
                      <a:pt x="546" y="66"/>
                    </a:lnTo>
                    <a:lnTo>
                      <a:pt x="547" y="66"/>
                    </a:lnTo>
                    <a:lnTo>
                      <a:pt x="548" y="66"/>
                    </a:lnTo>
                    <a:lnTo>
                      <a:pt x="548" y="66"/>
                    </a:lnTo>
                    <a:lnTo>
                      <a:pt x="548" y="66"/>
                    </a:lnTo>
                    <a:lnTo>
                      <a:pt x="549" y="66"/>
                    </a:lnTo>
                    <a:lnTo>
                      <a:pt x="549" y="66"/>
                    </a:lnTo>
                    <a:lnTo>
                      <a:pt x="550" y="66"/>
                    </a:lnTo>
                    <a:lnTo>
                      <a:pt x="550" y="66"/>
                    </a:lnTo>
                    <a:lnTo>
                      <a:pt x="551" y="66"/>
                    </a:lnTo>
                    <a:lnTo>
                      <a:pt x="551" y="66"/>
                    </a:lnTo>
                    <a:lnTo>
                      <a:pt x="552" y="66"/>
                    </a:lnTo>
                    <a:lnTo>
                      <a:pt x="552" y="66"/>
                    </a:lnTo>
                    <a:lnTo>
                      <a:pt x="553" y="66"/>
                    </a:lnTo>
                    <a:lnTo>
                      <a:pt x="553" y="66"/>
                    </a:lnTo>
                    <a:lnTo>
                      <a:pt x="554" y="66"/>
                    </a:lnTo>
                    <a:lnTo>
                      <a:pt x="554" y="66"/>
                    </a:lnTo>
                    <a:lnTo>
                      <a:pt x="555" y="66"/>
                    </a:lnTo>
                    <a:lnTo>
                      <a:pt x="555" y="66"/>
                    </a:lnTo>
                    <a:lnTo>
                      <a:pt x="556" y="67"/>
                    </a:lnTo>
                    <a:lnTo>
                      <a:pt x="556" y="67"/>
                    </a:lnTo>
                    <a:lnTo>
                      <a:pt x="557" y="67"/>
                    </a:lnTo>
                    <a:lnTo>
                      <a:pt x="558" y="63"/>
                    </a:lnTo>
                    <a:lnTo>
                      <a:pt x="557" y="63"/>
                    </a:lnTo>
                    <a:lnTo>
                      <a:pt x="557" y="63"/>
                    </a:lnTo>
                    <a:lnTo>
                      <a:pt x="556" y="63"/>
                    </a:lnTo>
                    <a:lnTo>
                      <a:pt x="556" y="63"/>
                    </a:lnTo>
                    <a:lnTo>
                      <a:pt x="556" y="63"/>
                    </a:lnTo>
                    <a:lnTo>
                      <a:pt x="555" y="63"/>
                    </a:lnTo>
                    <a:lnTo>
                      <a:pt x="555" y="63"/>
                    </a:lnTo>
                    <a:lnTo>
                      <a:pt x="554" y="63"/>
                    </a:lnTo>
                    <a:lnTo>
                      <a:pt x="554" y="63"/>
                    </a:lnTo>
                    <a:lnTo>
                      <a:pt x="553" y="63"/>
                    </a:lnTo>
                    <a:lnTo>
                      <a:pt x="553" y="63"/>
                    </a:lnTo>
                    <a:lnTo>
                      <a:pt x="552" y="63"/>
                    </a:lnTo>
                    <a:lnTo>
                      <a:pt x="552" y="63"/>
                    </a:lnTo>
                    <a:lnTo>
                      <a:pt x="551" y="63"/>
                    </a:lnTo>
                    <a:lnTo>
                      <a:pt x="551" y="63"/>
                    </a:lnTo>
                    <a:lnTo>
                      <a:pt x="550" y="63"/>
                    </a:lnTo>
                    <a:lnTo>
                      <a:pt x="550" y="63"/>
                    </a:lnTo>
                    <a:lnTo>
                      <a:pt x="549" y="62"/>
                    </a:lnTo>
                    <a:lnTo>
                      <a:pt x="549" y="62"/>
                    </a:lnTo>
                    <a:lnTo>
                      <a:pt x="548" y="62"/>
                    </a:lnTo>
                    <a:lnTo>
                      <a:pt x="548" y="62"/>
                    </a:lnTo>
                    <a:lnTo>
                      <a:pt x="547" y="62"/>
                    </a:lnTo>
                    <a:lnTo>
                      <a:pt x="547" y="62"/>
                    </a:lnTo>
                    <a:lnTo>
                      <a:pt x="546" y="62"/>
                    </a:lnTo>
                    <a:lnTo>
                      <a:pt x="546" y="62"/>
                    </a:lnTo>
                    <a:lnTo>
                      <a:pt x="545" y="62"/>
                    </a:lnTo>
                    <a:lnTo>
                      <a:pt x="545" y="62"/>
                    </a:lnTo>
                    <a:lnTo>
                      <a:pt x="545" y="62"/>
                    </a:lnTo>
                    <a:lnTo>
                      <a:pt x="544" y="62"/>
                    </a:lnTo>
                    <a:lnTo>
                      <a:pt x="544" y="62"/>
                    </a:lnTo>
                    <a:lnTo>
                      <a:pt x="543" y="62"/>
                    </a:lnTo>
                    <a:lnTo>
                      <a:pt x="543" y="62"/>
                    </a:lnTo>
                    <a:lnTo>
                      <a:pt x="542" y="62"/>
                    </a:lnTo>
                    <a:lnTo>
                      <a:pt x="542" y="62"/>
                    </a:lnTo>
                    <a:lnTo>
                      <a:pt x="541" y="61"/>
                    </a:lnTo>
                    <a:lnTo>
                      <a:pt x="541" y="61"/>
                    </a:lnTo>
                    <a:lnTo>
                      <a:pt x="540" y="61"/>
                    </a:lnTo>
                    <a:lnTo>
                      <a:pt x="540" y="61"/>
                    </a:lnTo>
                    <a:lnTo>
                      <a:pt x="539" y="61"/>
                    </a:lnTo>
                    <a:lnTo>
                      <a:pt x="539" y="61"/>
                    </a:lnTo>
                    <a:lnTo>
                      <a:pt x="538" y="61"/>
                    </a:lnTo>
                    <a:lnTo>
                      <a:pt x="538" y="61"/>
                    </a:lnTo>
                    <a:lnTo>
                      <a:pt x="537" y="61"/>
                    </a:lnTo>
                    <a:lnTo>
                      <a:pt x="537" y="61"/>
                    </a:lnTo>
                    <a:lnTo>
                      <a:pt x="536" y="61"/>
                    </a:lnTo>
                    <a:lnTo>
                      <a:pt x="536" y="61"/>
                    </a:lnTo>
                    <a:lnTo>
                      <a:pt x="535" y="61"/>
                    </a:lnTo>
                    <a:lnTo>
                      <a:pt x="535" y="61"/>
                    </a:lnTo>
                    <a:lnTo>
                      <a:pt x="534" y="61"/>
                    </a:lnTo>
                    <a:lnTo>
                      <a:pt x="534" y="61"/>
                    </a:lnTo>
                    <a:lnTo>
                      <a:pt x="534" y="61"/>
                    </a:lnTo>
                    <a:lnTo>
                      <a:pt x="532" y="64"/>
                    </a:lnTo>
                    <a:close/>
                    <a:moveTo>
                      <a:pt x="581" y="69"/>
                    </a:moveTo>
                    <a:lnTo>
                      <a:pt x="581" y="69"/>
                    </a:lnTo>
                    <a:lnTo>
                      <a:pt x="581" y="69"/>
                    </a:lnTo>
                    <a:lnTo>
                      <a:pt x="582" y="70"/>
                    </a:lnTo>
                    <a:lnTo>
                      <a:pt x="582" y="70"/>
                    </a:lnTo>
                    <a:lnTo>
                      <a:pt x="583" y="70"/>
                    </a:lnTo>
                    <a:lnTo>
                      <a:pt x="584" y="70"/>
                    </a:lnTo>
                    <a:lnTo>
                      <a:pt x="584" y="70"/>
                    </a:lnTo>
                    <a:lnTo>
                      <a:pt x="584" y="70"/>
                    </a:lnTo>
                    <a:lnTo>
                      <a:pt x="585" y="70"/>
                    </a:lnTo>
                    <a:lnTo>
                      <a:pt x="585" y="70"/>
                    </a:lnTo>
                    <a:lnTo>
                      <a:pt x="586" y="70"/>
                    </a:lnTo>
                    <a:lnTo>
                      <a:pt x="586" y="70"/>
                    </a:lnTo>
                    <a:lnTo>
                      <a:pt x="587" y="70"/>
                    </a:lnTo>
                    <a:lnTo>
                      <a:pt x="587" y="70"/>
                    </a:lnTo>
                    <a:lnTo>
                      <a:pt x="588" y="70"/>
                    </a:lnTo>
                    <a:lnTo>
                      <a:pt x="588" y="70"/>
                    </a:lnTo>
                    <a:lnTo>
                      <a:pt x="589" y="70"/>
                    </a:lnTo>
                    <a:lnTo>
                      <a:pt x="589" y="70"/>
                    </a:lnTo>
                    <a:lnTo>
                      <a:pt x="590" y="70"/>
                    </a:lnTo>
                    <a:lnTo>
                      <a:pt x="590" y="70"/>
                    </a:lnTo>
                    <a:lnTo>
                      <a:pt x="591" y="70"/>
                    </a:lnTo>
                    <a:lnTo>
                      <a:pt x="591" y="71"/>
                    </a:lnTo>
                    <a:lnTo>
                      <a:pt x="592" y="71"/>
                    </a:lnTo>
                    <a:lnTo>
                      <a:pt x="592" y="71"/>
                    </a:lnTo>
                    <a:lnTo>
                      <a:pt x="593" y="71"/>
                    </a:lnTo>
                    <a:lnTo>
                      <a:pt x="593" y="71"/>
                    </a:lnTo>
                    <a:lnTo>
                      <a:pt x="593" y="71"/>
                    </a:lnTo>
                    <a:lnTo>
                      <a:pt x="594" y="71"/>
                    </a:lnTo>
                    <a:lnTo>
                      <a:pt x="595" y="71"/>
                    </a:lnTo>
                    <a:lnTo>
                      <a:pt x="595" y="71"/>
                    </a:lnTo>
                    <a:lnTo>
                      <a:pt x="595" y="71"/>
                    </a:lnTo>
                    <a:lnTo>
                      <a:pt x="596" y="71"/>
                    </a:lnTo>
                    <a:lnTo>
                      <a:pt x="596" y="71"/>
                    </a:lnTo>
                    <a:lnTo>
                      <a:pt x="597" y="71"/>
                    </a:lnTo>
                    <a:lnTo>
                      <a:pt x="597" y="71"/>
                    </a:lnTo>
                    <a:lnTo>
                      <a:pt x="598" y="71"/>
                    </a:lnTo>
                    <a:lnTo>
                      <a:pt x="598" y="71"/>
                    </a:lnTo>
                    <a:lnTo>
                      <a:pt x="599" y="71"/>
                    </a:lnTo>
                    <a:lnTo>
                      <a:pt x="599" y="71"/>
                    </a:lnTo>
                    <a:lnTo>
                      <a:pt x="600" y="71"/>
                    </a:lnTo>
                    <a:lnTo>
                      <a:pt x="600" y="72"/>
                    </a:lnTo>
                    <a:lnTo>
                      <a:pt x="601" y="72"/>
                    </a:lnTo>
                    <a:lnTo>
                      <a:pt x="601" y="72"/>
                    </a:lnTo>
                    <a:lnTo>
                      <a:pt x="602" y="72"/>
                    </a:lnTo>
                    <a:lnTo>
                      <a:pt x="602" y="72"/>
                    </a:lnTo>
                    <a:lnTo>
                      <a:pt x="603" y="72"/>
                    </a:lnTo>
                    <a:lnTo>
                      <a:pt x="603" y="72"/>
                    </a:lnTo>
                    <a:lnTo>
                      <a:pt x="604" y="72"/>
                    </a:lnTo>
                    <a:lnTo>
                      <a:pt x="604" y="72"/>
                    </a:lnTo>
                    <a:lnTo>
                      <a:pt x="605" y="72"/>
                    </a:lnTo>
                    <a:lnTo>
                      <a:pt x="605" y="72"/>
                    </a:lnTo>
                    <a:lnTo>
                      <a:pt x="606" y="69"/>
                    </a:lnTo>
                    <a:lnTo>
                      <a:pt x="606" y="69"/>
                    </a:lnTo>
                    <a:lnTo>
                      <a:pt x="605" y="69"/>
                    </a:lnTo>
                    <a:lnTo>
                      <a:pt x="605" y="69"/>
                    </a:lnTo>
                    <a:lnTo>
                      <a:pt x="604" y="69"/>
                    </a:lnTo>
                    <a:lnTo>
                      <a:pt x="604" y="69"/>
                    </a:lnTo>
                    <a:lnTo>
                      <a:pt x="603" y="69"/>
                    </a:lnTo>
                    <a:lnTo>
                      <a:pt x="603" y="68"/>
                    </a:lnTo>
                    <a:lnTo>
                      <a:pt x="602" y="68"/>
                    </a:lnTo>
                    <a:lnTo>
                      <a:pt x="602" y="68"/>
                    </a:lnTo>
                    <a:lnTo>
                      <a:pt x="602" y="68"/>
                    </a:lnTo>
                    <a:lnTo>
                      <a:pt x="601" y="68"/>
                    </a:lnTo>
                    <a:lnTo>
                      <a:pt x="601" y="68"/>
                    </a:lnTo>
                    <a:lnTo>
                      <a:pt x="600" y="68"/>
                    </a:lnTo>
                    <a:lnTo>
                      <a:pt x="600" y="68"/>
                    </a:lnTo>
                    <a:lnTo>
                      <a:pt x="599" y="68"/>
                    </a:lnTo>
                    <a:lnTo>
                      <a:pt x="599" y="68"/>
                    </a:lnTo>
                    <a:lnTo>
                      <a:pt x="598" y="68"/>
                    </a:lnTo>
                    <a:lnTo>
                      <a:pt x="598" y="68"/>
                    </a:lnTo>
                    <a:lnTo>
                      <a:pt x="597" y="68"/>
                    </a:lnTo>
                    <a:lnTo>
                      <a:pt x="597" y="68"/>
                    </a:lnTo>
                    <a:lnTo>
                      <a:pt x="596" y="68"/>
                    </a:lnTo>
                    <a:lnTo>
                      <a:pt x="596" y="68"/>
                    </a:lnTo>
                    <a:lnTo>
                      <a:pt x="595" y="68"/>
                    </a:lnTo>
                    <a:lnTo>
                      <a:pt x="595" y="68"/>
                    </a:lnTo>
                    <a:lnTo>
                      <a:pt x="594" y="68"/>
                    </a:lnTo>
                    <a:lnTo>
                      <a:pt x="594" y="67"/>
                    </a:lnTo>
                    <a:lnTo>
                      <a:pt x="593" y="67"/>
                    </a:lnTo>
                    <a:lnTo>
                      <a:pt x="593" y="67"/>
                    </a:lnTo>
                    <a:lnTo>
                      <a:pt x="592" y="67"/>
                    </a:lnTo>
                    <a:lnTo>
                      <a:pt x="592" y="67"/>
                    </a:lnTo>
                    <a:lnTo>
                      <a:pt x="591" y="67"/>
                    </a:lnTo>
                    <a:lnTo>
                      <a:pt x="591" y="67"/>
                    </a:lnTo>
                    <a:lnTo>
                      <a:pt x="590" y="67"/>
                    </a:lnTo>
                    <a:lnTo>
                      <a:pt x="590" y="67"/>
                    </a:lnTo>
                    <a:lnTo>
                      <a:pt x="590" y="67"/>
                    </a:lnTo>
                    <a:lnTo>
                      <a:pt x="589" y="67"/>
                    </a:lnTo>
                    <a:lnTo>
                      <a:pt x="589" y="67"/>
                    </a:lnTo>
                    <a:lnTo>
                      <a:pt x="588" y="67"/>
                    </a:lnTo>
                    <a:lnTo>
                      <a:pt x="588" y="67"/>
                    </a:lnTo>
                    <a:lnTo>
                      <a:pt x="587" y="67"/>
                    </a:lnTo>
                    <a:lnTo>
                      <a:pt x="587" y="67"/>
                    </a:lnTo>
                    <a:lnTo>
                      <a:pt x="586" y="67"/>
                    </a:lnTo>
                    <a:lnTo>
                      <a:pt x="586" y="67"/>
                    </a:lnTo>
                    <a:lnTo>
                      <a:pt x="585" y="67"/>
                    </a:lnTo>
                    <a:lnTo>
                      <a:pt x="585" y="66"/>
                    </a:lnTo>
                    <a:lnTo>
                      <a:pt x="584" y="66"/>
                    </a:lnTo>
                    <a:lnTo>
                      <a:pt x="584" y="66"/>
                    </a:lnTo>
                    <a:lnTo>
                      <a:pt x="583" y="66"/>
                    </a:lnTo>
                    <a:lnTo>
                      <a:pt x="583" y="66"/>
                    </a:lnTo>
                    <a:lnTo>
                      <a:pt x="582" y="66"/>
                    </a:lnTo>
                    <a:lnTo>
                      <a:pt x="582" y="66"/>
                    </a:lnTo>
                    <a:lnTo>
                      <a:pt x="581" y="69"/>
                    </a:lnTo>
                    <a:close/>
                    <a:moveTo>
                      <a:pt x="629" y="75"/>
                    </a:moveTo>
                    <a:lnTo>
                      <a:pt x="630" y="75"/>
                    </a:lnTo>
                    <a:lnTo>
                      <a:pt x="630" y="75"/>
                    </a:lnTo>
                    <a:lnTo>
                      <a:pt x="630" y="75"/>
                    </a:lnTo>
                    <a:lnTo>
                      <a:pt x="631" y="75"/>
                    </a:lnTo>
                    <a:lnTo>
                      <a:pt x="631" y="75"/>
                    </a:lnTo>
                    <a:lnTo>
                      <a:pt x="632" y="75"/>
                    </a:lnTo>
                    <a:lnTo>
                      <a:pt x="632" y="75"/>
                    </a:lnTo>
                    <a:lnTo>
                      <a:pt x="633" y="75"/>
                    </a:lnTo>
                    <a:lnTo>
                      <a:pt x="633" y="75"/>
                    </a:lnTo>
                    <a:lnTo>
                      <a:pt x="634" y="75"/>
                    </a:lnTo>
                    <a:lnTo>
                      <a:pt x="634" y="76"/>
                    </a:lnTo>
                    <a:lnTo>
                      <a:pt x="635" y="76"/>
                    </a:lnTo>
                    <a:lnTo>
                      <a:pt x="635" y="76"/>
                    </a:lnTo>
                    <a:lnTo>
                      <a:pt x="636" y="76"/>
                    </a:lnTo>
                    <a:lnTo>
                      <a:pt x="636" y="76"/>
                    </a:lnTo>
                    <a:lnTo>
                      <a:pt x="637" y="76"/>
                    </a:lnTo>
                    <a:lnTo>
                      <a:pt x="637" y="76"/>
                    </a:lnTo>
                    <a:lnTo>
                      <a:pt x="638" y="76"/>
                    </a:lnTo>
                    <a:lnTo>
                      <a:pt x="638" y="76"/>
                    </a:lnTo>
                    <a:lnTo>
                      <a:pt x="639" y="76"/>
                    </a:lnTo>
                    <a:lnTo>
                      <a:pt x="639" y="76"/>
                    </a:lnTo>
                    <a:lnTo>
                      <a:pt x="640" y="76"/>
                    </a:lnTo>
                    <a:lnTo>
                      <a:pt x="640" y="76"/>
                    </a:lnTo>
                    <a:lnTo>
                      <a:pt x="641" y="76"/>
                    </a:lnTo>
                    <a:lnTo>
                      <a:pt x="641" y="76"/>
                    </a:lnTo>
                    <a:lnTo>
                      <a:pt x="641" y="76"/>
                    </a:lnTo>
                    <a:lnTo>
                      <a:pt x="642" y="76"/>
                    </a:lnTo>
                    <a:lnTo>
                      <a:pt x="642" y="76"/>
                    </a:lnTo>
                    <a:lnTo>
                      <a:pt x="643" y="76"/>
                    </a:lnTo>
                    <a:lnTo>
                      <a:pt x="643" y="77"/>
                    </a:lnTo>
                    <a:lnTo>
                      <a:pt x="644" y="77"/>
                    </a:lnTo>
                    <a:lnTo>
                      <a:pt x="644" y="77"/>
                    </a:lnTo>
                    <a:lnTo>
                      <a:pt x="645" y="77"/>
                    </a:lnTo>
                    <a:lnTo>
                      <a:pt x="645" y="77"/>
                    </a:lnTo>
                    <a:lnTo>
                      <a:pt x="646" y="77"/>
                    </a:lnTo>
                    <a:lnTo>
                      <a:pt x="646" y="77"/>
                    </a:lnTo>
                    <a:lnTo>
                      <a:pt x="647" y="77"/>
                    </a:lnTo>
                    <a:lnTo>
                      <a:pt x="647" y="77"/>
                    </a:lnTo>
                    <a:lnTo>
                      <a:pt x="648" y="77"/>
                    </a:lnTo>
                    <a:lnTo>
                      <a:pt x="648" y="77"/>
                    </a:lnTo>
                    <a:lnTo>
                      <a:pt x="649" y="77"/>
                    </a:lnTo>
                    <a:lnTo>
                      <a:pt x="649" y="77"/>
                    </a:lnTo>
                    <a:lnTo>
                      <a:pt x="650" y="77"/>
                    </a:lnTo>
                    <a:lnTo>
                      <a:pt x="650" y="77"/>
                    </a:lnTo>
                    <a:lnTo>
                      <a:pt x="651" y="77"/>
                    </a:lnTo>
                    <a:lnTo>
                      <a:pt x="651" y="77"/>
                    </a:lnTo>
                    <a:lnTo>
                      <a:pt x="652" y="77"/>
                    </a:lnTo>
                    <a:lnTo>
                      <a:pt x="652" y="77"/>
                    </a:lnTo>
                    <a:lnTo>
                      <a:pt x="653" y="78"/>
                    </a:lnTo>
                    <a:lnTo>
                      <a:pt x="653" y="78"/>
                    </a:lnTo>
                    <a:lnTo>
                      <a:pt x="653" y="78"/>
                    </a:lnTo>
                    <a:lnTo>
                      <a:pt x="655" y="74"/>
                    </a:lnTo>
                    <a:lnTo>
                      <a:pt x="654" y="74"/>
                    </a:lnTo>
                    <a:lnTo>
                      <a:pt x="654" y="74"/>
                    </a:lnTo>
                    <a:lnTo>
                      <a:pt x="653" y="74"/>
                    </a:lnTo>
                    <a:lnTo>
                      <a:pt x="653" y="74"/>
                    </a:lnTo>
                    <a:lnTo>
                      <a:pt x="652" y="74"/>
                    </a:lnTo>
                    <a:lnTo>
                      <a:pt x="652" y="74"/>
                    </a:lnTo>
                    <a:lnTo>
                      <a:pt x="651" y="74"/>
                    </a:lnTo>
                    <a:lnTo>
                      <a:pt x="651" y="74"/>
                    </a:lnTo>
                    <a:lnTo>
                      <a:pt x="650" y="74"/>
                    </a:lnTo>
                    <a:lnTo>
                      <a:pt x="650" y="74"/>
                    </a:lnTo>
                    <a:lnTo>
                      <a:pt x="649" y="74"/>
                    </a:lnTo>
                    <a:lnTo>
                      <a:pt x="649" y="74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7" y="74"/>
                    </a:lnTo>
                    <a:lnTo>
                      <a:pt x="647" y="74"/>
                    </a:lnTo>
                    <a:lnTo>
                      <a:pt x="647" y="74"/>
                    </a:lnTo>
                    <a:lnTo>
                      <a:pt x="646" y="73"/>
                    </a:lnTo>
                    <a:lnTo>
                      <a:pt x="646" y="73"/>
                    </a:lnTo>
                    <a:lnTo>
                      <a:pt x="645" y="73"/>
                    </a:lnTo>
                    <a:lnTo>
                      <a:pt x="645" y="73"/>
                    </a:lnTo>
                    <a:lnTo>
                      <a:pt x="644" y="73"/>
                    </a:lnTo>
                    <a:lnTo>
                      <a:pt x="644" y="73"/>
                    </a:lnTo>
                    <a:lnTo>
                      <a:pt x="643" y="73"/>
                    </a:lnTo>
                    <a:lnTo>
                      <a:pt x="643" y="73"/>
                    </a:lnTo>
                    <a:lnTo>
                      <a:pt x="642" y="73"/>
                    </a:lnTo>
                    <a:lnTo>
                      <a:pt x="642" y="73"/>
                    </a:lnTo>
                    <a:lnTo>
                      <a:pt x="641" y="73"/>
                    </a:lnTo>
                    <a:lnTo>
                      <a:pt x="641" y="73"/>
                    </a:lnTo>
                    <a:lnTo>
                      <a:pt x="640" y="73"/>
                    </a:lnTo>
                    <a:lnTo>
                      <a:pt x="640" y="73"/>
                    </a:lnTo>
                    <a:lnTo>
                      <a:pt x="639" y="73"/>
                    </a:lnTo>
                    <a:lnTo>
                      <a:pt x="639" y="73"/>
                    </a:lnTo>
                    <a:lnTo>
                      <a:pt x="638" y="73"/>
                    </a:lnTo>
                    <a:lnTo>
                      <a:pt x="638" y="73"/>
                    </a:lnTo>
                    <a:lnTo>
                      <a:pt x="637" y="72"/>
                    </a:lnTo>
                    <a:lnTo>
                      <a:pt x="637" y="72"/>
                    </a:lnTo>
                    <a:lnTo>
                      <a:pt x="636" y="72"/>
                    </a:lnTo>
                    <a:lnTo>
                      <a:pt x="636" y="72"/>
                    </a:lnTo>
                    <a:lnTo>
                      <a:pt x="636" y="72"/>
                    </a:lnTo>
                    <a:lnTo>
                      <a:pt x="635" y="72"/>
                    </a:lnTo>
                    <a:lnTo>
                      <a:pt x="635" y="72"/>
                    </a:lnTo>
                    <a:lnTo>
                      <a:pt x="634" y="72"/>
                    </a:lnTo>
                    <a:lnTo>
                      <a:pt x="634" y="72"/>
                    </a:lnTo>
                    <a:lnTo>
                      <a:pt x="633" y="72"/>
                    </a:lnTo>
                    <a:lnTo>
                      <a:pt x="633" y="72"/>
                    </a:lnTo>
                    <a:lnTo>
                      <a:pt x="632" y="72"/>
                    </a:lnTo>
                    <a:lnTo>
                      <a:pt x="632" y="72"/>
                    </a:lnTo>
                    <a:lnTo>
                      <a:pt x="631" y="72"/>
                    </a:lnTo>
                    <a:lnTo>
                      <a:pt x="631" y="72"/>
                    </a:lnTo>
                    <a:lnTo>
                      <a:pt x="630" y="72"/>
                    </a:lnTo>
                    <a:lnTo>
                      <a:pt x="629" y="75"/>
                    </a:lnTo>
                    <a:close/>
                    <a:moveTo>
                      <a:pt x="677" y="80"/>
                    </a:moveTo>
                    <a:lnTo>
                      <a:pt x="678" y="80"/>
                    </a:lnTo>
                    <a:lnTo>
                      <a:pt x="678" y="80"/>
                    </a:lnTo>
                    <a:lnTo>
                      <a:pt x="679" y="81"/>
                    </a:lnTo>
                    <a:lnTo>
                      <a:pt x="679" y="81"/>
                    </a:lnTo>
                    <a:lnTo>
                      <a:pt x="680" y="81"/>
                    </a:lnTo>
                    <a:lnTo>
                      <a:pt x="680" y="81"/>
                    </a:lnTo>
                    <a:lnTo>
                      <a:pt x="681" y="81"/>
                    </a:lnTo>
                    <a:lnTo>
                      <a:pt x="681" y="81"/>
                    </a:lnTo>
                    <a:lnTo>
                      <a:pt x="682" y="81"/>
                    </a:lnTo>
                    <a:lnTo>
                      <a:pt x="682" y="81"/>
                    </a:lnTo>
                    <a:lnTo>
                      <a:pt x="683" y="81"/>
                    </a:lnTo>
                    <a:lnTo>
                      <a:pt x="683" y="81"/>
                    </a:lnTo>
                    <a:lnTo>
                      <a:pt x="684" y="81"/>
                    </a:lnTo>
                    <a:lnTo>
                      <a:pt x="684" y="81"/>
                    </a:lnTo>
                    <a:lnTo>
                      <a:pt x="685" y="81"/>
                    </a:lnTo>
                    <a:lnTo>
                      <a:pt x="685" y="81"/>
                    </a:lnTo>
                    <a:lnTo>
                      <a:pt x="686" y="81"/>
                    </a:lnTo>
                    <a:lnTo>
                      <a:pt x="686" y="81"/>
                    </a:lnTo>
                    <a:lnTo>
                      <a:pt x="687" y="81"/>
                    </a:lnTo>
                    <a:lnTo>
                      <a:pt x="687" y="81"/>
                    </a:lnTo>
                    <a:lnTo>
                      <a:pt x="687" y="81"/>
                    </a:lnTo>
                    <a:lnTo>
                      <a:pt x="688" y="82"/>
                    </a:lnTo>
                    <a:lnTo>
                      <a:pt x="688" y="82"/>
                    </a:lnTo>
                    <a:lnTo>
                      <a:pt x="689" y="82"/>
                    </a:lnTo>
                    <a:lnTo>
                      <a:pt x="689" y="82"/>
                    </a:lnTo>
                    <a:lnTo>
                      <a:pt x="690" y="82"/>
                    </a:lnTo>
                    <a:lnTo>
                      <a:pt x="690" y="82"/>
                    </a:lnTo>
                    <a:lnTo>
                      <a:pt x="691" y="82"/>
                    </a:lnTo>
                    <a:lnTo>
                      <a:pt x="691" y="82"/>
                    </a:lnTo>
                    <a:lnTo>
                      <a:pt x="692" y="82"/>
                    </a:lnTo>
                    <a:lnTo>
                      <a:pt x="692" y="82"/>
                    </a:lnTo>
                    <a:lnTo>
                      <a:pt x="693" y="82"/>
                    </a:lnTo>
                    <a:lnTo>
                      <a:pt x="693" y="82"/>
                    </a:lnTo>
                    <a:lnTo>
                      <a:pt x="694" y="82"/>
                    </a:lnTo>
                    <a:lnTo>
                      <a:pt x="694" y="82"/>
                    </a:lnTo>
                    <a:lnTo>
                      <a:pt x="695" y="82"/>
                    </a:lnTo>
                    <a:lnTo>
                      <a:pt x="695" y="82"/>
                    </a:lnTo>
                    <a:lnTo>
                      <a:pt x="696" y="82"/>
                    </a:lnTo>
                    <a:lnTo>
                      <a:pt x="696" y="83"/>
                    </a:lnTo>
                    <a:lnTo>
                      <a:pt x="697" y="83"/>
                    </a:lnTo>
                    <a:lnTo>
                      <a:pt x="697" y="83"/>
                    </a:lnTo>
                    <a:lnTo>
                      <a:pt x="698" y="83"/>
                    </a:lnTo>
                    <a:lnTo>
                      <a:pt x="698" y="83"/>
                    </a:lnTo>
                    <a:lnTo>
                      <a:pt x="698" y="83"/>
                    </a:lnTo>
                    <a:lnTo>
                      <a:pt x="699" y="83"/>
                    </a:lnTo>
                    <a:lnTo>
                      <a:pt x="699" y="83"/>
                    </a:lnTo>
                    <a:lnTo>
                      <a:pt x="700" y="83"/>
                    </a:lnTo>
                    <a:lnTo>
                      <a:pt x="700" y="83"/>
                    </a:lnTo>
                    <a:lnTo>
                      <a:pt x="701" y="83"/>
                    </a:lnTo>
                    <a:lnTo>
                      <a:pt x="701" y="83"/>
                    </a:lnTo>
                    <a:lnTo>
                      <a:pt x="702" y="83"/>
                    </a:lnTo>
                    <a:lnTo>
                      <a:pt x="703" y="80"/>
                    </a:lnTo>
                    <a:lnTo>
                      <a:pt x="703" y="80"/>
                    </a:lnTo>
                    <a:lnTo>
                      <a:pt x="702" y="80"/>
                    </a:lnTo>
                    <a:lnTo>
                      <a:pt x="702" y="80"/>
                    </a:lnTo>
                    <a:lnTo>
                      <a:pt x="701" y="80"/>
                    </a:lnTo>
                    <a:lnTo>
                      <a:pt x="701" y="80"/>
                    </a:lnTo>
                    <a:lnTo>
                      <a:pt x="700" y="80"/>
                    </a:lnTo>
                    <a:lnTo>
                      <a:pt x="700" y="80"/>
                    </a:lnTo>
                    <a:lnTo>
                      <a:pt x="699" y="80"/>
                    </a:lnTo>
                    <a:lnTo>
                      <a:pt x="699" y="79"/>
                    </a:lnTo>
                    <a:lnTo>
                      <a:pt x="698" y="79"/>
                    </a:lnTo>
                    <a:lnTo>
                      <a:pt x="698" y="79"/>
                    </a:lnTo>
                    <a:lnTo>
                      <a:pt x="697" y="79"/>
                    </a:lnTo>
                    <a:lnTo>
                      <a:pt x="697" y="79"/>
                    </a:lnTo>
                    <a:lnTo>
                      <a:pt x="696" y="79"/>
                    </a:lnTo>
                    <a:lnTo>
                      <a:pt x="696" y="79"/>
                    </a:lnTo>
                    <a:lnTo>
                      <a:pt x="695" y="79"/>
                    </a:lnTo>
                    <a:lnTo>
                      <a:pt x="695" y="79"/>
                    </a:lnTo>
                    <a:lnTo>
                      <a:pt x="694" y="79"/>
                    </a:lnTo>
                    <a:lnTo>
                      <a:pt x="694" y="79"/>
                    </a:lnTo>
                    <a:lnTo>
                      <a:pt x="693" y="79"/>
                    </a:lnTo>
                    <a:lnTo>
                      <a:pt x="693" y="79"/>
                    </a:lnTo>
                    <a:lnTo>
                      <a:pt x="692" y="79"/>
                    </a:lnTo>
                    <a:lnTo>
                      <a:pt x="692" y="79"/>
                    </a:lnTo>
                    <a:lnTo>
                      <a:pt x="692" y="79"/>
                    </a:lnTo>
                    <a:lnTo>
                      <a:pt x="691" y="79"/>
                    </a:lnTo>
                    <a:lnTo>
                      <a:pt x="691" y="78"/>
                    </a:lnTo>
                    <a:lnTo>
                      <a:pt x="690" y="78"/>
                    </a:lnTo>
                    <a:lnTo>
                      <a:pt x="690" y="78"/>
                    </a:lnTo>
                    <a:lnTo>
                      <a:pt x="689" y="78"/>
                    </a:lnTo>
                    <a:lnTo>
                      <a:pt x="689" y="78"/>
                    </a:lnTo>
                    <a:lnTo>
                      <a:pt x="688" y="78"/>
                    </a:lnTo>
                    <a:lnTo>
                      <a:pt x="688" y="78"/>
                    </a:lnTo>
                    <a:lnTo>
                      <a:pt x="687" y="78"/>
                    </a:lnTo>
                    <a:lnTo>
                      <a:pt x="687" y="78"/>
                    </a:lnTo>
                    <a:lnTo>
                      <a:pt x="686" y="78"/>
                    </a:lnTo>
                    <a:lnTo>
                      <a:pt x="686" y="78"/>
                    </a:lnTo>
                    <a:lnTo>
                      <a:pt x="685" y="78"/>
                    </a:lnTo>
                    <a:lnTo>
                      <a:pt x="685" y="78"/>
                    </a:lnTo>
                    <a:lnTo>
                      <a:pt x="684" y="78"/>
                    </a:lnTo>
                    <a:lnTo>
                      <a:pt x="684" y="78"/>
                    </a:lnTo>
                    <a:lnTo>
                      <a:pt x="683" y="78"/>
                    </a:lnTo>
                    <a:lnTo>
                      <a:pt x="683" y="78"/>
                    </a:lnTo>
                    <a:lnTo>
                      <a:pt x="682" y="78"/>
                    </a:lnTo>
                    <a:lnTo>
                      <a:pt x="682" y="78"/>
                    </a:lnTo>
                    <a:lnTo>
                      <a:pt x="681" y="77"/>
                    </a:lnTo>
                    <a:lnTo>
                      <a:pt x="681" y="77"/>
                    </a:lnTo>
                    <a:lnTo>
                      <a:pt x="681" y="77"/>
                    </a:lnTo>
                    <a:lnTo>
                      <a:pt x="680" y="77"/>
                    </a:lnTo>
                    <a:lnTo>
                      <a:pt x="680" y="77"/>
                    </a:lnTo>
                    <a:lnTo>
                      <a:pt x="679" y="77"/>
                    </a:lnTo>
                    <a:lnTo>
                      <a:pt x="679" y="77"/>
                    </a:lnTo>
                    <a:lnTo>
                      <a:pt x="677" y="80"/>
                    </a:lnTo>
                    <a:close/>
                    <a:moveTo>
                      <a:pt x="726" y="86"/>
                    </a:moveTo>
                    <a:lnTo>
                      <a:pt x="726" y="86"/>
                    </a:lnTo>
                    <a:lnTo>
                      <a:pt x="727" y="86"/>
                    </a:lnTo>
                    <a:lnTo>
                      <a:pt x="727" y="86"/>
                    </a:lnTo>
                    <a:lnTo>
                      <a:pt x="728" y="86"/>
                    </a:lnTo>
                    <a:lnTo>
                      <a:pt x="728" y="86"/>
                    </a:lnTo>
                    <a:lnTo>
                      <a:pt x="729" y="86"/>
                    </a:lnTo>
                    <a:lnTo>
                      <a:pt x="729" y="86"/>
                    </a:lnTo>
                    <a:lnTo>
                      <a:pt x="730" y="86"/>
                    </a:lnTo>
                    <a:lnTo>
                      <a:pt x="730" y="86"/>
                    </a:lnTo>
                    <a:lnTo>
                      <a:pt x="731" y="86"/>
                    </a:lnTo>
                    <a:lnTo>
                      <a:pt x="731" y="87"/>
                    </a:lnTo>
                    <a:lnTo>
                      <a:pt x="732" y="87"/>
                    </a:lnTo>
                    <a:lnTo>
                      <a:pt x="732" y="87"/>
                    </a:lnTo>
                    <a:lnTo>
                      <a:pt x="732" y="87"/>
                    </a:lnTo>
                    <a:lnTo>
                      <a:pt x="733" y="87"/>
                    </a:lnTo>
                    <a:lnTo>
                      <a:pt x="733" y="87"/>
                    </a:lnTo>
                    <a:lnTo>
                      <a:pt x="734" y="87"/>
                    </a:lnTo>
                    <a:lnTo>
                      <a:pt x="734" y="87"/>
                    </a:lnTo>
                    <a:lnTo>
                      <a:pt x="735" y="87"/>
                    </a:lnTo>
                    <a:lnTo>
                      <a:pt x="735" y="87"/>
                    </a:lnTo>
                    <a:lnTo>
                      <a:pt x="736" y="87"/>
                    </a:lnTo>
                    <a:lnTo>
                      <a:pt x="736" y="87"/>
                    </a:lnTo>
                    <a:lnTo>
                      <a:pt x="737" y="87"/>
                    </a:lnTo>
                    <a:lnTo>
                      <a:pt x="737" y="87"/>
                    </a:lnTo>
                    <a:lnTo>
                      <a:pt x="738" y="87"/>
                    </a:lnTo>
                    <a:lnTo>
                      <a:pt x="738" y="87"/>
                    </a:lnTo>
                    <a:lnTo>
                      <a:pt x="739" y="87"/>
                    </a:lnTo>
                    <a:lnTo>
                      <a:pt x="739" y="87"/>
                    </a:lnTo>
                    <a:lnTo>
                      <a:pt x="740" y="87"/>
                    </a:lnTo>
                    <a:lnTo>
                      <a:pt x="740" y="88"/>
                    </a:lnTo>
                    <a:lnTo>
                      <a:pt x="741" y="88"/>
                    </a:lnTo>
                    <a:lnTo>
                      <a:pt x="741" y="88"/>
                    </a:lnTo>
                    <a:lnTo>
                      <a:pt x="742" y="88"/>
                    </a:lnTo>
                    <a:lnTo>
                      <a:pt x="742" y="88"/>
                    </a:lnTo>
                    <a:lnTo>
                      <a:pt x="743" y="88"/>
                    </a:lnTo>
                    <a:lnTo>
                      <a:pt x="743" y="88"/>
                    </a:lnTo>
                    <a:lnTo>
                      <a:pt x="744" y="88"/>
                    </a:lnTo>
                    <a:lnTo>
                      <a:pt x="744" y="88"/>
                    </a:lnTo>
                    <a:lnTo>
                      <a:pt x="744" y="88"/>
                    </a:lnTo>
                    <a:lnTo>
                      <a:pt x="745" y="88"/>
                    </a:lnTo>
                    <a:lnTo>
                      <a:pt x="745" y="88"/>
                    </a:lnTo>
                    <a:lnTo>
                      <a:pt x="746" y="88"/>
                    </a:lnTo>
                    <a:lnTo>
                      <a:pt x="746" y="88"/>
                    </a:lnTo>
                    <a:lnTo>
                      <a:pt x="747" y="88"/>
                    </a:lnTo>
                    <a:lnTo>
                      <a:pt x="747" y="88"/>
                    </a:lnTo>
                    <a:lnTo>
                      <a:pt x="748" y="88"/>
                    </a:lnTo>
                    <a:lnTo>
                      <a:pt x="748" y="88"/>
                    </a:lnTo>
                    <a:lnTo>
                      <a:pt x="749" y="88"/>
                    </a:lnTo>
                    <a:lnTo>
                      <a:pt x="749" y="89"/>
                    </a:lnTo>
                    <a:lnTo>
                      <a:pt x="750" y="89"/>
                    </a:lnTo>
                    <a:lnTo>
                      <a:pt x="750" y="89"/>
                    </a:lnTo>
                    <a:lnTo>
                      <a:pt x="751" y="85"/>
                    </a:lnTo>
                    <a:lnTo>
                      <a:pt x="751" y="85"/>
                    </a:lnTo>
                    <a:lnTo>
                      <a:pt x="750" y="85"/>
                    </a:lnTo>
                    <a:lnTo>
                      <a:pt x="750" y="85"/>
                    </a:lnTo>
                    <a:lnTo>
                      <a:pt x="749" y="85"/>
                    </a:lnTo>
                    <a:lnTo>
                      <a:pt x="749" y="85"/>
                    </a:lnTo>
                    <a:lnTo>
                      <a:pt x="749" y="85"/>
                    </a:lnTo>
                    <a:lnTo>
                      <a:pt x="748" y="85"/>
                    </a:lnTo>
                    <a:lnTo>
                      <a:pt x="748" y="85"/>
                    </a:lnTo>
                    <a:lnTo>
                      <a:pt x="747" y="85"/>
                    </a:lnTo>
                    <a:lnTo>
                      <a:pt x="747" y="85"/>
                    </a:lnTo>
                    <a:lnTo>
                      <a:pt x="746" y="85"/>
                    </a:lnTo>
                    <a:lnTo>
                      <a:pt x="746" y="85"/>
                    </a:lnTo>
                    <a:lnTo>
                      <a:pt x="745" y="85"/>
                    </a:lnTo>
                    <a:lnTo>
                      <a:pt x="745" y="85"/>
                    </a:lnTo>
                    <a:lnTo>
                      <a:pt x="744" y="85"/>
                    </a:lnTo>
                    <a:lnTo>
                      <a:pt x="744" y="85"/>
                    </a:lnTo>
                    <a:lnTo>
                      <a:pt x="743" y="84"/>
                    </a:lnTo>
                    <a:lnTo>
                      <a:pt x="743" y="84"/>
                    </a:lnTo>
                    <a:lnTo>
                      <a:pt x="742" y="84"/>
                    </a:lnTo>
                    <a:lnTo>
                      <a:pt x="742" y="84"/>
                    </a:lnTo>
                    <a:lnTo>
                      <a:pt x="741" y="84"/>
                    </a:lnTo>
                    <a:lnTo>
                      <a:pt x="741" y="84"/>
                    </a:lnTo>
                    <a:lnTo>
                      <a:pt x="740" y="84"/>
                    </a:lnTo>
                    <a:lnTo>
                      <a:pt x="740" y="84"/>
                    </a:lnTo>
                    <a:lnTo>
                      <a:pt x="739" y="84"/>
                    </a:lnTo>
                    <a:lnTo>
                      <a:pt x="739" y="84"/>
                    </a:lnTo>
                    <a:lnTo>
                      <a:pt x="738" y="84"/>
                    </a:lnTo>
                    <a:lnTo>
                      <a:pt x="738" y="84"/>
                    </a:lnTo>
                    <a:lnTo>
                      <a:pt x="738" y="84"/>
                    </a:lnTo>
                    <a:lnTo>
                      <a:pt x="737" y="84"/>
                    </a:lnTo>
                    <a:lnTo>
                      <a:pt x="737" y="84"/>
                    </a:lnTo>
                    <a:lnTo>
                      <a:pt x="736" y="84"/>
                    </a:lnTo>
                    <a:lnTo>
                      <a:pt x="736" y="84"/>
                    </a:lnTo>
                    <a:lnTo>
                      <a:pt x="735" y="84"/>
                    </a:lnTo>
                    <a:lnTo>
                      <a:pt x="735" y="84"/>
                    </a:lnTo>
                    <a:lnTo>
                      <a:pt x="734" y="83"/>
                    </a:lnTo>
                    <a:lnTo>
                      <a:pt x="734" y="83"/>
                    </a:lnTo>
                    <a:lnTo>
                      <a:pt x="733" y="83"/>
                    </a:lnTo>
                    <a:lnTo>
                      <a:pt x="733" y="83"/>
                    </a:lnTo>
                    <a:lnTo>
                      <a:pt x="732" y="83"/>
                    </a:lnTo>
                    <a:lnTo>
                      <a:pt x="732" y="83"/>
                    </a:lnTo>
                    <a:lnTo>
                      <a:pt x="731" y="83"/>
                    </a:lnTo>
                    <a:lnTo>
                      <a:pt x="731" y="83"/>
                    </a:lnTo>
                    <a:lnTo>
                      <a:pt x="730" y="83"/>
                    </a:lnTo>
                    <a:lnTo>
                      <a:pt x="730" y="83"/>
                    </a:lnTo>
                    <a:lnTo>
                      <a:pt x="729" y="83"/>
                    </a:lnTo>
                    <a:lnTo>
                      <a:pt x="729" y="83"/>
                    </a:lnTo>
                    <a:lnTo>
                      <a:pt x="728" y="83"/>
                    </a:lnTo>
                    <a:lnTo>
                      <a:pt x="728" y="83"/>
                    </a:lnTo>
                    <a:lnTo>
                      <a:pt x="727" y="83"/>
                    </a:lnTo>
                    <a:lnTo>
                      <a:pt x="727" y="83"/>
                    </a:lnTo>
                    <a:lnTo>
                      <a:pt x="726" y="86"/>
                    </a:lnTo>
                    <a:close/>
                    <a:moveTo>
                      <a:pt x="774" y="91"/>
                    </a:moveTo>
                    <a:lnTo>
                      <a:pt x="775" y="91"/>
                    </a:lnTo>
                    <a:lnTo>
                      <a:pt x="775" y="91"/>
                    </a:lnTo>
                    <a:lnTo>
                      <a:pt x="776" y="92"/>
                    </a:lnTo>
                    <a:lnTo>
                      <a:pt x="776" y="92"/>
                    </a:lnTo>
                    <a:lnTo>
                      <a:pt x="777" y="92"/>
                    </a:lnTo>
                    <a:lnTo>
                      <a:pt x="777" y="92"/>
                    </a:lnTo>
                    <a:lnTo>
                      <a:pt x="778" y="92"/>
                    </a:lnTo>
                    <a:lnTo>
                      <a:pt x="778" y="92"/>
                    </a:lnTo>
                    <a:lnTo>
                      <a:pt x="778" y="92"/>
                    </a:lnTo>
                    <a:lnTo>
                      <a:pt x="779" y="92"/>
                    </a:lnTo>
                    <a:lnTo>
                      <a:pt x="779" y="92"/>
                    </a:lnTo>
                    <a:lnTo>
                      <a:pt x="780" y="92"/>
                    </a:lnTo>
                    <a:lnTo>
                      <a:pt x="780" y="92"/>
                    </a:lnTo>
                    <a:lnTo>
                      <a:pt x="781" y="92"/>
                    </a:lnTo>
                    <a:lnTo>
                      <a:pt x="781" y="92"/>
                    </a:lnTo>
                    <a:lnTo>
                      <a:pt x="782" y="92"/>
                    </a:lnTo>
                    <a:lnTo>
                      <a:pt x="782" y="92"/>
                    </a:lnTo>
                    <a:lnTo>
                      <a:pt x="783" y="92"/>
                    </a:lnTo>
                    <a:lnTo>
                      <a:pt x="783" y="92"/>
                    </a:lnTo>
                    <a:lnTo>
                      <a:pt x="784" y="93"/>
                    </a:lnTo>
                    <a:lnTo>
                      <a:pt x="784" y="93"/>
                    </a:lnTo>
                    <a:lnTo>
                      <a:pt x="785" y="93"/>
                    </a:lnTo>
                    <a:lnTo>
                      <a:pt x="785" y="93"/>
                    </a:lnTo>
                    <a:lnTo>
                      <a:pt x="786" y="93"/>
                    </a:lnTo>
                    <a:lnTo>
                      <a:pt x="786" y="93"/>
                    </a:lnTo>
                    <a:lnTo>
                      <a:pt x="787" y="93"/>
                    </a:lnTo>
                    <a:lnTo>
                      <a:pt x="787" y="93"/>
                    </a:lnTo>
                    <a:lnTo>
                      <a:pt x="788" y="93"/>
                    </a:lnTo>
                    <a:lnTo>
                      <a:pt x="788" y="93"/>
                    </a:lnTo>
                    <a:lnTo>
                      <a:pt x="789" y="93"/>
                    </a:lnTo>
                    <a:lnTo>
                      <a:pt x="789" y="93"/>
                    </a:lnTo>
                    <a:lnTo>
                      <a:pt x="789" y="93"/>
                    </a:lnTo>
                    <a:lnTo>
                      <a:pt x="790" y="93"/>
                    </a:lnTo>
                    <a:lnTo>
                      <a:pt x="790" y="93"/>
                    </a:lnTo>
                    <a:lnTo>
                      <a:pt x="791" y="93"/>
                    </a:lnTo>
                    <a:lnTo>
                      <a:pt x="791" y="93"/>
                    </a:lnTo>
                    <a:lnTo>
                      <a:pt x="792" y="93"/>
                    </a:lnTo>
                    <a:lnTo>
                      <a:pt x="792" y="93"/>
                    </a:lnTo>
                    <a:lnTo>
                      <a:pt x="793" y="94"/>
                    </a:lnTo>
                    <a:lnTo>
                      <a:pt x="793" y="94"/>
                    </a:lnTo>
                    <a:lnTo>
                      <a:pt x="794" y="94"/>
                    </a:lnTo>
                    <a:lnTo>
                      <a:pt x="794" y="94"/>
                    </a:lnTo>
                    <a:lnTo>
                      <a:pt x="795" y="94"/>
                    </a:lnTo>
                    <a:lnTo>
                      <a:pt x="795" y="94"/>
                    </a:lnTo>
                    <a:lnTo>
                      <a:pt x="796" y="94"/>
                    </a:lnTo>
                    <a:lnTo>
                      <a:pt x="796" y="94"/>
                    </a:lnTo>
                    <a:lnTo>
                      <a:pt x="797" y="94"/>
                    </a:lnTo>
                    <a:lnTo>
                      <a:pt x="797" y="94"/>
                    </a:lnTo>
                    <a:lnTo>
                      <a:pt x="798" y="94"/>
                    </a:lnTo>
                    <a:lnTo>
                      <a:pt x="798" y="94"/>
                    </a:lnTo>
                    <a:lnTo>
                      <a:pt x="798" y="94"/>
                    </a:lnTo>
                    <a:lnTo>
                      <a:pt x="800" y="91"/>
                    </a:lnTo>
                    <a:lnTo>
                      <a:pt x="799" y="91"/>
                    </a:lnTo>
                    <a:lnTo>
                      <a:pt x="799" y="91"/>
                    </a:lnTo>
                    <a:lnTo>
                      <a:pt x="798" y="91"/>
                    </a:lnTo>
                    <a:lnTo>
                      <a:pt x="798" y="91"/>
                    </a:lnTo>
                    <a:lnTo>
                      <a:pt x="797" y="91"/>
                    </a:lnTo>
                    <a:lnTo>
                      <a:pt x="797" y="91"/>
                    </a:lnTo>
                    <a:lnTo>
                      <a:pt x="796" y="91"/>
                    </a:lnTo>
                    <a:lnTo>
                      <a:pt x="796" y="91"/>
                    </a:lnTo>
                    <a:lnTo>
                      <a:pt x="795" y="90"/>
                    </a:lnTo>
                    <a:lnTo>
                      <a:pt x="795" y="90"/>
                    </a:lnTo>
                    <a:lnTo>
                      <a:pt x="795" y="90"/>
                    </a:lnTo>
                    <a:lnTo>
                      <a:pt x="794" y="90"/>
                    </a:lnTo>
                    <a:lnTo>
                      <a:pt x="794" y="90"/>
                    </a:lnTo>
                    <a:lnTo>
                      <a:pt x="793" y="90"/>
                    </a:lnTo>
                    <a:lnTo>
                      <a:pt x="793" y="90"/>
                    </a:lnTo>
                    <a:lnTo>
                      <a:pt x="792" y="90"/>
                    </a:lnTo>
                    <a:lnTo>
                      <a:pt x="792" y="90"/>
                    </a:lnTo>
                    <a:lnTo>
                      <a:pt x="791" y="90"/>
                    </a:lnTo>
                    <a:lnTo>
                      <a:pt x="791" y="90"/>
                    </a:lnTo>
                    <a:lnTo>
                      <a:pt x="790" y="90"/>
                    </a:lnTo>
                    <a:lnTo>
                      <a:pt x="790" y="90"/>
                    </a:lnTo>
                    <a:lnTo>
                      <a:pt x="789" y="90"/>
                    </a:lnTo>
                    <a:lnTo>
                      <a:pt x="789" y="90"/>
                    </a:lnTo>
                    <a:lnTo>
                      <a:pt x="788" y="90"/>
                    </a:lnTo>
                    <a:lnTo>
                      <a:pt x="788" y="90"/>
                    </a:lnTo>
                    <a:lnTo>
                      <a:pt x="787" y="90"/>
                    </a:lnTo>
                    <a:lnTo>
                      <a:pt x="787" y="90"/>
                    </a:lnTo>
                    <a:lnTo>
                      <a:pt x="786" y="89"/>
                    </a:lnTo>
                    <a:lnTo>
                      <a:pt x="786" y="89"/>
                    </a:lnTo>
                    <a:lnTo>
                      <a:pt x="785" y="89"/>
                    </a:lnTo>
                    <a:lnTo>
                      <a:pt x="785" y="89"/>
                    </a:lnTo>
                    <a:lnTo>
                      <a:pt x="784" y="89"/>
                    </a:lnTo>
                    <a:lnTo>
                      <a:pt x="784" y="89"/>
                    </a:lnTo>
                    <a:lnTo>
                      <a:pt x="784" y="89"/>
                    </a:lnTo>
                    <a:lnTo>
                      <a:pt x="783" y="89"/>
                    </a:lnTo>
                    <a:lnTo>
                      <a:pt x="783" y="89"/>
                    </a:lnTo>
                    <a:lnTo>
                      <a:pt x="782" y="89"/>
                    </a:lnTo>
                    <a:lnTo>
                      <a:pt x="782" y="89"/>
                    </a:lnTo>
                    <a:lnTo>
                      <a:pt x="781" y="89"/>
                    </a:lnTo>
                    <a:lnTo>
                      <a:pt x="781" y="89"/>
                    </a:lnTo>
                    <a:lnTo>
                      <a:pt x="780" y="89"/>
                    </a:lnTo>
                    <a:lnTo>
                      <a:pt x="780" y="89"/>
                    </a:lnTo>
                    <a:lnTo>
                      <a:pt x="779" y="89"/>
                    </a:lnTo>
                    <a:lnTo>
                      <a:pt x="779" y="89"/>
                    </a:lnTo>
                    <a:lnTo>
                      <a:pt x="778" y="88"/>
                    </a:lnTo>
                    <a:lnTo>
                      <a:pt x="778" y="88"/>
                    </a:lnTo>
                    <a:lnTo>
                      <a:pt x="777" y="88"/>
                    </a:lnTo>
                    <a:lnTo>
                      <a:pt x="777" y="88"/>
                    </a:lnTo>
                    <a:lnTo>
                      <a:pt x="776" y="88"/>
                    </a:lnTo>
                    <a:lnTo>
                      <a:pt x="776" y="88"/>
                    </a:lnTo>
                    <a:lnTo>
                      <a:pt x="776" y="88"/>
                    </a:lnTo>
                    <a:lnTo>
                      <a:pt x="774" y="91"/>
                    </a:lnTo>
                    <a:close/>
                    <a:moveTo>
                      <a:pt x="823" y="97"/>
                    </a:moveTo>
                    <a:lnTo>
                      <a:pt x="823" y="97"/>
                    </a:lnTo>
                    <a:lnTo>
                      <a:pt x="823" y="97"/>
                    </a:lnTo>
                    <a:lnTo>
                      <a:pt x="824" y="97"/>
                    </a:lnTo>
                    <a:lnTo>
                      <a:pt x="824" y="97"/>
                    </a:lnTo>
                    <a:lnTo>
                      <a:pt x="825" y="97"/>
                    </a:lnTo>
                    <a:lnTo>
                      <a:pt x="825" y="97"/>
                    </a:lnTo>
                    <a:lnTo>
                      <a:pt x="826" y="97"/>
                    </a:lnTo>
                    <a:lnTo>
                      <a:pt x="826" y="97"/>
                    </a:lnTo>
                    <a:lnTo>
                      <a:pt x="827" y="97"/>
                    </a:lnTo>
                    <a:lnTo>
                      <a:pt x="827" y="97"/>
                    </a:lnTo>
                    <a:lnTo>
                      <a:pt x="828" y="98"/>
                    </a:lnTo>
                    <a:lnTo>
                      <a:pt x="828" y="98"/>
                    </a:lnTo>
                    <a:lnTo>
                      <a:pt x="829" y="98"/>
                    </a:lnTo>
                    <a:lnTo>
                      <a:pt x="829" y="98"/>
                    </a:lnTo>
                    <a:lnTo>
                      <a:pt x="830" y="98"/>
                    </a:lnTo>
                    <a:lnTo>
                      <a:pt x="830" y="98"/>
                    </a:lnTo>
                    <a:lnTo>
                      <a:pt x="831" y="98"/>
                    </a:lnTo>
                    <a:lnTo>
                      <a:pt x="831" y="98"/>
                    </a:lnTo>
                    <a:lnTo>
                      <a:pt x="832" y="98"/>
                    </a:lnTo>
                    <a:lnTo>
                      <a:pt x="832" y="98"/>
                    </a:lnTo>
                    <a:lnTo>
                      <a:pt x="833" y="98"/>
                    </a:lnTo>
                    <a:lnTo>
                      <a:pt x="833" y="98"/>
                    </a:lnTo>
                    <a:lnTo>
                      <a:pt x="834" y="98"/>
                    </a:lnTo>
                    <a:lnTo>
                      <a:pt x="834" y="98"/>
                    </a:lnTo>
                    <a:lnTo>
                      <a:pt x="834" y="98"/>
                    </a:lnTo>
                    <a:lnTo>
                      <a:pt x="835" y="98"/>
                    </a:lnTo>
                    <a:lnTo>
                      <a:pt x="835" y="98"/>
                    </a:lnTo>
                    <a:lnTo>
                      <a:pt x="836" y="98"/>
                    </a:lnTo>
                    <a:lnTo>
                      <a:pt x="836" y="98"/>
                    </a:lnTo>
                    <a:lnTo>
                      <a:pt x="837" y="99"/>
                    </a:lnTo>
                    <a:lnTo>
                      <a:pt x="837" y="99"/>
                    </a:lnTo>
                    <a:lnTo>
                      <a:pt x="838" y="99"/>
                    </a:lnTo>
                    <a:lnTo>
                      <a:pt x="838" y="99"/>
                    </a:lnTo>
                    <a:lnTo>
                      <a:pt x="839" y="99"/>
                    </a:lnTo>
                    <a:lnTo>
                      <a:pt x="839" y="99"/>
                    </a:lnTo>
                    <a:lnTo>
                      <a:pt x="840" y="99"/>
                    </a:lnTo>
                    <a:lnTo>
                      <a:pt x="840" y="99"/>
                    </a:lnTo>
                    <a:lnTo>
                      <a:pt x="841" y="99"/>
                    </a:lnTo>
                    <a:lnTo>
                      <a:pt x="841" y="99"/>
                    </a:lnTo>
                    <a:lnTo>
                      <a:pt x="842" y="99"/>
                    </a:lnTo>
                    <a:lnTo>
                      <a:pt x="842" y="99"/>
                    </a:lnTo>
                    <a:lnTo>
                      <a:pt x="843" y="99"/>
                    </a:lnTo>
                    <a:lnTo>
                      <a:pt x="843" y="99"/>
                    </a:lnTo>
                    <a:lnTo>
                      <a:pt x="844" y="99"/>
                    </a:lnTo>
                    <a:lnTo>
                      <a:pt x="844" y="99"/>
                    </a:lnTo>
                    <a:lnTo>
                      <a:pt x="845" y="99"/>
                    </a:lnTo>
                    <a:lnTo>
                      <a:pt x="845" y="100"/>
                    </a:lnTo>
                    <a:lnTo>
                      <a:pt x="846" y="100"/>
                    </a:lnTo>
                    <a:lnTo>
                      <a:pt x="846" y="100"/>
                    </a:lnTo>
                    <a:lnTo>
                      <a:pt x="846" y="100"/>
                    </a:lnTo>
                    <a:lnTo>
                      <a:pt x="848" y="96"/>
                    </a:lnTo>
                    <a:lnTo>
                      <a:pt x="847" y="96"/>
                    </a:lnTo>
                    <a:lnTo>
                      <a:pt x="847" y="96"/>
                    </a:lnTo>
                    <a:lnTo>
                      <a:pt x="846" y="96"/>
                    </a:lnTo>
                    <a:lnTo>
                      <a:pt x="846" y="96"/>
                    </a:lnTo>
                    <a:lnTo>
                      <a:pt x="845" y="96"/>
                    </a:lnTo>
                    <a:lnTo>
                      <a:pt x="845" y="96"/>
                    </a:lnTo>
                    <a:lnTo>
                      <a:pt x="844" y="96"/>
                    </a:lnTo>
                    <a:lnTo>
                      <a:pt x="844" y="96"/>
                    </a:lnTo>
                    <a:lnTo>
                      <a:pt x="844" y="96"/>
                    </a:lnTo>
                    <a:lnTo>
                      <a:pt x="843" y="96"/>
                    </a:lnTo>
                    <a:lnTo>
                      <a:pt x="842" y="96"/>
                    </a:lnTo>
                    <a:lnTo>
                      <a:pt x="842" y="96"/>
                    </a:lnTo>
                    <a:lnTo>
                      <a:pt x="842" y="96"/>
                    </a:lnTo>
                    <a:lnTo>
                      <a:pt x="841" y="96"/>
                    </a:lnTo>
                    <a:lnTo>
                      <a:pt x="841" y="96"/>
                    </a:lnTo>
                    <a:lnTo>
                      <a:pt x="840" y="95"/>
                    </a:lnTo>
                    <a:lnTo>
                      <a:pt x="840" y="95"/>
                    </a:lnTo>
                    <a:lnTo>
                      <a:pt x="839" y="95"/>
                    </a:lnTo>
                    <a:lnTo>
                      <a:pt x="839" y="95"/>
                    </a:lnTo>
                    <a:lnTo>
                      <a:pt x="838" y="95"/>
                    </a:lnTo>
                    <a:lnTo>
                      <a:pt x="838" y="95"/>
                    </a:lnTo>
                    <a:lnTo>
                      <a:pt x="837" y="95"/>
                    </a:lnTo>
                    <a:lnTo>
                      <a:pt x="837" y="95"/>
                    </a:lnTo>
                    <a:lnTo>
                      <a:pt x="836" y="95"/>
                    </a:lnTo>
                    <a:lnTo>
                      <a:pt x="836" y="95"/>
                    </a:lnTo>
                    <a:lnTo>
                      <a:pt x="835" y="95"/>
                    </a:lnTo>
                    <a:lnTo>
                      <a:pt x="835" y="95"/>
                    </a:lnTo>
                    <a:lnTo>
                      <a:pt x="834" y="95"/>
                    </a:lnTo>
                    <a:lnTo>
                      <a:pt x="834" y="95"/>
                    </a:lnTo>
                    <a:lnTo>
                      <a:pt x="833" y="95"/>
                    </a:lnTo>
                    <a:lnTo>
                      <a:pt x="833" y="95"/>
                    </a:lnTo>
                    <a:lnTo>
                      <a:pt x="832" y="95"/>
                    </a:lnTo>
                    <a:lnTo>
                      <a:pt x="832" y="95"/>
                    </a:lnTo>
                    <a:lnTo>
                      <a:pt x="831" y="95"/>
                    </a:lnTo>
                    <a:lnTo>
                      <a:pt x="831" y="94"/>
                    </a:lnTo>
                    <a:lnTo>
                      <a:pt x="831" y="94"/>
                    </a:lnTo>
                    <a:lnTo>
                      <a:pt x="830" y="94"/>
                    </a:lnTo>
                    <a:lnTo>
                      <a:pt x="830" y="94"/>
                    </a:lnTo>
                    <a:lnTo>
                      <a:pt x="829" y="94"/>
                    </a:lnTo>
                    <a:lnTo>
                      <a:pt x="829" y="94"/>
                    </a:lnTo>
                    <a:lnTo>
                      <a:pt x="828" y="94"/>
                    </a:lnTo>
                    <a:lnTo>
                      <a:pt x="828" y="94"/>
                    </a:lnTo>
                    <a:lnTo>
                      <a:pt x="827" y="94"/>
                    </a:lnTo>
                    <a:lnTo>
                      <a:pt x="827" y="94"/>
                    </a:lnTo>
                    <a:lnTo>
                      <a:pt x="826" y="94"/>
                    </a:lnTo>
                    <a:lnTo>
                      <a:pt x="826" y="94"/>
                    </a:lnTo>
                    <a:lnTo>
                      <a:pt x="825" y="94"/>
                    </a:lnTo>
                    <a:lnTo>
                      <a:pt x="825" y="94"/>
                    </a:lnTo>
                    <a:lnTo>
                      <a:pt x="824" y="94"/>
                    </a:lnTo>
                    <a:lnTo>
                      <a:pt x="824" y="94"/>
                    </a:lnTo>
                    <a:lnTo>
                      <a:pt x="823" y="97"/>
                    </a:lnTo>
                    <a:close/>
                    <a:moveTo>
                      <a:pt x="871" y="102"/>
                    </a:moveTo>
                    <a:lnTo>
                      <a:pt x="871" y="103"/>
                    </a:lnTo>
                    <a:lnTo>
                      <a:pt x="872" y="103"/>
                    </a:lnTo>
                    <a:lnTo>
                      <a:pt x="872" y="103"/>
                    </a:lnTo>
                    <a:lnTo>
                      <a:pt x="873" y="103"/>
                    </a:lnTo>
                    <a:lnTo>
                      <a:pt x="873" y="103"/>
                    </a:lnTo>
                    <a:lnTo>
                      <a:pt x="874" y="103"/>
                    </a:lnTo>
                    <a:lnTo>
                      <a:pt x="874" y="103"/>
                    </a:lnTo>
                    <a:lnTo>
                      <a:pt x="875" y="103"/>
                    </a:lnTo>
                    <a:lnTo>
                      <a:pt x="875" y="103"/>
                    </a:lnTo>
                    <a:lnTo>
                      <a:pt x="876" y="103"/>
                    </a:lnTo>
                    <a:lnTo>
                      <a:pt x="876" y="103"/>
                    </a:lnTo>
                    <a:lnTo>
                      <a:pt x="877" y="103"/>
                    </a:lnTo>
                    <a:lnTo>
                      <a:pt x="877" y="103"/>
                    </a:lnTo>
                    <a:lnTo>
                      <a:pt x="878" y="103"/>
                    </a:lnTo>
                    <a:lnTo>
                      <a:pt x="878" y="103"/>
                    </a:lnTo>
                    <a:lnTo>
                      <a:pt x="879" y="103"/>
                    </a:lnTo>
                    <a:lnTo>
                      <a:pt x="879" y="103"/>
                    </a:lnTo>
                    <a:lnTo>
                      <a:pt x="880" y="103"/>
                    </a:lnTo>
                    <a:lnTo>
                      <a:pt x="880" y="103"/>
                    </a:lnTo>
                    <a:lnTo>
                      <a:pt x="880" y="104"/>
                    </a:lnTo>
                    <a:lnTo>
                      <a:pt x="881" y="104"/>
                    </a:lnTo>
                    <a:lnTo>
                      <a:pt x="881" y="104"/>
                    </a:lnTo>
                    <a:lnTo>
                      <a:pt x="882" y="104"/>
                    </a:lnTo>
                    <a:lnTo>
                      <a:pt x="882" y="104"/>
                    </a:lnTo>
                    <a:lnTo>
                      <a:pt x="883" y="104"/>
                    </a:lnTo>
                    <a:lnTo>
                      <a:pt x="883" y="104"/>
                    </a:lnTo>
                    <a:lnTo>
                      <a:pt x="884" y="104"/>
                    </a:lnTo>
                    <a:lnTo>
                      <a:pt x="884" y="104"/>
                    </a:lnTo>
                    <a:lnTo>
                      <a:pt x="885" y="104"/>
                    </a:lnTo>
                    <a:lnTo>
                      <a:pt x="885" y="104"/>
                    </a:lnTo>
                    <a:lnTo>
                      <a:pt x="886" y="104"/>
                    </a:lnTo>
                    <a:lnTo>
                      <a:pt x="886" y="104"/>
                    </a:lnTo>
                    <a:lnTo>
                      <a:pt x="887" y="104"/>
                    </a:lnTo>
                    <a:lnTo>
                      <a:pt x="887" y="104"/>
                    </a:lnTo>
                    <a:lnTo>
                      <a:pt x="888" y="104"/>
                    </a:lnTo>
                    <a:lnTo>
                      <a:pt x="888" y="104"/>
                    </a:lnTo>
                    <a:lnTo>
                      <a:pt x="889" y="104"/>
                    </a:lnTo>
                    <a:lnTo>
                      <a:pt x="889" y="104"/>
                    </a:lnTo>
                    <a:lnTo>
                      <a:pt x="890" y="105"/>
                    </a:lnTo>
                    <a:lnTo>
                      <a:pt x="890" y="105"/>
                    </a:lnTo>
                    <a:lnTo>
                      <a:pt x="891" y="105"/>
                    </a:lnTo>
                    <a:lnTo>
                      <a:pt x="891" y="105"/>
                    </a:lnTo>
                    <a:lnTo>
                      <a:pt x="891" y="105"/>
                    </a:lnTo>
                    <a:lnTo>
                      <a:pt x="892" y="105"/>
                    </a:lnTo>
                    <a:lnTo>
                      <a:pt x="892" y="105"/>
                    </a:lnTo>
                    <a:lnTo>
                      <a:pt x="893" y="105"/>
                    </a:lnTo>
                    <a:lnTo>
                      <a:pt x="893" y="105"/>
                    </a:lnTo>
                    <a:lnTo>
                      <a:pt x="894" y="105"/>
                    </a:lnTo>
                    <a:lnTo>
                      <a:pt x="894" y="105"/>
                    </a:lnTo>
                    <a:lnTo>
                      <a:pt x="895" y="105"/>
                    </a:lnTo>
                    <a:lnTo>
                      <a:pt x="896" y="102"/>
                    </a:lnTo>
                    <a:lnTo>
                      <a:pt x="896" y="102"/>
                    </a:lnTo>
                    <a:lnTo>
                      <a:pt x="895" y="102"/>
                    </a:lnTo>
                    <a:lnTo>
                      <a:pt x="895" y="102"/>
                    </a:lnTo>
                    <a:lnTo>
                      <a:pt x="894" y="102"/>
                    </a:lnTo>
                    <a:lnTo>
                      <a:pt x="894" y="102"/>
                    </a:lnTo>
                    <a:lnTo>
                      <a:pt x="893" y="102"/>
                    </a:lnTo>
                    <a:lnTo>
                      <a:pt x="893" y="102"/>
                    </a:lnTo>
                    <a:lnTo>
                      <a:pt x="892" y="101"/>
                    </a:lnTo>
                    <a:lnTo>
                      <a:pt x="892" y="101"/>
                    </a:lnTo>
                    <a:lnTo>
                      <a:pt x="891" y="101"/>
                    </a:lnTo>
                    <a:lnTo>
                      <a:pt x="891" y="101"/>
                    </a:lnTo>
                    <a:lnTo>
                      <a:pt x="891" y="101"/>
                    </a:lnTo>
                    <a:lnTo>
                      <a:pt x="890" y="101"/>
                    </a:lnTo>
                    <a:lnTo>
                      <a:pt x="890" y="101"/>
                    </a:lnTo>
                    <a:lnTo>
                      <a:pt x="889" y="101"/>
                    </a:lnTo>
                    <a:lnTo>
                      <a:pt x="888" y="101"/>
                    </a:lnTo>
                    <a:lnTo>
                      <a:pt x="888" y="101"/>
                    </a:lnTo>
                    <a:lnTo>
                      <a:pt x="888" y="101"/>
                    </a:lnTo>
                    <a:lnTo>
                      <a:pt x="887" y="101"/>
                    </a:lnTo>
                    <a:lnTo>
                      <a:pt x="886" y="101"/>
                    </a:lnTo>
                    <a:lnTo>
                      <a:pt x="886" y="101"/>
                    </a:lnTo>
                    <a:lnTo>
                      <a:pt x="886" y="101"/>
                    </a:lnTo>
                    <a:lnTo>
                      <a:pt x="885" y="101"/>
                    </a:lnTo>
                    <a:lnTo>
                      <a:pt x="885" y="101"/>
                    </a:lnTo>
                    <a:lnTo>
                      <a:pt x="884" y="101"/>
                    </a:lnTo>
                    <a:lnTo>
                      <a:pt x="884" y="101"/>
                    </a:lnTo>
                    <a:lnTo>
                      <a:pt x="883" y="100"/>
                    </a:lnTo>
                    <a:lnTo>
                      <a:pt x="883" y="100"/>
                    </a:lnTo>
                    <a:lnTo>
                      <a:pt x="882" y="100"/>
                    </a:lnTo>
                    <a:lnTo>
                      <a:pt x="882" y="100"/>
                    </a:lnTo>
                    <a:lnTo>
                      <a:pt x="881" y="100"/>
                    </a:lnTo>
                    <a:lnTo>
                      <a:pt x="881" y="100"/>
                    </a:lnTo>
                    <a:lnTo>
                      <a:pt x="880" y="100"/>
                    </a:lnTo>
                    <a:lnTo>
                      <a:pt x="880" y="100"/>
                    </a:lnTo>
                    <a:lnTo>
                      <a:pt x="880" y="100"/>
                    </a:lnTo>
                    <a:lnTo>
                      <a:pt x="879" y="100"/>
                    </a:lnTo>
                    <a:lnTo>
                      <a:pt x="879" y="100"/>
                    </a:lnTo>
                    <a:lnTo>
                      <a:pt x="878" y="100"/>
                    </a:lnTo>
                    <a:lnTo>
                      <a:pt x="877" y="100"/>
                    </a:lnTo>
                    <a:lnTo>
                      <a:pt x="877" y="100"/>
                    </a:lnTo>
                    <a:lnTo>
                      <a:pt x="877" y="100"/>
                    </a:lnTo>
                    <a:lnTo>
                      <a:pt x="876" y="100"/>
                    </a:lnTo>
                    <a:lnTo>
                      <a:pt x="875" y="100"/>
                    </a:lnTo>
                    <a:lnTo>
                      <a:pt x="875" y="100"/>
                    </a:lnTo>
                    <a:lnTo>
                      <a:pt x="875" y="100"/>
                    </a:lnTo>
                    <a:lnTo>
                      <a:pt x="874" y="99"/>
                    </a:lnTo>
                    <a:lnTo>
                      <a:pt x="874" y="99"/>
                    </a:lnTo>
                    <a:lnTo>
                      <a:pt x="873" y="99"/>
                    </a:lnTo>
                    <a:lnTo>
                      <a:pt x="873" y="99"/>
                    </a:lnTo>
                    <a:lnTo>
                      <a:pt x="872" y="99"/>
                    </a:lnTo>
                    <a:lnTo>
                      <a:pt x="871" y="102"/>
                    </a:lnTo>
                    <a:close/>
                    <a:moveTo>
                      <a:pt x="919" y="108"/>
                    </a:moveTo>
                    <a:lnTo>
                      <a:pt x="920" y="108"/>
                    </a:lnTo>
                    <a:lnTo>
                      <a:pt x="920" y="108"/>
                    </a:lnTo>
                    <a:lnTo>
                      <a:pt x="921" y="108"/>
                    </a:lnTo>
                    <a:lnTo>
                      <a:pt x="921" y="108"/>
                    </a:lnTo>
                    <a:lnTo>
                      <a:pt x="922" y="108"/>
                    </a:lnTo>
                    <a:lnTo>
                      <a:pt x="922" y="108"/>
                    </a:lnTo>
                    <a:lnTo>
                      <a:pt x="923" y="108"/>
                    </a:lnTo>
                    <a:lnTo>
                      <a:pt x="923" y="108"/>
                    </a:lnTo>
                    <a:lnTo>
                      <a:pt x="924" y="108"/>
                    </a:lnTo>
                    <a:lnTo>
                      <a:pt x="924" y="108"/>
                    </a:lnTo>
                    <a:lnTo>
                      <a:pt x="925" y="109"/>
                    </a:lnTo>
                    <a:lnTo>
                      <a:pt x="925" y="109"/>
                    </a:lnTo>
                    <a:lnTo>
                      <a:pt x="925" y="109"/>
                    </a:lnTo>
                    <a:lnTo>
                      <a:pt x="926" y="109"/>
                    </a:lnTo>
                    <a:lnTo>
                      <a:pt x="926" y="109"/>
                    </a:lnTo>
                    <a:lnTo>
                      <a:pt x="927" y="109"/>
                    </a:lnTo>
                    <a:lnTo>
                      <a:pt x="927" y="109"/>
                    </a:lnTo>
                    <a:lnTo>
                      <a:pt x="928" y="109"/>
                    </a:lnTo>
                    <a:lnTo>
                      <a:pt x="928" y="109"/>
                    </a:lnTo>
                    <a:lnTo>
                      <a:pt x="929" y="109"/>
                    </a:lnTo>
                    <a:lnTo>
                      <a:pt x="929" y="109"/>
                    </a:lnTo>
                    <a:lnTo>
                      <a:pt x="930" y="109"/>
                    </a:lnTo>
                    <a:lnTo>
                      <a:pt x="930" y="109"/>
                    </a:lnTo>
                    <a:lnTo>
                      <a:pt x="931" y="109"/>
                    </a:lnTo>
                    <a:lnTo>
                      <a:pt x="931" y="109"/>
                    </a:lnTo>
                    <a:lnTo>
                      <a:pt x="932" y="109"/>
                    </a:lnTo>
                    <a:lnTo>
                      <a:pt x="932" y="109"/>
                    </a:lnTo>
                    <a:lnTo>
                      <a:pt x="933" y="110"/>
                    </a:lnTo>
                    <a:lnTo>
                      <a:pt x="933" y="110"/>
                    </a:lnTo>
                    <a:lnTo>
                      <a:pt x="934" y="110"/>
                    </a:lnTo>
                    <a:lnTo>
                      <a:pt x="934" y="110"/>
                    </a:lnTo>
                    <a:lnTo>
                      <a:pt x="935" y="110"/>
                    </a:lnTo>
                    <a:lnTo>
                      <a:pt x="935" y="110"/>
                    </a:lnTo>
                    <a:lnTo>
                      <a:pt x="936" y="110"/>
                    </a:lnTo>
                    <a:lnTo>
                      <a:pt x="936" y="110"/>
                    </a:lnTo>
                    <a:lnTo>
                      <a:pt x="937" y="110"/>
                    </a:lnTo>
                    <a:lnTo>
                      <a:pt x="937" y="110"/>
                    </a:lnTo>
                    <a:lnTo>
                      <a:pt x="937" y="110"/>
                    </a:lnTo>
                    <a:lnTo>
                      <a:pt x="938" y="110"/>
                    </a:lnTo>
                    <a:lnTo>
                      <a:pt x="938" y="110"/>
                    </a:lnTo>
                    <a:lnTo>
                      <a:pt x="939" y="110"/>
                    </a:lnTo>
                    <a:lnTo>
                      <a:pt x="939" y="110"/>
                    </a:lnTo>
                    <a:lnTo>
                      <a:pt x="940" y="110"/>
                    </a:lnTo>
                    <a:lnTo>
                      <a:pt x="940" y="110"/>
                    </a:lnTo>
                    <a:lnTo>
                      <a:pt x="941" y="110"/>
                    </a:lnTo>
                    <a:lnTo>
                      <a:pt x="941" y="110"/>
                    </a:lnTo>
                    <a:lnTo>
                      <a:pt x="942" y="111"/>
                    </a:lnTo>
                    <a:lnTo>
                      <a:pt x="942" y="111"/>
                    </a:lnTo>
                    <a:lnTo>
                      <a:pt x="943" y="111"/>
                    </a:lnTo>
                    <a:lnTo>
                      <a:pt x="943" y="111"/>
                    </a:lnTo>
                    <a:lnTo>
                      <a:pt x="945" y="107"/>
                    </a:lnTo>
                    <a:lnTo>
                      <a:pt x="944" y="107"/>
                    </a:lnTo>
                    <a:lnTo>
                      <a:pt x="943" y="107"/>
                    </a:lnTo>
                    <a:lnTo>
                      <a:pt x="943" y="107"/>
                    </a:lnTo>
                    <a:lnTo>
                      <a:pt x="943" y="107"/>
                    </a:lnTo>
                    <a:lnTo>
                      <a:pt x="942" y="107"/>
                    </a:lnTo>
                    <a:lnTo>
                      <a:pt x="942" y="107"/>
                    </a:lnTo>
                    <a:lnTo>
                      <a:pt x="941" y="107"/>
                    </a:lnTo>
                    <a:lnTo>
                      <a:pt x="941" y="107"/>
                    </a:lnTo>
                    <a:lnTo>
                      <a:pt x="940" y="107"/>
                    </a:lnTo>
                    <a:lnTo>
                      <a:pt x="940" y="107"/>
                    </a:lnTo>
                    <a:lnTo>
                      <a:pt x="939" y="107"/>
                    </a:lnTo>
                    <a:lnTo>
                      <a:pt x="939" y="107"/>
                    </a:lnTo>
                    <a:lnTo>
                      <a:pt x="938" y="107"/>
                    </a:lnTo>
                    <a:lnTo>
                      <a:pt x="938" y="107"/>
                    </a:lnTo>
                    <a:lnTo>
                      <a:pt x="937" y="107"/>
                    </a:lnTo>
                    <a:lnTo>
                      <a:pt x="937" y="107"/>
                    </a:lnTo>
                    <a:lnTo>
                      <a:pt x="937" y="107"/>
                    </a:lnTo>
                    <a:lnTo>
                      <a:pt x="936" y="106"/>
                    </a:lnTo>
                    <a:lnTo>
                      <a:pt x="935" y="106"/>
                    </a:lnTo>
                    <a:lnTo>
                      <a:pt x="935" y="106"/>
                    </a:lnTo>
                    <a:lnTo>
                      <a:pt x="935" y="106"/>
                    </a:lnTo>
                    <a:lnTo>
                      <a:pt x="934" y="106"/>
                    </a:lnTo>
                    <a:lnTo>
                      <a:pt x="934" y="106"/>
                    </a:lnTo>
                    <a:lnTo>
                      <a:pt x="933" y="106"/>
                    </a:lnTo>
                    <a:lnTo>
                      <a:pt x="932" y="106"/>
                    </a:lnTo>
                    <a:lnTo>
                      <a:pt x="932" y="106"/>
                    </a:lnTo>
                    <a:lnTo>
                      <a:pt x="932" y="106"/>
                    </a:lnTo>
                    <a:lnTo>
                      <a:pt x="931" y="106"/>
                    </a:lnTo>
                    <a:lnTo>
                      <a:pt x="931" y="106"/>
                    </a:lnTo>
                    <a:lnTo>
                      <a:pt x="930" y="106"/>
                    </a:lnTo>
                    <a:lnTo>
                      <a:pt x="930" y="106"/>
                    </a:lnTo>
                    <a:lnTo>
                      <a:pt x="929" y="106"/>
                    </a:lnTo>
                    <a:lnTo>
                      <a:pt x="929" y="106"/>
                    </a:lnTo>
                    <a:lnTo>
                      <a:pt x="928" y="106"/>
                    </a:lnTo>
                    <a:lnTo>
                      <a:pt x="928" y="105"/>
                    </a:lnTo>
                    <a:lnTo>
                      <a:pt x="927" y="105"/>
                    </a:lnTo>
                    <a:lnTo>
                      <a:pt x="927" y="105"/>
                    </a:lnTo>
                    <a:lnTo>
                      <a:pt x="926" y="105"/>
                    </a:lnTo>
                    <a:lnTo>
                      <a:pt x="926" y="105"/>
                    </a:lnTo>
                    <a:lnTo>
                      <a:pt x="925" y="105"/>
                    </a:lnTo>
                    <a:lnTo>
                      <a:pt x="925" y="105"/>
                    </a:lnTo>
                    <a:lnTo>
                      <a:pt x="924" y="105"/>
                    </a:lnTo>
                    <a:lnTo>
                      <a:pt x="924" y="105"/>
                    </a:lnTo>
                    <a:lnTo>
                      <a:pt x="924" y="105"/>
                    </a:lnTo>
                    <a:lnTo>
                      <a:pt x="923" y="105"/>
                    </a:lnTo>
                    <a:lnTo>
                      <a:pt x="923" y="105"/>
                    </a:lnTo>
                    <a:lnTo>
                      <a:pt x="922" y="105"/>
                    </a:lnTo>
                    <a:lnTo>
                      <a:pt x="921" y="105"/>
                    </a:lnTo>
                    <a:lnTo>
                      <a:pt x="921" y="105"/>
                    </a:lnTo>
                    <a:lnTo>
                      <a:pt x="921" y="105"/>
                    </a:lnTo>
                    <a:lnTo>
                      <a:pt x="919" y="108"/>
                    </a:lnTo>
                    <a:close/>
                    <a:moveTo>
                      <a:pt x="968" y="113"/>
                    </a:moveTo>
                    <a:lnTo>
                      <a:pt x="968" y="114"/>
                    </a:lnTo>
                    <a:lnTo>
                      <a:pt x="969" y="114"/>
                    </a:lnTo>
                    <a:lnTo>
                      <a:pt x="969" y="114"/>
                    </a:lnTo>
                    <a:lnTo>
                      <a:pt x="970" y="114"/>
                    </a:lnTo>
                    <a:lnTo>
                      <a:pt x="970" y="114"/>
                    </a:lnTo>
                    <a:lnTo>
                      <a:pt x="971" y="114"/>
                    </a:lnTo>
                    <a:lnTo>
                      <a:pt x="971" y="114"/>
                    </a:lnTo>
                    <a:lnTo>
                      <a:pt x="971" y="114"/>
                    </a:lnTo>
                    <a:lnTo>
                      <a:pt x="972" y="114"/>
                    </a:lnTo>
                    <a:lnTo>
                      <a:pt x="973" y="114"/>
                    </a:lnTo>
                    <a:lnTo>
                      <a:pt x="973" y="114"/>
                    </a:lnTo>
                    <a:lnTo>
                      <a:pt x="973" y="114"/>
                    </a:lnTo>
                    <a:lnTo>
                      <a:pt x="974" y="114"/>
                    </a:lnTo>
                    <a:lnTo>
                      <a:pt x="974" y="114"/>
                    </a:lnTo>
                    <a:lnTo>
                      <a:pt x="975" y="114"/>
                    </a:lnTo>
                    <a:lnTo>
                      <a:pt x="975" y="114"/>
                    </a:lnTo>
                    <a:lnTo>
                      <a:pt x="976" y="114"/>
                    </a:lnTo>
                    <a:lnTo>
                      <a:pt x="976" y="114"/>
                    </a:lnTo>
                    <a:lnTo>
                      <a:pt x="977" y="114"/>
                    </a:lnTo>
                    <a:lnTo>
                      <a:pt x="977" y="115"/>
                    </a:lnTo>
                    <a:lnTo>
                      <a:pt x="978" y="115"/>
                    </a:lnTo>
                    <a:lnTo>
                      <a:pt x="978" y="115"/>
                    </a:lnTo>
                    <a:lnTo>
                      <a:pt x="979" y="115"/>
                    </a:lnTo>
                    <a:lnTo>
                      <a:pt x="979" y="115"/>
                    </a:lnTo>
                    <a:lnTo>
                      <a:pt x="980" y="115"/>
                    </a:lnTo>
                    <a:lnTo>
                      <a:pt x="980" y="115"/>
                    </a:lnTo>
                    <a:lnTo>
                      <a:pt x="981" y="115"/>
                    </a:lnTo>
                    <a:lnTo>
                      <a:pt x="981" y="115"/>
                    </a:lnTo>
                    <a:lnTo>
                      <a:pt x="982" y="115"/>
                    </a:lnTo>
                    <a:lnTo>
                      <a:pt x="982" y="115"/>
                    </a:lnTo>
                    <a:lnTo>
                      <a:pt x="982" y="115"/>
                    </a:lnTo>
                    <a:lnTo>
                      <a:pt x="983" y="115"/>
                    </a:lnTo>
                    <a:lnTo>
                      <a:pt x="984" y="115"/>
                    </a:lnTo>
                    <a:lnTo>
                      <a:pt x="984" y="115"/>
                    </a:lnTo>
                    <a:lnTo>
                      <a:pt x="984" y="115"/>
                    </a:lnTo>
                    <a:lnTo>
                      <a:pt x="985" y="115"/>
                    </a:lnTo>
                    <a:lnTo>
                      <a:pt x="985" y="115"/>
                    </a:lnTo>
                    <a:lnTo>
                      <a:pt x="986" y="115"/>
                    </a:lnTo>
                    <a:lnTo>
                      <a:pt x="986" y="116"/>
                    </a:lnTo>
                    <a:lnTo>
                      <a:pt x="987" y="116"/>
                    </a:lnTo>
                    <a:lnTo>
                      <a:pt x="987" y="116"/>
                    </a:lnTo>
                    <a:lnTo>
                      <a:pt x="988" y="116"/>
                    </a:lnTo>
                    <a:lnTo>
                      <a:pt x="988" y="116"/>
                    </a:lnTo>
                    <a:lnTo>
                      <a:pt x="989" y="116"/>
                    </a:lnTo>
                    <a:lnTo>
                      <a:pt x="989" y="116"/>
                    </a:lnTo>
                    <a:lnTo>
                      <a:pt x="990" y="116"/>
                    </a:lnTo>
                    <a:lnTo>
                      <a:pt x="990" y="116"/>
                    </a:lnTo>
                    <a:lnTo>
                      <a:pt x="991" y="116"/>
                    </a:lnTo>
                    <a:lnTo>
                      <a:pt x="991" y="116"/>
                    </a:lnTo>
                    <a:lnTo>
                      <a:pt x="992" y="116"/>
                    </a:lnTo>
                    <a:lnTo>
                      <a:pt x="993" y="113"/>
                    </a:lnTo>
                    <a:lnTo>
                      <a:pt x="993" y="113"/>
                    </a:lnTo>
                    <a:lnTo>
                      <a:pt x="992" y="113"/>
                    </a:lnTo>
                    <a:lnTo>
                      <a:pt x="992" y="113"/>
                    </a:lnTo>
                    <a:lnTo>
                      <a:pt x="991" y="113"/>
                    </a:lnTo>
                    <a:lnTo>
                      <a:pt x="991" y="113"/>
                    </a:lnTo>
                    <a:lnTo>
                      <a:pt x="990" y="113"/>
                    </a:lnTo>
                    <a:lnTo>
                      <a:pt x="990" y="113"/>
                    </a:lnTo>
                    <a:lnTo>
                      <a:pt x="989" y="113"/>
                    </a:lnTo>
                    <a:lnTo>
                      <a:pt x="989" y="113"/>
                    </a:lnTo>
                    <a:lnTo>
                      <a:pt x="988" y="112"/>
                    </a:lnTo>
                    <a:lnTo>
                      <a:pt x="988" y="112"/>
                    </a:lnTo>
                    <a:lnTo>
                      <a:pt x="987" y="112"/>
                    </a:lnTo>
                    <a:lnTo>
                      <a:pt x="987" y="112"/>
                    </a:lnTo>
                    <a:lnTo>
                      <a:pt x="986" y="112"/>
                    </a:lnTo>
                    <a:lnTo>
                      <a:pt x="986" y="112"/>
                    </a:lnTo>
                    <a:lnTo>
                      <a:pt x="985" y="112"/>
                    </a:lnTo>
                    <a:lnTo>
                      <a:pt x="985" y="112"/>
                    </a:lnTo>
                    <a:lnTo>
                      <a:pt x="984" y="112"/>
                    </a:lnTo>
                    <a:lnTo>
                      <a:pt x="984" y="112"/>
                    </a:lnTo>
                    <a:lnTo>
                      <a:pt x="983" y="112"/>
                    </a:lnTo>
                    <a:lnTo>
                      <a:pt x="983" y="112"/>
                    </a:lnTo>
                    <a:lnTo>
                      <a:pt x="982" y="112"/>
                    </a:lnTo>
                    <a:lnTo>
                      <a:pt x="982" y="112"/>
                    </a:lnTo>
                    <a:lnTo>
                      <a:pt x="982" y="112"/>
                    </a:lnTo>
                    <a:lnTo>
                      <a:pt x="981" y="112"/>
                    </a:lnTo>
                    <a:lnTo>
                      <a:pt x="981" y="112"/>
                    </a:lnTo>
                    <a:lnTo>
                      <a:pt x="980" y="111"/>
                    </a:lnTo>
                    <a:lnTo>
                      <a:pt x="979" y="111"/>
                    </a:lnTo>
                    <a:lnTo>
                      <a:pt x="979" y="111"/>
                    </a:lnTo>
                    <a:lnTo>
                      <a:pt x="979" y="111"/>
                    </a:lnTo>
                    <a:lnTo>
                      <a:pt x="978" y="111"/>
                    </a:lnTo>
                    <a:lnTo>
                      <a:pt x="978" y="111"/>
                    </a:lnTo>
                    <a:lnTo>
                      <a:pt x="977" y="111"/>
                    </a:lnTo>
                    <a:lnTo>
                      <a:pt x="977" y="111"/>
                    </a:lnTo>
                    <a:lnTo>
                      <a:pt x="976" y="111"/>
                    </a:lnTo>
                    <a:lnTo>
                      <a:pt x="976" y="111"/>
                    </a:lnTo>
                    <a:lnTo>
                      <a:pt x="975" y="111"/>
                    </a:lnTo>
                    <a:lnTo>
                      <a:pt x="975" y="111"/>
                    </a:lnTo>
                    <a:lnTo>
                      <a:pt x="974" y="111"/>
                    </a:lnTo>
                    <a:lnTo>
                      <a:pt x="974" y="111"/>
                    </a:lnTo>
                    <a:lnTo>
                      <a:pt x="973" y="111"/>
                    </a:lnTo>
                    <a:lnTo>
                      <a:pt x="973" y="111"/>
                    </a:lnTo>
                    <a:lnTo>
                      <a:pt x="972" y="111"/>
                    </a:lnTo>
                    <a:lnTo>
                      <a:pt x="972" y="111"/>
                    </a:lnTo>
                    <a:lnTo>
                      <a:pt x="971" y="111"/>
                    </a:lnTo>
                    <a:lnTo>
                      <a:pt x="971" y="110"/>
                    </a:lnTo>
                    <a:lnTo>
                      <a:pt x="971" y="110"/>
                    </a:lnTo>
                    <a:lnTo>
                      <a:pt x="970" y="110"/>
                    </a:lnTo>
                    <a:lnTo>
                      <a:pt x="970" y="110"/>
                    </a:lnTo>
                    <a:lnTo>
                      <a:pt x="969" y="110"/>
                    </a:lnTo>
                    <a:lnTo>
                      <a:pt x="968" y="113"/>
                    </a:lnTo>
                    <a:close/>
                    <a:moveTo>
                      <a:pt x="1016" y="119"/>
                    </a:move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8" y="119"/>
                    </a:lnTo>
                    <a:lnTo>
                      <a:pt x="1018" y="119"/>
                    </a:lnTo>
                    <a:lnTo>
                      <a:pt x="1019" y="119"/>
                    </a:lnTo>
                    <a:lnTo>
                      <a:pt x="1019" y="119"/>
                    </a:lnTo>
                    <a:lnTo>
                      <a:pt x="1020" y="119"/>
                    </a:lnTo>
                    <a:lnTo>
                      <a:pt x="1020" y="119"/>
                    </a:lnTo>
                    <a:lnTo>
                      <a:pt x="1021" y="120"/>
                    </a:lnTo>
                    <a:lnTo>
                      <a:pt x="1022" y="120"/>
                    </a:lnTo>
                    <a:lnTo>
                      <a:pt x="1022" y="120"/>
                    </a:lnTo>
                    <a:lnTo>
                      <a:pt x="1022" y="120"/>
                    </a:lnTo>
                    <a:lnTo>
                      <a:pt x="1023" y="120"/>
                    </a:lnTo>
                    <a:lnTo>
                      <a:pt x="1023" y="120"/>
                    </a:lnTo>
                    <a:lnTo>
                      <a:pt x="1024" y="120"/>
                    </a:lnTo>
                    <a:lnTo>
                      <a:pt x="1024" y="120"/>
                    </a:lnTo>
                    <a:lnTo>
                      <a:pt x="1025" y="120"/>
                    </a:lnTo>
                    <a:lnTo>
                      <a:pt x="1025" y="120"/>
                    </a:lnTo>
                    <a:lnTo>
                      <a:pt x="1026" y="120"/>
                    </a:lnTo>
                    <a:lnTo>
                      <a:pt x="1026" y="120"/>
                    </a:lnTo>
                    <a:lnTo>
                      <a:pt x="1027" y="120"/>
                    </a:lnTo>
                    <a:lnTo>
                      <a:pt x="1027" y="120"/>
                    </a:lnTo>
                    <a:lnTo>
                      <a:pt x="1028" y="120"/>
                    </a:lnTo>
                    <a:lnTo>
                      <a:pt x="1028" y="120"/>
                    </a:lnTo>
                    <a:lnTo>
                      <a:pt x="1028" y="120"/>
                    </a:lnTo>
                    <a:lnTo>
                      <a:pt x="1029" y="120"/>
                    </a:lnTo>
                    <a:lnTo>
                      <a:pt x="1029" y="121"/>
                    </a:lnTo>
                    <a:lnTo>
                      <a:pt x="1030" y="121"/>
                    </a:lnTo>
                    <a:lnTo>
                      <a:pt x="1030" y="121"/>
                    </a:lnTo>
                    <a:lnTo>
                      <a:pt x="1031" y="121"/>
                    </a:lnTo>
                    <a:lnTo>
                      <a:pt x="1031" y="121"/>
                    </a:lnTo>
                    <a:lnTo>
                      <a:pt x="1032" y="121"/>
                    </a:lnTo>
                    <a:lnTo>
                      <a:pt x="1033" y="121"/>
                    </a:lnTo>
                    <a:lnTo>
                      <a:pt x="1033" y="121"/>
                    </a:lnTo>
                    <a:lnTo>
                      <a:pt x="1033" y="121"/>
                    </a:lnTo>
                    <a:lnTo>
                      <a:pt x="1034" y="121"/>
                    </a:lnTo>
                    <a:lnTo>
                      <a:pt x="1034" y="121"/>
                    </a:lnTo>
                    <a:lnTo>
                      <a:pt x="1035" y="121"/>
                    </a:lnTo>
                    <a:lnTo>
                      <a:pt x="1035" y="121"/>
                    </a:lnTo>
                    <a:lnTo>
                      <a:pt x="1036" y="121"/>
                    </a:lnTo>
                    <a:lnTo>
                      <a:pt x="1036" y="121"/>
                    </a:lnTo>
                    <a:lnTo>
                      <a:pt x="1037" y="121"/>
                    </a:lnTo>
                    <a:lnTo>
                      <a:pt x="1037" y="121"/>
                    </a:lnTo>
                    <a:lnTo>
                      <a:pt x="1038" y="121"/>
                    </a:lnTo>
                    <a:lnTo>
                      <a:pt x="1038" y="121"/>
                    </a:lnTo>
                    <a:lnTo>
                      <a:pt x="1039" y="122"/>
                    </a:lnTo>
                    <a:lnTo>
                      <a:pt x="1039" y="122"/>
                    </a:lnTo>
                    <a:lnTo>
                      <a:pt x="1039" y="122"/>
                    </a:lnTo>
                    <a:lnTo>
                      <a:pt x="1040" y="122"/>
                    </a:lnTo>
                    <a:lnTo>
                      <a:pt x="1041" y="118"/>
                    </a:lnTo>
                    <a:lnTo>
                      <a:pt x="1041" y="118"/>
                    </a:lnTo>
                    <a:lnTo>
                      <a:pt x="1040" y="118"/>
                    </a:lnTo>
                    <a:lnTo>
                      <a:pt x="1040" y="118"/>
                    </a:lnTo>
                    <a:lnTo>
                      <a:pt x="1039" y="118"/>
                    </a:lnTo>
                    <a:lnTo>
                      <a:pt x="1039" y="118"/>
                    </a:lnTo>
                    <a:lnTo>
                      <a:pt x="1039" y="118"/>
                    </a:lnTo>
                    <a:lnTo>
                      <a:pt x="1038" y="118"/>
                    </a:lnTo>
                    <a:lnTo>
                      <a:pt x="1038" y="118"/>
                    </a:lnTo>
                    <a:lnTo>
                      <a:pt x="1037" y="118"/>
                    </a:lnTo>
                    <a:lnTo>
                      <a:pt x="1037" y="118"/>
                    </a:lnTo>
                    <a:lnTo>
                      <a:pt x="1036" y="118"/>
                    </a:lnTo>
                    <a:lnTo>
                      <a:pt x="1036" y="118"/>
                    </a:lnTo>
                    <a:lnTo>
                      <a:pt x="1035" y="118"/>
                    </a:lnTo>
                    <a:lnTo>
                      <a:pt x="1035" y="118"/>
                    </a:lnTo>
                    <a:lnTo>
                      <a:pt x="1034" y="118"/>
                    </a:lnTo>
                    <a:lnTo>
                      <a:pt x="1034" y="118"/>
                    </a:lnTo>
                    <a:lnTo>
                      <a:pt x="1033" y="118"/>
                    </a:lnTo>
                    <a:lnTo>
                      <a:pt x="1033" y="117"/>
                    </a:lnTo>
                    <a:lnTo>
                      <a:pt x="1032" y="117"/>
                    </a:lnTo>
                    <a:lnTo>
                      <a:pt x="1032" y="117"/>
                    </a:lnTo>
                    <a:lnTo>
                      <a:pt x="1031" y="117"/>
                    </a:lnTo>
                    <a:lnTo>
                      <a:pt x="1031" y="117"/>
                    </a:lnTo>
                    <a:lnTo>
                      <a:pt x="1030" y="117"/>
                    </a:lnTo>
                    <a:lnTo>
                      <a:pt x="1030" y="117"/>
                    </a:lnTo>
                    <a:lnTo>
                      <a:pt x="1029" y="117"/>
                    </a:lnTo>
                    <a:lnTo>
                      <a:pt x="1029" y="117"/>
                    </a:lnTo>
                    <a:lnTo>
                      <a:pt x="1028" y="117"/>
                    </a:lnTo>
                    <a:lnTo>
                      <a:pt x="1028" y="117"/>
                    </a:lnTo>
                    <a:lnTo>
                      <a:pt x="1028" y="117"/>
                    </a:lnTo>
                    <a:lnTo>
                      <a:pt x="1027" y="117"/>
                    </a:lnTo>
                    <a:lnTo>
                      <a:pt x="1027" y="117"/>
                    </a:lnTo>
                    <a:lnTo>
                      <a:pt x="1026" y="117"/>
                    </a:lnTo>
                    <a:lnTo>
                      <a:pt x="1026" y="117"/>
                    </a:lnTo>
                    <a:lnTo>
                      <a:pt x="1025" y="117"/>
                    </a:lnTo>
                    <a:lnTo>
                      <a:pt x="1025" y="117"/>
                    </a:lnTo>
                    <a:lnTo>
                      <a:pt x="1024" y="117"/>
                    </a:lnTo>
                    <a:lnTo>
                      <a:pt x="1024" y="116"/>
                    </a:lnTo>
                    <a:lnTo>
                      <a:pt x="1023" y="116"/>
                    </a:lnTo>
                    <a:lnTo>
                      <a:pt x="1023" y="116"/>
                    </a:lnTo>
                    <a:lnTo>
                      <a:pt x="1022" y="116"/>
                    </a:lnTo>
                    <a:lnTo>
                      <a:pt x="1022" y="116"/>
                    </a:lnTo>
                    <a:lnTo>
                      <a:pt x="1021" y="116"/>
                    </a:lnTo>
                    <a:lnTo>
                      <a:pt x="1021" y="116"/>
                    </a:lnTo>
                    <a:lnTo>
                      <a:pt x="1020" y="116"/>
                    </a:lnTo>
                    <a:lnTo>
                      <a:pt x="1020" y="116"/>
                    </a:lnTo>
                    <a:lnTo>
                      <a:pt x="1019" y="116"/>
                    </a:lnTo>
                    <a:lnTo>
                      <a:pt x="1019" y="116"/>
                    </a:lnTo>
                    <a:lnTo>
                      <a:pt x="1018" y="116"/>
                    </a:lnTo>
                    <a:lnTo>
                      <a:pt x="1018" y="116"/>
                    </a:lnTo>
                    <a:lnTo>
                      <a:pt x="1017" y="116"/>
                    </a:lnTo>
                    <a:lnTo>
                      <a:pt x="1016" y="119"/>
                    </a:lnTo>
                    <a:close/>
                    <a:moveTo>
                      <a:pt x="1064" y="124"/>
                    </a:moveTo>
                    <a:lnTo>
                      <a:pt x="1065" y="125"/>
                    </a:lnTo>
                    <a:lnTo>
                      <a:pt x="1066" y="125"/>
                    </a:lnTo>
                    <a:lnTo>
                      <a:pt x="1066" y="125"/>
                    </a:lnTo>
                    <a:lnTo>
                      <a:pt x="1066" y="125"/>
                    </a:lnTo>
                    <a:lnTo>
                      <a:pt x="1067" y="125"/>
                    </a:lnTo>
                    <a:lnTo>
                      <a:pt x="1067" y="125"/>
                    </a:lnTo>
                    <a:lnTo>
                      <a:pt x="1068" y="125"/>
                    </a:lnTo>
                    <a:lnTo>
                      <a:pt x="1068" y="125"/>
                    </a:lnTo>
                    <a:lnTo>
                      <a:pt x="1069" y="125"/>
                    </a:lnTo>
                    <a:lnTo>
                      <a:pt x="1069" y="125"/>
                    </a:lnTo>
                    <a:lnTo>
                      <a:pt x="1070" y="125"/>
                    </a:lnTo>
                    <a:lnTo>
                      <a:pt x="1070" y="125"/>
                    </a:lnTo>
                    <a:lnTo>
                      <a:pt x="1071" y="125"/>
                    </a:lnTo>
                    <a:lnTo>
                      <a:pt x="1071" y="125"/>
                    </a:lnTo>
                    <a:lnTo>
                      <a:pt x="1072" y="125"/>
                    </a:lnTo>
                    <a:lnTo>
                      <a:pt x="1072" y="125"/>
                    </a:lnTo>
                    <a:lnTo>
                      <a:pt x="1073" y="125"/>
                    </a:lnTo>
                    <a:lnTo>
                      <a:pt x="1073" y="125"/>
                    </a:lnTo>
                    <a:lnTo>
                      <a:pt x="1073" y="125"/>
                    </a:lnTo>
                    <a:lnTo>
                      <a:pt x="1074" y="126"/>
                    </a:lnTo>
                    <a:lnTo>
                      <a:pt x="1074" y="126"/>
                    </a:lnTo>
                    <a:lnTo>
                      <a:pt x="1075" y="126"/>
                    </a:lnTo>
                    <a:lnTo>
                      <a:pt x="1075" y="126"/>
                    </a:lnTo>
                    <a:lnTo>
                      <a:pt x="1076" y="126"/>
                    </a:lnTo>
                    <a:lnTo>
                      <a:pt x="1077" y="126"/>
                    </a:lnTo>
                    <a:lnTo>
                      <a:pt x="1077" y="126"/>
                    </a:lnTo>
                    <a:lnTo>
                      <a:pt x="1077" y="126"/>
                    </a:lnTo>
                    <a:lnTo>
                      <a:pt x="1078" y="126"/>
                    </a:lnTo>
                    <a:lnTo>
                      <a:pt x="1078" y="126"/>
                    </a:lnTo>
                    <a:lnTo>
                      <a:pt x="1079" y="126"/>
                    </a:lnTo>
                    <a:lnTo>
                      <a:pt x="1079" y="126"/>
                    </a:lnTo>
                    <a:lnTo>
                      <a:pt x="1080" y="126"/>
                    </a:lnTo>
                    <a:lnTo>
                      <a:pt x="1080" y="126"/>
                    </a:lnTo>
                    <a:lnTo>
                      <a:pt x="1081" y="126"/>
                    </a:lnTo>
                    <a:lnTo>
                      <a:pt x="1081" y="126"/>
                    </a:lnTo>
                    <a:lnTo>
                      <a:pt x="1082" y="126"/>
                    </a:lnTo>
                    <a:lnTo>
                      <a:pt x="1082" y="127"/>
                    </a:lnTo>
                    <a:lnTo>
                      <a:pt x="1083" y="127"/>
                    </a:lnTo>
                    <a:lnTo>
                      <a:pt x="1083" y="127"/>
                    </a:lnTo>
                    <a:lnTo>
                      <a:pt x="1084" y="127"/>
                    </a:lnTo>
                    <a:lnTo>
                      <a:pt x="1084" y="127"/>
                    </a:lnTo>
                    <a:lnTo>
                      <a:pt x="1085" y="127"/>
                    </a:lnTo>
                    <a:lnTo>
                      <a:pt x="1085" y="127"/>
                    </a:lnTo>
                    <a:lnTo>
                      <a:pt x="1085" y="127"/>
                    </a:lnTo>
                    <a:lnTo>
                      <a:pt x="1086" y="127"/>
                    </a:lnTo>
                    <a:lnTo>
                      <a:pt x="1086" y="127"/>
                    </a:lnTo>
                    <a:lnTo>
                      <a:pt x="1087" y="127"/>
                    </a:lnTo>
                    <a:lnTo>
                      <a:pt x="1088" y="127"/>
                    </a:lnTo>
                    <a:lnTo>
                      <a:pt x="1088" y="127"/>
                    </a:lnTo>
                    <a:lnTo>
                      <a:pt x="1088" y="127"/>
                    </a:lnTo>
                    <a:lnTo>
                      <a:pt x="1090" y="124"/>
                    </a:lnTo>
                    <a:lnTo>
                      <a:pt x="1089" y="124"/>
                    </a:lnTo>
                    <a:lnTo>
                      <a:pt x="1089" y="124"/>
                    </a:lnTo>
                    <a:lnTo>
                      <a:pt x="1088" y="124"/>
                    </a:lnTo>
                    <a:lnTo>
                      <a:pt x="1088" y="124"/>
                    </a:lnTo>
                    <a:lnTo>
                      <a:pt x="1087" y="124"/>
                    </a:lnTo>
                    <a:lnTo>
                      <a:pt x="1087" y="124"/>
                    </a:lnTo>
                    <a:lnTo>
                      <a:pt x="1086" y="124"/>
                    </a:lnTo>
                    <a:lnTo>
                      <a:pt x="1086" y="124"/>
                    </a:lnTo>
                    <a:lnTo>
                      <a:pt x="1085" y="124"/>
                    </a:lnTo>
                    <a:lnTo>
                      <a:pt x="1085" y="123"/>
                    </a:lnTo>
                    <a:lnTo>
                      <a:pt x="1084" y="123"/>
                    </a:lnTo>
                    <a:lnTo>
                      <a:pt x="1084" y="123"/>
                    </a:lnTo>
                    <a:lnTo>
                      <a:pt x="1084" y="123"/>
                    </a:lnTo>
                    <a:lnTo>
                      <a:pt x="1083" y="123"/>
                    </a:lnTo>
                    <a:lnTo>
                      <a:pt x="1083" y="123"/>
                    </a:lnTo>
                    <a:lnTo>
                      <a:pt x="1082" y="123"/>
                    </a:lnTo>
                    <a:lnTo>
                      <a:pt x="1082" y="123"/>
                    </a:lnTo>
                    <a:lnTo>
                      <a:pt x="1081" y="123"/>
                    </a:lnTo>
                    <a:lnTo>
                      <a:pt x="1081" y="123"/>
                    </a:lnTo>
                    <a:lnTo>
                      <a:pt x="1080" y="123"/>
                    </a:lnTo>
                    <a:lnTo>
                      <a:pt x="1080" y="123"/>
                    </a:lnTo>
                    <a:lnTo>
                      <a:pt x="1079" y="123"/>
                    </a:lnTo>
                    <a:lnTo>
                      <a:pt x="1079" y="123"/>
                    </a:lnTo>
                    <a:lnTo>
                      <a:pt x="1078" y="123"/>
                    </a:lnTo>
                    <a:lnTo>
                      <a:pt x="1078" y="123"/>
                    </a:lnTo>
                    <a:lnTo>
                      <a:pt x="1077" y="123"/>
                    </a:lnTo>
                    <a:lnTo>
                      <a:pt x="1077" y="123"/>
                    </a:lnTo>
                    <a:lnTo>
                      <a:pt x="1076" y="123"/>
                    </a:lnTo>
                    <a:lnTo>
                      <a:pt x="1076" y="122"/>
                    </a:lnTo>
                    <a:lnTo>
                      <a:pt x="1075" y="122"/>
                    </a:lnTo>
                    <a:lnTo>
                      <a:pt x="1075" y="122"/>
                    </a:lnTo>
                    <a:lnTo>
                      <a:pt x="1074" y="122"/>
                    </a:lnTo>
                    <a:lnTo>
                      <a:pt x="1074" y="122"/>
                    </a:lnTo>
                    <a:lnTo>
                      <a:pt x="1073" y="122"/>
                    </a:lnTo>
                    <a:lnTo>
                      <a:pt x="1073" y="122"/>
                    </a:lnTo>
                    <a:lnTo>
                      <a:pt x="1073" y="122"/>
                    </a:lnTo>
                    <a:lnTo>
                      <a:pt x="1072" y="122"/>
                    </a:lnTo>
                    <a:lnTo>
                      <a:pt x="1072" y="122"/>
                    </a:lnTo>
                    <a:lnTo>
                      <a:pt x="1071" y="122"/>
                    </a:lnTo>
                    <a:lnTo>
                      <a:pt x="1071" y="122"/>
                    </a:lnTo>
                    <a:lnTo>
                      <a:pt x="1070" y="122"/>
                    </a:lnTo>
                    <a:lnTo>
                      <a:pt x="1070" y="122"/>
                    </a:lnTo>
                    <a:lnTo>
                      <a:pt x="1069" y="122"/>
                    </a:lnTo>
                    <a:lnTo>
                      <a:pt x="1069" y="122"/>
                    </a:lnTo>
                    <a:lnTo>
                      <a:pt x="1068" y="122"/>
                    </a:lnTo>
                    <a:lnTo>
                      <a:pt x="1068" y="121"/>
                    </a:lnTo>
                    <a:lnTo>
                      <a:pt x="1067" y="121"/>
                    </a:lnTo>
                    <a:lnTo>
                      <a:pt x="1067" y="121"/>
                    </a:lnTo>
                    <a:lnTo>
                      <a:pt x="1066" y="121"/>
                    </a:lnTo>
                    <a:lnTo>
                      <a:pt x="1066" y="121"/>
                    </a:lnTo>
                    <a:lnTo>
                      <a:pt x="1064" y="124"/>
                    </a:lnTo>
                    <a:close/>
                    <a:moveTo>
                      <a:pt x="1113" y="130"/>
                    </a:moveTo>
                    <a:lnTo>
                      <a:pt x="1113" y="130"/>
                    </a:lnTo>
                    <a:lnTo>
                      <a:pt x="1114" y="130"/>
                    </a:lnTo>
                    <a:lnTo>
                      <a:pt x="1114" y="130"/>
                    </a:lnTo>
                    <a:lnTo>
                      <a:pt x="1115" y="130"/>
                    </a:lnTo>
                    <a:lnTo>
                      <a:pt x="1115" y="130"/>
                    </a:lnTo>
                    <a:lnTo>
                      <a:pt x="1116" y="130"/>
                    </a:lnTo>
                    <a:lnTo>
                      <a:pt x="1116" y="130"/>
                    </a:lnTo>
                    <a:lnTo>
                      <a:pt x="1117" y="130"/>
                    </a:lnTo>
                    <a:lnTo>
                      <a:pt x="1117" y="130"/>
                    </a:lnTo>
                    <a:lnTo>
                      <a:pt x="1118" y="131"/>
                    </a:lnTo>
                    <a:lnTo>
                      <a:pt x="1118" y="131"/>
                    </a:lnTo>
                    <a:lnTo>
                      <a:pt x="1119" y="131"/>
                    </a:lnTo>
                    <a:lnTo>
                      <a:pt x="1119" y="131"/>
                    </a:lnTo>
                    <a:lnTo>
                      <a:pt x="1120" y="131"/>
                    </a:lnTo>
                    <a:lnTo>
                      <a:pt x="1120" y="131"/>
                    </a:lnTo>
                    <a:lnTo>
                      <a:pt x="1121" y="131"/>
                    </a:lnTo>
                    <a:lnTo>
                      <a:pt x="1121" y="131"/>
                    </a:lnTo>
                    <a:lnTo>
                      <a:pt x="1121" y="131"/>
                    </a:lnTo>
                    <a:lnTo>
                      <a:pt x="1122" y="131"/>
                    </a:lnTo>
                    <a:lnTo>
                      <a:pt x="1122" y="131"/>
                    </a:lnTo>
                    <a:lnTo>
                      <a:pt x="1123" y="131"/>
                    </a:lnTo>
                    <a:lnTo>
                      <a:pt x="1124" y="131"/>
                    </a:lnTo>
                    <a:lnTo>
                      <a:pt x="1124" y="131"/>
                    </a:lnTo>
                    <a:lnTo>
                      <a:pt x="1124" y="131"/>
                    </a:lnTo>
                    <a:lnTo>
                      <a:pt x="1125" y="131"/>
                    </a:lnTo>
                    <a:lnTo>
                      <a:pt x="1125" y="131"/>
                    </a:lnTo>
                    <a:lnTo>
                      <a:pt x="1126" y="131"/>
                    </a:lnTo>
                    <a:lnTo>
                      <a:pt x="1126" y="132"/>
                    </a:lnTo>
                    <a:lnTo>
                      <a:pt x="1127" y="132"/>
                    </a:lnTo>
                    <a:lnTo>
                      <a:pt x="1127" y="132"/>
                    </a:lnTo>
                    <a:lnTo>
                      <a:pt x="1128" y="132"/>
                    </a:lnTo>
                    <a:lnTo>
                      <a:pt x="1128" y="132"/>
                    </a:lnTo>
                    <a:lnTo>
                      <a:pt x="1129" y="132"/>
                    </a:lnTo>
                    <a:lnTo>
                      <a:pt x="1129" y="132"/>
                    </a:lnTo>
                    <a:lnTo>
                      <a:pt x="1130" y="132"/>
                    </a:lnTo>
                    <a:lnTo>
                      <a:pt x="1130" y="132"/>
                    </a:lnTo>
                    <a:lnTo>
                      <a:pt x="1131" y="132"/>
                    </a:lnTo>
                    <a:lnTo>
                      <a:pt x="1131" y="132"/>
                    </a:lnTo>
                    <a:lnTo>
                      <a:pt x="1132" y="132"/>
                    </a:lnTo>
                    <a:lnTo>
                      <a:pt x="1132" y="132"/>
                    </a:lnTo>
                    <a:lnTo>
                      <a:pt x="1133" y="132"/>
                    </a:lnTo>
                    <a:lnTo>
                      <a:pt x="1133" y="132"/>
                    </a:lnTo>
                    <a:lnTo>
                      <a:pt x="1133" y="132"/>
                    </a:lnTo>
                    <a:lnTo>
                      <a:pt x="1134" y="132"/>
                    </a:lnTo>
                    <a:lnTo>
                      <a:pt x="1135" y="133"/>
                    </a:lnTo>
                    <a:lnTo>
                      <a:pt x="1135" y="133"/>
                    </a:lnTo>
                    <a:lnTo>
                      <a:pt x="1135" y="133"/>
                    </a:lnTo>
                    <a:lnTo>
                      <a:pt x="1136" y="133"/>
                    </a:lnTo>
                    <a:lnTo>
                      <a:pt x="1136" y="133"/>
                    </a:lnTo>
                    <a:lnTo>
                      <a:pt x="1137" y="133"/>
                    </a:lnTo>
                    <a:lnTo>
                      <a:pt x="1138" y="130"/>
                    </a:lnTo>
                    <a:lnTo>
                      <a:pt x="1138" y="129"/>
                    </a:lnTo>
                    <a:lnTo>
                      <a:pt x="1137" y="129"/>
                    </a:lnTo>
                    <a:lnTo>
                      <a:pt x="1137" y="129"/>
                    </a:lnTo>
                    <a:lnTo>
                      <a:pt x="1136" y="129"/>
                    </a:lnTo>
                    <a:lnTo>
                      <a:pt x="1136" y="129"/>
                    </a:lnTo>
                    <a:lnTo>
                      <a:pt x="1135" y="129"/>
                    </a:lnTo>
                    <a:lnTo>
                      <a:pt x="1135" y="129"/>
                    </a:lnTo>
                    <a:lnTo>
                      <a:pt x="1134" y="129"/>
                    </a:lnTo>
                    <a:lnTo>
                      <a:pt x="1134" y="129"/>
                    </a:lnTo>
                    <a:lnTo>
                      <a:pt x="1133" y="129"/>
                    </a:lnTo>
                    <a:lnTo>
                      <a:pt x="1133" y="129"/>
                    </a:lnTo>
                    <a:lnTo>
                      <a:pt x="1132" y="129"/>
                    </a:lnTo>
                    <a:lnTo>
                      <a:pt x="1132" y="129"/>
                    </a:lnTo>
                    <a:lnTo>
                      <a:pt x="1131" y="129"/>
                    </a:lnTo>
                    <a:lnTo>
                      <a:pt x="1131" y="129"/>
                    </a:lnTo>
                    <a:lnTo>
                      <a:pt x="1130" y="129"/>
                    </a:lnTo>
                    <a:lnTo>
                      <a:pt x="1130" y="129"/>
                    </a:lnTo>
                    <a:lnTo>
                      <a:pt x="1130" y="128"/>
                    </a:lnTo>
                    <a:lnTo>
                      <a:pt x="1129" y="128"/>
                    </a:lnTo>
                    <a:lnTo>
                      <a:pt x="1129" y="128"/>
                    </a:lnTo>
                    <a:lnTo>
                      <a:pt x="1128" y="128"/>
                    </a:lnTo>
                    <a:lnTo>
                      <a:pt x="1128" y="128"/>
                    </a:lnTo>
                    <a:lnTo>
                      <a:pt x="1127" y="128"/>
                    </a:lnTo>
                    <a:lnTo>
                      <a:pt x="1127" y="128"/>
                    </a:lnTo>
                    <a:lnTo>
                      <a:pt x="1126" y="128"/>
                    </a:lnTo>
                    <a:lnTo>
                      <a:pt x="1126" y="128"/>
                    </a:lnTo>
                    <a:lnTo>
                      <a:pt x="1125" y="128"/>
                    </a:lnTo>
                    <a:lnTo>
                      <a:pt x="1125" y="128"/>
                    </a:lnTo>
                    <a:lnTo>
                      <a:pt x="1124" y="128"/>
                    </a:lnTo>
                    <a:lnTo>
                      <a:pt x="1124" y="128"/>
                    </a:lnTo>
                    <a:lnTo>
                      <a:pt x="1123" y="128"/>
                    </a:lnTo>
                    <a:lnTo>
                      <a:pt x="1123" y="128"/>
                    </a:lnTo>
                    <a:lnTo>
                      <a:pt x="1122" y="128"/>
                    </a:lnTo>
                    <a:lnTo>
                      <a:pt x="1122" y="128"/>
                    </a:lnTo>
                    <a:lnTo>
                      <a:pt x="1121" y="128"/>
                    </a:lnTo>
                    <a:lnTo>
                      <a:pt x="1121" y="128"/>
                    </a:lnTo>
                    <a:lnTo>
                      <a:pt x="1120" y="127"/>
                    </a:lnTo>
                    <a:lnTo>
                      <a:pt x="1120" y="127"/>
                    </a:lnTo>
                    <a:lnTo>
                      <a:pt x="1119" y="127"/>
                    </a:lnTo>
                    <a:lnTo>
                      <a:pt x="1119" y="127"/>
                    </a:lnTo>
                    <a:lnTo>
                      <a:pt x="1119" y="127"/>
                    </a:lnTo>
                    <a:lnTo>
                      <a:pt x="1118" y="127"/>
                    </a:lnTo>
                    <a:lnTo>
                      <a:pt x="1118" y="127"/>
                    </a:lnTo>
                    <a:lnTo>
                      <a:pt x="1117" y="127"/>
                    </a:lnTo>
                    <a:lnTo>
                      <a:pt x="1117" y="127"/>
                    </a:lnTo>
                    <a:lnTo>
                      <a:pt x="1116" y="127"/>
                    </a:lnTo>
                    <a:lnTo>
                      <a:pt x="1116" y="127"/>
                    </a:lnTo>
                    <a:lnTo>
                      <a:pt x="1115" y="127"/>
                    </a:lnTo>
                    <a:lnTo>
                      <a:pt x="1115" y="127"/>
                    </a:lnTo>
                    <a:lnTo>
                      <a:pt x="1114" y="127"/>
                    </a:lnTo>
                    <a:lnTo>
                      <a:pt x="1113" y="130"/>
                    </a:lnTo>
                    <a:close/>
                    <a:moveTo>
                      <a:pt x="1161" y="135"/>
                    </a:moveTo>
                    <a:lnTo>
                      <a:pt x="1162" y="136"/>
                    </a:lnTo>
                    <a:lnTo>
                      <a:pt x="1162" y="136"/>
                    </a:lnTo>
                    <a:lnTo>
                      <a:pt x="1163" y="136"/>
                    </a:lnTo>
                    <a:lnTo>
                      <a:pt x="1163" y="136"/>
                    </a:lnTo>
                    <a:lnTo>
                      <a:pt x="1164" y="136"/>
                    </a:lnTo>
                    <a:lnTo>
                      <a:pt x="1164" y="136"/>
                    </a:lnTo>
                    <a:lnTo>
                      <a:pt x="1165" y="136"/>
                    </a:lnTo>
                    <a:lnTo>
                      <a:pt x="1165" y="136"/>
                    </a:lnTo>
                    <a:lnTo>
                      <a:pt x="1166" y="136"/>
                    </a:lnTo>
                    <a:lnTo>
                      <a:pt x="1166" y="136"/>
                    </a:lnTo>
                    <a:lnTo>
                      <a:pt x="1167" y="136"/>
                    </a:lnTo>
                    <a:lnTo>
                      <a:pt x="1167" y="136"/>
                    </a:lnTo>
                    <a:lnTo>
                      <a:pt x="1168" y="136"/>
                    </a:lnTo>
                    <a:lnTo>
                      <a:pt x="1168" y="136"/>
                    </a:lnTo>
                    <a:lnTo>
                      <a:pt x="1169" y="136"/>
                    </a:lnTo>
                    <a:lnTo>
                      <a:pt x="1169" y="136"/>
                    </a:lnTo>
                    <a:lnTo>
                      <a:pt x="1170" y="136"/>
                    </a:lnTo>
                    <a:lnTo>
                      <a:pt x="1170" y="137"/>
                    </a:lnTo>
                    <a:lnTo>
                      <a:pt x="1170" y="137"/>
                    </a:lnTo>
                    <a:lnTo>
                      <a:pt x="1171" y="137"/>
                    </a:lnTo>
                    <a:lnTo>
                      <a:pt x="1171" y="137"/>
                    </a:lnTo>
                    <a:lnTo>
                      <a:pt x="1172" y="137"/>
                    </a:lnTo>
                    <a:lnTo>
                      <a:pt x="1172" y="137"/>
                    </a:lnTo>
                    <a:lnTo>
                      <a:pt x="1173" y="137"/>
                    </a:lnTo>
                    <a:lnTo>
                      <a:pt x="1173" y="137"/>
                    </a:lnTo>
                    <a:lnTo>
                      <a:pt x="1174" y="137"/>
                    </a:lnTo>
                    <a:lnTo>
                      <a:pt x="1174" y="137"/>
                    </a:lnTo>
                    <a:lnTo>
                      <a:pt x="1175" y="137"/>
                    </a:lnTo>
                    <a:lnTo>
                      <a:pt x="1175" y="137"/>
                    </a:lnTo>
                    <a:lnTo>
                      <a:pt x="1176" y="137"/>
                    </a:lnTo>
                    <a:lnTo>
                      <a:pt x="1176" y="137"/>
                    </a:lnTo>
                    <a:lnTo>
                      <a:pt x="1177" y="137"/>
                    </a:lnTo>
                    <a:lnTo>
                      <a:pt x="1177" y="137"/>
                    </a:lnTo>
                    <a:lnTo>
                      <a:pt x="1178" y="137"/>
                    </a:lnTo>
                    <a:lnTo>
                      <a:pt x="1178" y="137"/>
                    </a:lnTo>
                    <a:lnTo>
                      <a:pt x="1179" y="137"/>
                    </a:lnTo>
                    <a:lnTo>
                      <a:pt x="1179" y="138"/>
                    </a:lnTo>
                    <a:lnTo>
                      <a:pt x="1180" y="138"/>
                    </a:lnTo>
                    <a:lnTo>
                      <a:pt x="1180" y="138"/>
                    </a:lnTo>
                    <a:lnTo>
                      <a:pt x="1181" y="138"/>
                    </a:lnTo>
                    <a:lnTo>
                      <a:pt x="1181" y="138"/>
                    </a:lnTo>
                    <a:lnTo>
                      <a:pt x="1181" y="138"/>
                    </a:lnTo>
                    <a:lnTo>
                      <a:pt x="1182" y="138"/>
                    </a:lnTo>
                    <a:lnTo>
                      <a:pt x="1182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4" y="138"/>
                    </a:lnTo>
                    <a:lnTo>
                      <a:pt x="1184" y="138"/>
                    </a:lnTo>
                    <a:lnTo>
                      <a:pt x="1185" y="138"/>
                    </a:lnTo>
                    <a:lnTo>
                      <a:pt x="1185" y="138"/>
                    </a:lnTo>
                    <a:lnTo>
                      <a:pt x="1187" y="135"/>
                    </a:lnTo>
                    <a:lnTo>
                      <a:pt x="1186" y="135"/>
                    </a:lnTo>
                    <a:lnTo>
                      <a:pt x="1186" y="135"/>
                    </a:lnTo>
                    <a:lnTo>
                      <a:pt x="1185" y="135"/>
                    </a:lnTo>
                    <a:lnTo>
                      <a:pt x="1185" y="135"/>
                    </a:lnTo>
                    <a:lnTo>
                      <a:pt x="1184" y="135"/>
                    </a:lnTo>
                    <a:lnTo>
                      <a:pt x="1184" y="135"/>
                    </a:lnTo>
                    <a:lnTo>
                      <a:pt x="1183" y="135"/>
                    </a:lnTo>
                    <a:lnTo>
                      <a:pt x="1183" y="135"/>
                    </a:lnTo>
                    <a:lnTo>
                      <a:pt x="1182" y="135"/>
                    </a:lnTo>
                    <a:lnTo>
                      <a:pt x="1182" y="134"/>
                    </a:lnTo>
                    <a:lnTo>
                      <a:pt x="1181" y="134"/>
                    </a:lnTo>
                    <a:lnTo>
                      <a:pt x="1181" y="134"/>
                    </a:lnTo>
                    <a:lnTo>
                      <a:pt x="1180" y="134"/>
                    </a:lnTo>
                    <a:lnTo>
                      <a:pt x="1180" y="134"/>
                    </a:lnTo>
                    <a:lnTo>
                      <a:pt x="1179" y="134"/>
                    </a:lnTo>
                    <a:lnTo>
                      <a:pt x="1179" y="134"/>
                    </a:lnTo>
                    <a:lnTo>
                      <a:pt x="1178" y="134"/>
                    </a:lnTo>
                    <a:lnTo>
                      <a:pt x="1178" y="134"/>
                    </a:lnTo>
                    <a:lnTo>
                      <a:pt x="1177" y="134"/>
                    </a:lnTo>
                    <a:lnTo>
                      <a:pt x="1177" y="134"/>
                    </a:lnTo>
                    <a:lnTo>
                      <a:pt x="1176" y="134"/>
                    </a:lnTo>
                    <a:lnTo>
                      <a:pt x="1176" y="134"/>
                    </a:lnTo>
                    <a:lnTo>
                      <a:pt x="1175" y="134"/>
                    </a:lnTo>
                    <a:lnTo>
                      <a:pt x="1175" y="134"/>
                    </a:lnTo>
                    <a:lnTo>
                      <a:pt x="1175" y="134"/>
                    </a:lnTo>
                    <a:lnTo>
                      <a:pt x="1174" y="134"/>
                    </a:lnTo>
                    <a:lnTo>
                      <a:pt x="1174" y="134"/>
                    </a:lnTo>
                    <a:lnTo>
                      <a:pt x="1173" y="133"/>
                    </a:lnTo>
                    <a:lnTo>
                      <a:pt x="1173" y="133"/>
                    </a:lnTo>
                    <a:lnTo>
                      <a:pt x="1172" y="133"/>
                    </a:lnTo>
                    <a:lnTo>
                      <a:pt x="1172" y="133"/>
                    </a:lnTo>
                    <a:lnTo>
                      <a:pt x="1171" y="133"/>
                    </a:lnTo>
                    <a:lnTo>
                      <a:pt x="1171" y="133"/>
                    </a:lnTo>
                    <a:lnTo>
                      <a:pt x="1170" y="133"/>
                    </a:lnTo>
                    <a:lnTo>
                      <a:pt x="1170" y="133"/>
                    </a:lnTo>
                    <a:lnTo>
                      <a:pt x="1169" y="133"/>
                    </a:lnTo>
                    <a:lnTo>
                      <a:pt x="1169" y="133"/>
                    </a:lnTo>
                    <a:lnTo>
                      <a:pt x="1168" y="133"/>
                    </a:lnTo>
                    <a:lnTo>
                      <a:pt x="1168" y="133"/>
                    </a:lnTo>
                    <a:lnTo>
                      <a:pt x="1167" y="133"/>
                    </a:lnTo>
                    <a:lnTo>
                      <a:pt x="1167" y="133"/>
                    </a:lnTo>
                    <a:lnTo>
                      <a:pt x="1166" y="133"/>
                    </a:lnTo>
                    <a:lnTo>
                      <a:pt x="1166" y="133"/>
                    </a:lnTo>
                    <a:lnTo>
                      <a:pt x="1165" y="133"/>
                    </a:lnTo>
                    <a:lnTo>
                      <a:pt x="1165" y="133"/>
                    </a:lnTo>
                    <a:lnTo>
                      <a:pt x="1164" y="133"/>
                    </a:lnTo>
                    <a:lnTo>
                      <a:pt x="1164" y="132"/>
                    </a:lnTo>
                    <a:lnTo>
                      <a:pt x="1164" y="132"/>
                    </a:lnTo>
                    <a:lnTo>
                      <a:pt x="1163" y="132"/>
                    </a:lnTo>
                    <a:lnTo>
                      <a:pt x="1163" y="132"/>
                    </a:lnTo>
                    <a:lnTo>
                      <a:pt x="1161" y="135"/>
                    </a:lnTo>
                    <a:close/>
                    <a:moveTo>
                      <a:pt x="1210" y="141"/>
                    </a:moveTo>
                    <a:lnTo>
                      <a:pt x="1210" y="141"/>
                    </a:lnTo>
                    <a:lnTo>
                      <a:pt x="1211" y="141"/>
                    </a:lnTo>
                    <a:lnTo>
                      <a:pt x="1211" y="141"/>
                    </a:lnTo>
                    <a:lnTo>
                      <a:pt x="1212" y="141"/>
                    </a:lnTo>
                    <a:lnTo>
                      <a:pt x="1212" y="141"/>
                    </a:lnTo>
                    <a:lnTo>
                      <a:pt x="1213" y="141"/>
                    </a:lnTo>
                    <a:lnTo>
                      <a:pt x="1213" y="141"/>
                    </a:lnTo>
                    <a:lnTo>
                      <a:pt x="1214" y="141"/>
                    </a:lnTo>
                    <a:lnTo>
                      <a:pt x="1214" y="141"/>
                    </a:lnTo>
                    <a:lnTo>
                      <a:pt x="1215" y="142"/>
                    </a:lnTo>
                    <a:lnTo>
                      <a:pt x="1215" y="142"/>
                    </a:lnTo>
                    <a:lnTo>
                      <a:pt x="1215" y="142"/>
                    </a:lnTo>
                    <a:lnTo>
                      <a:pt x="1216" y="142"/>
                    </a:lnTo>
                    <a:lnTo>
                      <a:pt x="1216" y="142"/>
                    </a:lnTo>
                    <a:lnTo>
                      <a:pt x="1217" y="142"/>
                    </a:lnTo>
                    <a:lnTo>
                      <a:pt x="1217" y="142"/>
                    </a:lnTo>
                    <a:lnTo>
                      <a:pt x="1218" y="142"/>
                    </a:lnTo>
                    <a:lnTo>
                      <a:pt x="1218" y="142"/>
                    </a:lnTo>
                    <a:lnTo>
                      <a:pt x="1219" y="142"/>
                    </a:lnTo>
                    <a:lnTo>
                      <a:pt x="1219" y="142"/>
                    </a:lnTo>
                    <a:lnTo>
                      <a:pt x="1220" y="142"/>
                    </a:lnTo>
                    <a:lnTo>
                      <a:pt x="1220" y="142"/>
                    </a:lnTo>
                    <a:lnTo>
                      <a:pt x="1221" y="142"/>
                    </a:lnTo>
                    <a:lnTo>
                      <a:pt x="1221" y="142"/>
                    </a:lnTo>
                    <a:lnTo>
                      <a:pt x="1222" y="142"/>
                    </a:lnTo>
                    <a:lnTo>
                      <a:pt x="1222" y="142"/>
                    </a:lnTo>
                    <a:lnTo>
                      <a:pt x="1223" y="143"/>
                    </a:lnTo>
                    <a:lnTo>
                      <a:pt x="1223" y="143"/>
                    </a:lnTo>
                    <a:lnTo>
                      <a:pt x="1224" y="143"/>
                    </a:lnTo>
                    <a:lnTo>
                      <a:pt x="1224" y="143"/>
                    </a:lnTo>
                    <a:lnTo>
                      <a:pt x="1225" y="143"/>
                    </a:lnTo>
                    <a:lnTo>
                      <a:pt x="1225" y="143"/>
                    </a:lnTo>
                    <a:lnTo>
                      <a:pt x="1226" y="143"/>
                    </a:lnTo>
                    <a:lnTo>
                      <a:pt x="1226" y="143"/>
                    </a:lnTo>
                    <a:lnTo>
                      <a:pt x="1226" y="143"/>
                    </a:lnTo>
                    <a:lnTo>
                      <a:pt x="1227" y="143"/>
                    </a:lnTo>
                    <a:lnTo>
                      <a:pt x="1227" y="143"/>
                    </a:lnTo>
                    <a:lnTo>
                      <a:pt x="1228" y="143"/>
                    </a:lnTo>
                    <a:lnTo>
                      <a:pt x="1228" y="143"/>
                    </a:lnTo>
                    <a:lnTo>
                      <a:pt x="1229" y="143"/>
                    </a:lnTo>
                    <a:lnTo>
                      <a:pt x="1229" y="143"/>
                    </a:lnTo>
                    <a:lnTo>
                      <a:pt x="1230" y="143"/>
                    </a:lnTo>
                    <a:lnTo>
                      <a:pt x="1230" y="143"/>
                    </a:lnTo>
                    <a:lnTo>
                      <a:pt x="1231" y="143"/>
                    </a:lnTo>
                    <a:lnTo>
                      <a:pt x="1231" y="143"/>
                    </a:lnTo>
                    <a:lnTo>
                      <a:pt x="1232" y="144"/>
                    </a:lnTo>
                    <a:lnTo>
                      <a:pt x="1232" y="144"/>
                    </a:lnTo>
                    <a:lnTo>
                      <a:pt x="1233" y="144"/>
                    </a:lnTo>
                    <a:lnTo>
                      <a:pt x="1233" y="144"/>
                    </a:lnTo>
                    <a:lnTo>
                      <a:pt x="1234" y="144"/>
                    </a:lnTo>
                    <a:lnTo>
                      <a:pt x="1235" y="141"/>
                    </a:lnTo>
                    <a:lnTo>
                      <a:pt x="1234" y="140"/>
                    </a:lnTo>
                    <a:lnTo>
                      <a:pt x="1234" y="140"/>
                    </a:lnTo>
                    <a:lnTo>
                      <a:pt x="1233" y="140"/>
                    </a:lnTo>
                    <a:lnTo>
                      <a:pt x="1233" y="140"/>
                    </a:lnTo>
                    <a:lnTo>
                      <a:pt x="1232" y="140"/>
                    </a:lnTo>
                    <a:lnTo>
                      <a:pt x="1232" y="140"/>
                    </a:lnTo>
                    <a:lnTo>
                      <a:pt x="1232" y="140"/>
                    </a:lnTo>
                    <a:lnTo>
                      <a:pt x="1231" y="140"/>
                    </a:lnTo>
                    <a:lnTo>
                      <a:pt x="1231" y="140"/>
                    </a:lnTo>
                    <a:lnTo>
                      <a:pt x="1230" y="140"/>
                    </a:lnTo>
                    <a:lnTo>
                      <a:pt x="1230" y="140"/>
                    </a:lnTo>
                    <a:lnTo>
                      <a:pt x="1229" y="140"/>
                    </a:lnTo>
                    <a:lnTo>
                      <a:pt x="1229" y="140"/>
                    </a:lnTo>
                    <a:lnTo>
                      <a:pt x="1228" y="140"/>
                    </a:lnTo>
                    <a:lnTo>
                      <a:pt x="1228" y="140"/>
                    </a:lnTo>
                    <a:lnTo>
                      <a:pt x="1227" y="140"/>
                    </a:lnTo>
                    <a:lnTo>
                      <a:pt x="1227" y="140"/>
                    </a:lnTo>
                    <a:lnTo>
                      <a:pt x="1226" y="140"/>
                    </a:lnTo>
                    <a:lnTo>
                      <a:pt x="1226" y="140"/>
                    </a:lnTo>
                    <a:lnTo>
                      <a:pt x="1225" y="139"/>
                    </a:lnTo>
                    <a:lnTo>
                      <a:pt x="1225" y="139"/>
                    </a:lnTo>
                    <a:lnTo>
                      <a:pt x="1224" y="139"/>
                    </a:lnTo>
                    <a:lnTo>
                      <a:pt x="1224" y="139"/>
                    </a:lnTo>
                    <a:lnTo>
                      <a:pt x="1223" y="139"/>
                    </a:lnTo>
                    <a:lnTo>
                      <a:pt x="1223" y="139"/>
                    </a:lnTo>
                    <a:lnTo>
                      <a:pt x="1222" y="139"/>
                    </a:lnTo>
                    <a:lnTo>
                      <a:pt x="1222" y="139"/>
                    </a:lnTo>
                    <a:lnTo>
                      <a:pt x="1221" y="139"/>
                    </a:lnTo>
                    <a:lnTo>
                      <a:pt x="1221" y="139"/>
                    </a:lnTo>
                    <a:lnTo>
                      <a:pt x="1221" y="139"/>
                    </a:lnTo>
                    <a:lnTo>
                      <a:pt x="1220" y="139"/>
                    </a:lnTo>
                    <a:lnTo>
                      <a:pt x="1220" y="139"/>
                    </a:lnTo>
                    <a:lnTo>
                      <a:pt x="1219" y="139"/>
                    </a:lnTo>
                    <a:lnTo>
                      <a:pt x="1219" y="139"/>
                    </a:lnTo>
                    <a:lnTo>
                      <a:pt x="1218" y="139"/>
                    </a:lnTo>
                    <a:lnTo>
                      <a:pt x="1218" y="139"/>
                    </a:lnTo>
                    <a:lnTo>
                      <a:pt x="1217" y="138"/>
                    </a:lnTo>
                    <a:lnTo>
                      <a:pt x="1217" y="138"/>
                    </a:lnTo>
                    <a:lnTo>
                      <a:pt x="1216" y="138"/>
                    </a:lnTo>
                    <a:lnTo>
                      <a:pt x="1216" y="138"/>
                    </a:lnTo>
                    <a:lnTo>
                      <a:pt x="1215" y="138"/>
                    </a:lnTo>
                    <a:lnTo>
                      <a:pt x="1215" y="138"/>
                    </a:lnTo>
                    <a:lnTo>
                      <a:pt x="1214" y="138"/>
                    </a:lnTo>
                    <a:lnTo>
                      <a:pt x="1214" y="138"/>
                    </a:lnTo>
                    <a:lnTo>
                      <a:pt x="1213" y="138"/>
                    </a:lnTo>
                    <a:lnTo>
                      <a:pt x="1213" y="138"/>
                    </a:lnTo>
                    <a:lnTo>
                      <a:pt x="1212" y="138"/>
                    </a:lnTo>
                    <a:lnTo>
                      <a:pt x="1212" y="138"/>
                    </a:lnTo>
                    <a:lnTo>
                      <a:pt x="1211" y="138"/>
                    </a:lnTo>
                    <a:lnTo>
                      <a:pt x="1211" y="138"/>
                    </a:lnTo>
                    <a:lnTo>
                      <a:pt x="1210" y="141"/>
                    </a:lnTo>
                    <a:close/>
                    <a:moveTo>
                      <a:pt x="1258" y="147"/>
                    </a:moveTo>
                    <a:lnTo>
                      <a:pt x="1259" y="147"/>
                    </a:lnTo>
                    <a:lnTo>
                      <a:pt x="1259" y="147"/>
                    </a:lnTo>
                    <a:lnTo>
                      <a:pt x="1260" y="147"/>
                    </a:lnTo>
                    <a:lnTo>
                      <a:pt x="1260" y="147"/>
                    </a:lnTo>
                    <a:lnTo>
                      <a:pt x="1261" y="147"/>
                    </a:lnTo>
                    <a:lnTo>
                      <a:pt x="1261" y="147"/>
                    </a:lnTo>
                    <a:lnTo>
                      <a:pt x="1261" y="147"/>
                    </a:lnTo>
                    <a:lnTo>
                      <a:pt x="1262" y="147"/>
                    </a:lnTo>
                    <a:lnTo>
                      <a:pt x="1262" y="147"/>
                    </a:lnTo>
                    <a:lnTo>
                      <a:pt x="1263" y="147"/>
                    </a:lnTo>
                    <a:lnTo>
                      <a:pt x="1263" y="147"/>
                    </a:lnTo>
                    <a:lnTo>
                      <a:pt x="1264" y="147"/>
                    </a:lnTo>
                    <a:lnTo>
                      <a:pt x="1264" y="147"/>
                    </a:lnTo>
                    <a:lnTo>
                      <a:pt x="1265" y="147"/>
                    </a:lnTo>
                    <a:lnTo>
                      <a:pt x="1265" y="147"/>
                    </a:lnTo>
                    <a:lnTo>
                      <a:pt x="1266" y="147"/>
                    </a:lnTo>
                    <a:lnTo>
                      <a:pt x="1266" y="147"/>
                    </a:lnTo>
                    <a:lnTo>
                      <a:pt x="1267" y="148"/>
                    </a:lnTo>
                    <a:lnTo>
                      <a:pt x="1267" y="148"/>
                    </a:lnTo>
                    <a:lnTo>
                      <a:pt x="1268" y="148"/>
                    </a:lnTo>
                    <a:lnTo>
                      <a:pt x="1268" y="148"/>
                    </a:lnTo>
                    <a:lnTo>
                      <a:pt x="1269" y="148"/>
                    </a:lnTo>
                    <a:lnTo>
                      <a:pt x="1269" y="148"/>
                    </a:lnTo>
                    <a:lnTo>
                      <a:pt x="1270" y="148"/>
                    </a:lnTo>
                    <a:lnTo>
                      <a:pt x="1270" y="148"/>
                    </a:lnTo>
                    <a:lnTo>
                      <a:pt x="1271" y="148"/>
                    </a:lnTo>
                    <a:lnTo>
                      <a:pt x="1271" y="148"/>
                    </a:lnTo>
                    <a:lnTo>
                      <a:pt x="1272" y="148"/>
                    </a:lnTo>
                    <a:lnTo>
                      <a:pt x="1272" y="148"/>
                    </a:lnTo>
                    <a:lnTo>
                      <a:pt x="1272" y="148"/>
                    </a:lnTo>
                    <a:lnTo>
                      <a:pt x="1273" y="148"/>
                    </a:lnTo>
                    <a:lnTo>
                      <a:pt x="1273" y="148"/>
                    </a:lnTo>
                    <a:lnTo>
                      <a:pt x="1274" y="148"/>
                    </a:lnTo>
                    <a:lnTo>
                      <a:pt x="1274" y="148"/>
                    </a:lnTo>
                    <a:lnTo>
                      <a:pt x="1275" y="148"/>
                    </a:lnTo>
                    <a:lnTo>
                      <a:pt x="1275" y="148"/>
                    </a:lnTo>
                    <a:lnTo>
                      <a:pt x="1276" y="149"/>
                    </a:lnTo>
                    <a:lnTo>
                      <a:pt x="1276" y="149"/>
                    </a:lnTo>
                    <a:lnTo>
                      <a:pt x="1277" y="149"/>
                    </a:lnTo>
                    <a:lnTo>
                      <a:pt x="1277" y="149"/>
                    </a:lnTo>
                    <a:lnTo>
                      <a:pt x="1278" y="149"/>
                    </a:lnTo>
                    <a:lnTo>
                      <a:pt x="1278" y="149"/>
                    </a:lnTo>
                    <a:lnTo>
                      <a:pt x="1279" y="149"/>
                    </a:lnTo>
                    <a:lnTo>
                      <a:pt x="1279" y="149"/>
                    </a:lnTo>
                    <a:lnTo>
                      <a:pt x="1280" y="149"/>
                    </a:lnTo>
                    <a:lnTo>
                      <a:pt x="1280" y="149"/>
                    </a:lnTo>
                    <a:lnTo>
                      <a:pt x="1281" y="149"/>
                    </a:lnTo>
                    <a:lnTo>
                      <a:pt x="1281" y="149"/>
                    </a:lnTo>
                    <a:lnTo>
                      <a:pt x="1282" y="149"/>
                    </a:lnTo>
                    <a:lnTo>
                      <a:pt x="1282" y="149"/>
                    </a:lnTo>
                    <a:lnTo>
                      <a:pt x="1283" y="146"/>
                    </a:lnTo>
                    <a:lnTo>
                      <a:pt x="1283" y="146"/>
                    </a:lnTo>
                    <a:lnTo>
                      <a:pt x="1282" y="146"/>
                    </a:lnTo>
                    <a:lnTo>
                      <a:pt x="1282" y="146"/>
                    </a:lnTo>
                    <a:lnTo>
                      <a:pt x="1281" y="146"/>
                    </a:lnTo>
                    <a:lnTo>
                      <a:pt x="1281" y="146"/>
                    </a:lnTo>
                    <a:lnTo>
                      <a:pt x="1280" y="146"/>
                    </a:lnTo>
                    <a:lnTo>
                      <a:pt x="1280" y="146"/>
                    </a:lnTo>
                    <a:lnTo>
                      <a:pt x="1279" y="146"/>
                    </a:lnTo>
                    <a:lnTo>
                      <a:pt x="1279" y="146"/>
                    </a:lnTo>
                    <a:lnTo>
                      <a:pt x="1278" y="145"/>
                    </a:lnTo>
                    <a:lnTo>
                      <a:pt x="1278" y="145"/>
                    </a:lnTo>
                    <a:lnTo>
                      <a:pt x="1278" y="145"/>
                    </a:lnTo>
                    <a:lnTo>
                      <a:pt x="1277" y="145"/>
                    </a:lnTo>
                    <a:lnTo>
                      <a:pt x="1277" y="145"/>
                    </a:lnTo>
                    <a:lnTo>
                      <a:pt x="1276" y="145"/>
                    </a:lnTo>
                    <a:lnTo>
                      <a:pt x="1276" y="145"/>
                    </a:lnTo>
                    <a:lnTo>
                      <a:pt x="1275" y="145"/>
                    </a:lnTo>
                    <a:lnTo>
                      <a:pt x="1275" y="145"/>
                    </a:lnTo>
                    <a:lnTo>
                      <a:pt x="1274" y="145"/>
                    </a:lnTo>
                    <a:lnTo>
                      <a:pt x="1274" y="145"/>
                    </a:lnTo>
                    <a:lnTo>
                      <a:pt x="1273" y="145"/>
                    </a:lnTo>
                    <a:lnTo>
                      <a:pt x="1273" y="145"/>
                    </a:lnTo>
                    <a:lnTo>
                      <a:pt x="1272" y="145"/>
                    </a:lnTo>
                    <a:lnTo>
                      <a:pt x="1272" y="145"/>
                    </a:lnTo>
                    <a:lnTo>
                      <a:pt x="1271" y="145"/>
                    </a:lnTo>
                    <a:lnTo>
                      <a:pt x="1271" y="145"/>
                    </a:lnTo>
                    <a:lnTo>
                      <a:pt x="1270" y="145"/>
                    </a:lnTo>
                    <a:lnTo>
                      <a:pt x="1270" y="145"/>
                    </a:lnTo>
                    <a:lnTo>
                      <a:pt x="1269" y="144"/>
                    </a:lnTo>
                    <a:lnTo>
                      <a:pt x="1269" y="144"/>
                    </a:lnTo>
                    <a:lnTo>
                      <a:pt x="1268" y="144"/>
                    </a:lnTo>
                    <a:lnTo>
                      <a:pt x="1268" y="144"/>
                    </a:lnTo>
                    <a:lnTo>
                      <a:pt x="1267" y="144"/>
                    </a:lnTo>
                    <a:lnTo>
                      <a:pt x="1267" y="144"/>
                    </a:lnTo>
                    <a:lnTo>
                      <a:pt x="1266" y="144"/>
                    </a:lnTo>
                    <a:lnTo>
                      <a:pt x="1266" y="144"/>
                    </a:lnTo>
                    <a:lnTo>
                      <a:pt x="1266" y="144"/>
                    </a:lnTo>
                    <a:lnTo>
                      <a:pt x="1265" y="144"/>
                    </a:lnTo>
                    <a:lnTo>
                      <a:pt x="1265" y="144"/>
                    </a:lnTo>
                    <a:lnTo>
                      <a:pt x="1264" y="144"/>
                    </a:lnTo>
                    <a:lnTo>
                      <a:pt x="1264" y="144"/>
                    </a:lnTo>
                    <a:lnTo>
                      <a:pt x="1263" y="144"/>
                    </a:lnTo>
                    <a:lnTo>
                      <a:pt x="1263" y="144"/>
                    </a:lnTo>
                    <a:lnTo>
                      <a:pt x="1262" y="144"/>
                    </a:lnTo>
                    <a:lnTo>
                      <a:pt x="1262" y="144"/>
                    </a:lnTo>
                    <a:lnTo>
                      <a:pt x="1261" y="144"/>
                    </a:lnTo>
                    <a:lnTo>
                      <a:pt x="1261" y="143"/>
                    </a:lnTo>
                    <a:lnTo>
                      <a:pt x="1260" y="143"/>
                    </a:lnTo>
                    <a:lnTo>
                      <a:pt x="1260" y="143"/>
                    </a:lnTo>
                    <a:lnTo>
                      <a:pt x="1259" y="143"/>
                    </a:lnTo>
                    <a:lnTo>
                      <a:pt x="1258" y="147"/>
                    </a:lnTo>
                    <a:close/>
                    <a:moveTo>
                      <a:pt x="1306" y="152"/>
                    </a:moveTo>
                    <a:lnTo>
                      <a:pt x="1306" y="152"/>
                    </a:lnTo>
                    <a:lnTo>
                      <a:pt x="1307" y="152"/>
                    </a:lnTo>
                    <a:lnTo>
                      <a:pt x="1307" y="152"/>
                    </a:lnTo>
                    <a:lnTo>
                      <a:pt x="1308" y="152"/>
                    </a:lnTo>
                    <a:lnTo>
                      <a:pt x="1308" y="152"/>
                    </a:lnTo>
                    <a:lnTo>
                      <a:pt x="1309" y="152"/>
                    </a:lnTo>
                    <a:lnTo>
                      <a:pt x="1309" y="152"/>
                    </a:lnTo>
                    <a:lnTo>
                      <a:pt x="1310" y="152"/>
                    </a:lnTo>
                    <a:lnTo>
                      <a:pt x="1310" y="152"/>
                    </a:lnTo>
                    <a:lnTo>
                      <a:pt x="1311" y="152"/>
                    </a:lnTo>
                    <a:lnTo>
                      <a:pt x="1311" y="153"/>
                    </a:lnTo>
                    <a:lnTo>
                      <a:pt x="1312" y="153"/>
                    </a:lnTo>
                    <a:lnTo>
                      <a:pt x="1312" y="153"/>
                    </a:lnTo>
                    <a:lnTo>
                      <a:pt x="1313" y="153"/>
                    </a:lnTo>
                    <a:lnTo>
                      <a:pt x="1313" y="153"/>
                    </a:lnTo>
                    <a:lnTo>
                      <a:pt x="1314" y="153"/>
                    </a:lnTo>
                    <a:lnTo>
                      <a:pt x="1314" y="153"/>
                    </a:lnTo>
                    <a:lnTo>
                      <a:pt x="1315" y="153"/>
                    </a:lnTo>
                    <a:lnTo>
                      <a:pt x="1315" y="153"/>
                    </a:lnTo>
                    <a:lnTo>
                      <a:pt x="1316" y="153"/>
                    </a:lnTo>
                    <a:lnTo>
                      <a:pt x="1316" y="153"/>
                    </a:lnTo>
                    <a:lnTo>
                      <a:pt x="1317" y="153"/>
                    </a:lnTo>
                    <a:lnTo>
                      <a:pt x="1317" y="153"/>
                    </a:lnTo>
                    <a:lnTo>
                      <a:pt x="1317" y="153"/>
                    </a:lnTo>
                    <a:lnTo>
                      <a:pt x="1318" y="153"/>
                    </a:lnTo>
                    <a:lnTo>
                      <a:pt x="1318" y="153"/>
                    </a:lnTo>
                    <a:lnTo>
                      <a:pt x="1319" y="153"/>
                    </a:lnTo>
                    <a:lnTo>
                      <a:pt x="1319" y="154"/>
                    </a:lnTo>
                    <a:lnTo>
                      <a:pt x="1320" y="154"/>
                    </a:lnTo>
                    <a:lnTo>
                      <a:pt x="1320" y="154"/>
                    </a:lnTo>
                    <a:lnTo>
                      <a:pt x="1321" y="154"/>
                    </a:lnTo>
                    <a:lnTo>
                      <a:pt x="1321" y="154"/>
                    </a:lnTo>
                    <a:lnTo>
                      <a:pt x="1322" y="154"/>
                    </a:lnTo>
                    <a:lnTo>
                      <a:pt x="1322" y="154"/>
                    </a:lnTo>
                    <a:lnTo>
                      <a:pt x="1323" y="154"/>
                    </a:lnTo>
                    <a:lnTo>
                      <a:pt x="1323" y="154"/>
                    </a:lnTo>
                    <a:lnTo>
                      <a:pt x="1324" y="154"/>
                    </a:lnTo>
                    <a:lnTo>
                      <a:pt x="1324" y="154"/>
                    </a:lnTo>
                    <a:lnTo>
                      <a:pt x="1325" y="154"/>
                    </a:lnTo>
                    <a:lnTo>
                      <a:pt x="1325" y="154"/>
                    </a:lnTo>
                    <a:lnTo>
                      <a:pt x="1326" y="154"/>
                    </a:lnTo>
                    <a:lnTo>
                      <a:pt x="1326" y="154"/>
                    </a:lnTo>
                    <a:lnTo>
                      <a:pt x="1327" y="154"/>
                    </a:lnTo>
                    <a:lnTo>
                      <a:pt x="1327" y="154"/>
                    </a:lnTo>
                    <a:lnTo>
                      <a:pt x="1328" y="154"/>
                    </a:lnTo>
                    <a:lnTo>
                      <a:pt x="1328" y="154"/>
                    </a:lnTo>
                    <a:lnTo>
                      <a:pt x="1329" y="155"/>
                    </a:lnTo>
                    <a:lnTo>
                      <a:pt x="1329" y="155"/>
                    </a:lnTo>
                    <a:lnTo>
                      <a:pt x="1329" y="155"/>
                    </a:lnTo>
                    <a:lnTo>
                      <a:pt x="1330" y="155"/>
                    </a:lnTo>
                    <a:lnTo>
                      <a:pt x="1330" y="155"/>
                    </a:lnTo>
                    <a:lnTo>
                      <a:pt x="1332" y="152"/>
                    </a:lnTo>
                    <a:lnTo>
                      <a:pt x="1331" y="151"/>
                    </a:lnTo>
                    <a:lnTo>
                      <a:pt x="1331" y="151"/>
                    </a:lnTo>
                    <a:lnTo>
                      <a:pt x="1330" y="151"/>
                    </a:lnTo>
                    <a:lnTo>
                      <a:pt x="1330" y="151"/>
                    </a:lnTo>
                    <a:lnTo>
                      <a:pt x="1329" y="151"/>
                    </a:lnTo>
                    <a:lnTo>
                      <a:pt x="1329" y="151"/>
                    </a:lnTo>
                    <a:lnTo>
                      <a:pt x="1328" y="151"/>
                    </a:lnTo>
                    <a:lnTo>
                      <a:pt x="1328" y="151"/>
                    </a:lnTo>
                    <a:lnTo>
                      <a:pt x="1327" y="151"/>
                    </a:lnTo>
                    <a:lnTo>
                      <a:pt x="1327" y="151"/>
                    </a:lnTo>
                    <a:lnTo>
                      <a:pt x="1326" y="151"/>
                    </a:lnTo>
                    <a:lnTo>
                      <a:pt x="1326" y="151"/>
                    </a:lnTo>
                    <a:lnTo>
                      <a:pt x="1325" y="151"/>
                    </a:lnTo>
                    <a:lnTo>
                      <a:pt x="1325" y="151"/>
                    </a:lnTo>
                    <a:lnTo>
                      <a:pt x="1324" y="151"/>
                    </a:lnTo>
                    <a:lnTo>
                      <a:pt x="1324" y="151"/>
                    </a:lnTo>
                    <a:lnTo>
                      <a:pt x="1324" y="151"/>
                    </a:lnTo>
                    <a:lnTo>
                      <a:pt x="1323" y="151"/>
                    </a:lnTo>
                    <a:lnTo>
                      <a:pt x="1323" y="151"/>
                    </a:lnTo>
                    <a:lnTo>
                      <a:pt x="1322" y="150"/>
                    </a:lnTo>
                    <a:lnTo>
                      <a:pt x="1322" y="150"/>
                    </a:lnTo>
                    <a:lnTo>
                      <a:pt x="1321" y="150"/>
                    </a:lnTo>
                    <a:lnTo>
                      <a:pt x="1321" y="150"/>
                    </a:lnTo>
                    <a:lnTo>
                      <a:pt x="1320" y="150"/>
                    </a:lnTo>
                    <a:lnTo>
                      <a:pt x="1320" y="150"/>
                    </a:lnTo>
                    <a:lnTo>
                      <a:pt x="1319" y="150"/>
                    </a:lnTo>
                    <a:lnTo>
                      <a:pt x="1319" y="150"/>
                    </a:lnTo>
                    <a:lnTo>
                      <a:pt x="1318" y="150"/>
                    </a:lnTo>
                    <a:lnTo>
                      <a:pt x="1318" y="150"/>
                    </a:lnTo>
                    <a:lnTo>
                      <a:pt x="1317" y="150"/>
                    </a:lnTo>
                    <a:lnTo>
                      <a:pt x="1317" y="150"/>
                    </a:lnTo>
                    <a:lnTo>
                      <a:pt x="1316" y="150"/>
                    </a:lnTo>
                    <a:lnTo>
                      <a:pt x="1316" y="150"/>
                    </a:lnTo>
                    <a:lnTo>
                      <a:pt x="1315" y="150"/>
                    </a:lnTo>
                    <a:lnTo>
                      <a:pt x="1315" y="150"/>
                    </a:lnTo>
                    <a:lnTo>
                      <a:pt x="1314" y="150"/>
                    </a:lnTo>
                    <a:lnTo>
                      <a:pt x="1314" y="150"/>
                    </a:lnTo>
                    <a:lnTo>
                      <a:pt x="1313" y="150"/>
                    </a:lnTo>
                    <a:lnTo>
                      <a:pt x="1313" y="149"/>
                    </a:lnTo>
                    <a:lnTo>
                      <a:pt x="1312" y="149"/>
                    </a:lnTo>
                    <a:lnTo>
                      <a:pt x="1312" y="149"/>
                    </a:lnTo>
                    <a:lnTo>
                      <a:pt x="1312" y="149"/>
                    </a:lnTo>
                    <a:lnTo>
                      <a:pt x="1311" y="149"/>
                    </a:lnTo>
                    <a:lnTo>
                      <a:pt x="1311" y="149"/>
                    </a:lnTo>
                    <a:lnTo>
                      <a:pt x="1310" y="149"/>
                    </a:lnTo>
                    <a:lnTo>
                      <a:pt x="1310" y="149"/>
                    </a:lnTo>
                    <a:lnTo>
                      <a:pt x="1309" y="149"/>
                    </a:lnTo>
                    <a:lnTo>
                      <a:pt x="1309" y="149"/>
                    </a:lnTo>
                    <a:lnTo>
                      <a:pt x="1308" y="149"/>
                    </a:lnTo>
                    <a:lnTo>
                      <a:pt x="1308" y="149"/>
                    </a:lnTo>
                    <a:lnTo>
                      <a:pt x="1307" y="149"/>
                    </a:lnTo>
                    <a:lnTo>
                      <a:pt x="1306" y="152"/>
                    </a:lnTo>
                    <a:close/>
                    <a:moveTo>
                      <a:pt x="0" y="3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6" y="3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00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502" name="Straight Connector 501"/>
            <p:cNvCxnSpPr/>
            <p:nvPr/>
          </p:nvCxnSpPr>
          <p:spPr>
            <a:xfrm flipV="1">
              <a:off x="6171793" y="2345319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/>
            <p:cNvCxnSpPr/>
            <p:nvPr/>
          </p:nvCxnSpPr>
          <p:spPr>
            <a:xfrm flipV="1">
              <a:off x="6171793" y="2004240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>
            <a:xfrm flipV="1">
              <a:off x="6171793" y="1662735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/>
            <p:cNvCxnSpPr/>
            <p:nvPr/>
          </p:nvCxnSpPr>
          <p:spPr>
            <a:xfrm flipV="1">
              <a:off x="8873892" y="2341750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/>
            <p:cNvCxnSpPr/>
            <p:nvPr/>
          </p:nvCxnSpPr>
          <p:spPr>
            <a:xfrm flipV="1">
              <a:off x="8873892" y="2000672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 flipV="1">
              <a:off x="8873892" y="1659166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Rectangle 153"/>
            <p:cNvSpPr>
              <a:spLocks noChangeArrowheads="1"/>
            </p:cNvSpPr>
            <p:nvPr/>
          </p:nvSpPr>
          <p:spPr bwMode="auto">
            <a:xfrm>
              <a:off x="5928506" y="1224423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9" name="Rectangle 153"/>
            <p:cNvSpPr>
              <a:spLocks noChangeArrowheads="1"/>
            </p:cNvSpPr>
            <p:nvPr/>
          </p:nvSpPr>
          <p:spPr bwMode="auto">
            <a:xfrm>
              <a:off x="5970399" y="1557745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0" name="Rectangle 153"/>
            <p:cNvSpPr>
              <a:spLocks noChangeArrowheads="1"/>
            </p:cNvSpPr>
            <p:nvPr/>
          </p:nvSpPr>
          <p:spPr bwMode="auto">
            <a:xfrm>
              <a:off x="5970399" y="1906418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1" name="Rectangle 153"/>
            <p:cNvSpPr>
              <a:spLocks noChangeArrowheads="1"/>
            </p:cNvSpPr>
            <p:nvPr/>
          </p:nvSpPr>
          <p:spPr bwMode="auto">
            <a:xfrm>
              <a:off x="5906564" y="2254570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2" name="Rectangle 153"/>
            <p:cNvSpPr>
              <a:spLocks noChangeArrowheads="1"/>
            </p:cNvSpPr>
            <p:nvPr/>
          </p:nvSpPr>
          <p:spPr bwMode="auto">
            <a:xfrm>
              <a:off x="5906564" y="2582440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15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 flipV="1">
              <a:off x="6171689" y="1317770"/>
              <a:ext cx="2763200" cy="13659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2" name="TextBox 481"/>
                <p:cNvSpPr txBox="1"/>
                <p:nvPr/>
              </p:nvSpPr>
              <p:spPr>
                <a:xfrm>
                  <a:off x="6254125" y="1413671"/>
                  <a:ext cx="200656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= −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𝟕𝟖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𝟏𝟑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3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82" name="TextBox 4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125" y="1413671"/>
                  <a:ext cx="2006569" cy="30276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9" name="TextBox 528"/>
                <p:cNvSpPr txBox="1"/>
                <p:nvPr/>
              </p:nvSpPr>
              <p:spPr>
                <a:xfrm>
                  <a:off x="7093355" y="1031876"/>
                  <a:ext cx="103903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≈−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𝟐𝟐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</a:t>
                  </a:r>
                  <a:endPara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9" name="TextBox 5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3355" y="1031876"/>
                  <a:ext cx="1039039" cy="30276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8" name="Rectangle 153"/>
            <p:cNvSpPr>
              <a:spLocks noChangeArrowheads="1"/>
            </p:cNvSpPr>
            <p:nvPr/>
          </p:nvSpPr>
          <p:spPr bwMode="auto">
            <a:xfrm rot="16200000">
              <a:off x="5386736" y="1901185"/>
              <a:ext cx="705927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Time (</a:t>
              </a:r>
              <a:r>
                <a:rPr lang="en-US" altLang="en-US" sz="1200" b="1" dirty="0" err="1" smtClean="0">
                  <a:solidFill>
                    <a:srgbClr val="262626"/>
                  </a:solidFill>
                </a:rPr>
                <a:t>ps</a:t>
              </a:r>
              <a:r>
                <a:rPr lang="en-US" altLang="en-US" sz="1200" b="1" dirty="0" smtClean="0">
                  <a:solidFill>
                    <a:srgbClr val="262626"/>
                  </a:solidFill>
                </a:rPr>
                <a:t>)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46" name="Group 545"/>
          <p:cNvGrpSpPr/>
          <p:nvPr/>
        </p:nvGrpSpPr>
        <p:grpSpPr>
          <a:xfrm>
            <a:off x="712471" y="2523261"/>
            <a:ext cx="3356615" cy="2015093"/>
            <a:chOff x="5670179" y="2955054"/>
            <a:chExt cx="3475779" cy="2086630"/>
          </a:xfrm>
        </p:grpSpPr>
        <p:grpSp>
          <p:nvGrpSpPr>
            <p:cNvPr id="519" name="Group 518"/>
            <p:cNvGrpSpPr/>
            <p:nvPr/>
          </p:nvGrpSpPr>
          <p:grpSpPr>
            <a:xfrm flipV="1">
              <a:off x="6187830" y="3255925"/>
              <a:ext cx="2765076" cy="1365470"/>
              <a:chOff x="3948210" y="3692268"/>
              <a:chExt cx="2130437" cy="719387"/>
            </a:xfrm>
          </p:grpSpPr>
          <p:pic>
            <p:nvPicPr>
              <p:cNvPr id="211" name="Picture 25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7" b="10212"/>
              <a:stretch/>
            </p:blipFill>
            <p:spPr bwMode="auto">
              <a:xfrm>
                <a:off x="3949797" y="3692268"/>
                <a:ext cx="2128850" cy="719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2" name="Freeform 254"/>
              <p:cNvSpPr>
                <a:spLocks/>
              </p:cNvSpPr>
              <p:nvPr/>
            </p:nvSpPr>
            <p:spPr bwMode="auto">
              <a:xfrm>
                <a:off x="4462563" y="43021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255"/>
              <p:cNvSpPr>
                <a:spLocks/>
              </p:cNvSpPr>
              <p:nvPr/>
            </p:nvSpPr>
            <p:spPr bwMode="auto">
              <a:xfrm>
                <a:off x="4476850" y="42338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256"/>
              <p:cNvSpPr>
                <a:spLocks/>
              </p:cNvSpPr>
              <p:nvPr/>
            </p:nvSpPr>
            <p:spPr bwMode="auto">
              <a:xfrm>
                <a:off x="4491138" y="42306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257"/>
              <p:cNvSpPr>
                <a:spLocks/>
              </p:cNvSpPr>
              <p:nvPr/>
            </p:nvSpPr>
            <p:spPr bwMode="auto">
              <a:xfrm>
                <a:off x="4507013" y="4233863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258"/>
              <p:cNvSpPr>
                <a:spLocks/>
              </p:cNvSpPr>
              <p:nvPr/>
            </p:nvSpPr>
            <p:spPr bwMode="auto">
              <a:xfrm>
                <a:off x="4521301" y="39719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259"/>
              <p:cNvSpPr>
                <a:spLocks/>
              </p:cNvSpPr>
              <p:nvPr/>
            </p:nvSpPr>
            <p:spPr bwMode="auto">
              <a:xfrm>
                <a:off x="4535588" y="42354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260"/>
              <p:cNvSpPr>
                <a:spLocks/>
              </p:cNvSpPr>
              <p:nvPr/>
            </p:nvSpPr>
            <p:spPr bwMode="auto">
              <a:xfrm>
                <a:off x="4554638" y="42306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261"/>
              <p:cNvSpPr>
                <a:spLocks/>
              </p:cNvSpPr>
              <p:nvPr/>
            </p:nvSpPr>
            <p:spPr bwMode="auto">
              <a:xfrm>
                <a:off x="4570513" y="42291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262"/>
              <p:cNvSpPr>
                <a:spLocks/>
              </p:cNvSpPr>
              <p:nvPr/>
            </p:nvSpPr>
            <p:spPr bwMode="auto">
              <a:xfrm>
                <a:off x="4584801" y="4222750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263"/>
              <p:cNvSpPr>
                <a:spLocks/>
              </p:cNvSpPr>
              <p:nvPr/>
            </p:nvSpPr>
            <p:spPr bwMode="auto">
              <a:xfrm>
                <a:off x="4599089" y="42259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264"/>
              <p:cNvSpPr>
                <a:spLocks/>
              </p:cNvSpPr>
              <p:nvPr/>
            </p:nvSpPr>
            <p:spPr bwMode="auto">
              <a:xfrm>
                <a:off x="4614964" y="4221163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265"/>
              <p:cNvSpPr>
                <a:spLocks/>
              </p:cNvSpPr>
              <p:nvPr/>
            </p:nvSpPr>
            <p:spPr bwMode="auto">
              <a:xfrm>
                <a:off x="4629251" y="42179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266"/>
              <p:cNvSpPr>
                <a:spLocks/>
              </p:cNvSpPr>
              <p:nvPr/>
            </p:nvSpPr>
            <p:spPr bwMode="auto">
              <a:xfrm>
                <a:off x="4643539" y="4221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267"/>
              <p:cNvSpPr>
                <a:spLocks/>
              </p:cNvSpPr>
              <p:nvPr/>
            </p:nvSpPr>
            <p:spPr bwMode="auto">
              <a:xfrm>
                <a:off x="4657826" y="4222750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268"/>
              <p:cNvSpPr>
                <a:spLocks/>
              </p:cNvSpPr>
              <p:nvPr/>
            </p:nvSpPr>
            <p:spPr bwMode="auto">
              <a:xfrm>
                <a:off x="4673702" y="42052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269"/>
              <p:cNvSpPr>
                <a:spLocks/>
              </p:cNvSpPr>
              <p:nvPr/>
            </p:nvSpPr>
            <p:spPr bwMode="auto">
              <a:xfrm>
                <a:off x="4687989" y="4222750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270"/>
              <p:cNvSpPr>
                <a:spLocks/>
              </p:cNvSpPr>
              <p:nvPr/>
            </p:nvSpPr>
            <p:spPr bwMode="auto">
              <a:xfrm>
                <a:off x="4707039" y="42100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271"/>
              <p:cNvSpPr>
                <a:spLocks/>
              </p:cNvSpPr>
              <p:nvPr/>
            </p:nvSpPr>
            <p:spPr bwMode="auto">
              <a:xfrm>
                <a:off x="4722914" y="4194175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272"/>
              <p:cNvSpPr>
                <a:spLocks/>
              </p:cNvSpPr>
              <p:nvPr/>
            </p:nvSpPr>
            <p:spPr bwMode="auto">
              <a:xfrm>
                <a:off x="4737202" y="420211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273"/>
              <p:cNvSpPr>
                <a:spLocks/>
              </p:cNvSpPr>
              <p:nvPr/>
            </p:nvSpPr>
            <p:spPr bwMode="auto">
              <a:xfrm>
                <a:off x="4751489" y="41973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274"/>
              <p:cNvSpPr>
                <a:spLocks/>
              </p:cNvSpPr>
              <p:nvPr/>
            </p:nvSpPr>
            <p:spPr bwMode="auto">
              <a:xfrm>
                <a:off x="4765777" y="41973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275"/>
              <p:cNvSpPr>
                <a:spLocks/>
              </p:cNvSpPr>
              <p:nvPr/>
            </p:nvSpPr>
            <p:spPr bwMode="auto">
              <a:xfrm>
                <a:off x="4781652" y="4189413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276"/>
              <p:cNvSpPr>
                <a:spLocks/>
              </p:cNvSpPr>
              <p:nvPr/>
            </p:nvSpPr>
            <p:spPr bwMode="auto">
              <a:xfrm>
                <a:off x="4795940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277"/>
              <p:cNvSpPr>
                <a:spLocks/>
              </p:cNvSpPr>
              <p:nvPr/>
            </p:nvSpPr>
            <p:spPr bwMode="auto">
              <a:xfrm>
                <a:off x="4810227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278"/>
              <p:cNvSpPr>
                <a:spLocks/>
              </p:cNvSpPr>
              <p:nvPr/>
            </p:nvSpPr>
            <p:spPr bwMode="auto">
              <a:xfrm>
                <a:off x="4824515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279"/>
              <p:cNvSpPr>
                <a:spLocks/>
              </p:cNvSpPr>
              <p:nvPr/>
            </p:nvSpPr>
            <p:spPr bwMode="auto">
              <a:xfrm>
                <a:off x="4840390" y="418147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280"/>
              <p:cNvSpPr>
                <a:spLocks/>
              </p:cNvSpPr>
              <p:nvPr/>
            </p:nvSpPr>
            <p:spPr bwMode="auto">
              <a:xfrm>
                <a:off x="4859440" y="418941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281"/>
              <p:cNvSpPr>
                <a:spLocks/>
              </p:cNvSpPr>
              <p:nvPr/>
            </p:nvSpPr>
            <p:spPr bwMode="auto">
              <a:xfrm>
                <a:off x="4873728" y="418941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282"/>
              <p:cNvSpPr>
                <a:spLocks/>
              </p:cNvSpPr>
              <p:nvPr/>
            </p:nvSpPr>
            <p:spPr bwMode="auto">
              <a:xfrm>
                <a:off x="4889603" y="4183063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1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1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283"/>
              <p:cNvSpPr>
                <a:spLocks/>
              </p:cNvSpPr>
              <p:nvPr/>
            </p:nvSpPr>
            <p:spPr bwMode="auto">
              <a:xfrm>
                <a:off x="4903890" y="41814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284"/>
              <p:cNvSpPr>
                <a:spLocks/>
              </p:cNvSpPr>
              <p:nvPr/>
            </p:nvSpPr>
            <p:spPr bwMode="auto">
              <a:xfrm>
                <a:off x="4918178" y="41814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285"/>
              <p:cNvSpPr>
                <a:spLocks/>
              </p:cNvSpPr>
              <p:nvPr/>
            </p:nvSpPr>
            <p:spPr bwMode="auto">
              <a:xfrm>
                <a:off x="4932466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286"/>
              <p:cNvSpPr>
                <a:spLocks/>
              </p:cNvSpPr>
              <p:nvPr/>
            </p:nvSpPr>
            <p:spPr bwMode="auto">
              <a:xfrm>
                <a:off x="4948341" y="4183063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1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1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287"/>
              <p:cNvSpPr>
                <a:spLocks/>
              </p:cNvSpPr>
              <p:nvPr/>
            </p:nvSpPr>
            <p:spPr bwMode="auto">
              <a:xfrm>
                <a:off x="4962628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288"/>
              <p:cNvSpPr>
                <a:spLocks/>
              </p:cNvSpPr>
              <p:nvPr/>
            </p:nvSpPr>
            <p:spPr bwMode="auto">
              <a:xfrm>
                <a:off x="4976916" y="41814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289"/>
              <p:cNvSpPr>
                <a:spLocks/>
              </p:cNvSpPr>
              <p:nvPr/>
            </p:nvSpPr>
            <p:spPr bwMode="auto">
              <a:xfrm>
                <a:off x="4992791" y="4178300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290"/>
              <p:cNvSpPr>
                <a:spLocks/>
              </p:cNvSpPr>
              <p:nvPr/>
            </p:nvSpPr>
            <p:spPr bwMode="auto">
              <a:xfrm>
                <a:off x="5011841" y="4162425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291"/>
              <p:cNvSpPr>
                <a:spLocks/>
              </p:cNvSpPr>
              <p:nvPr/>
            </p:nvSpPr>
            <p:spPr bwMode="auto">
              <a:xfrm>
                <a:off x="5026129" y="41576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292"/>
              <p:cNvSpPr>
                <a:spLocks/>
              </p:cNvSpPr>
              <p:nvPr/>
            </p:nvSpPr>
            <p:spPr bwMode="auto">
              <a:xfrm>
                <a:off x="5040416" y="41544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293"/>
              <p:cNvSpPr>
                <a:spLocks/>
              </p:cNvSpPr>
              <p:nvPr/>
            </p:nvSpPr>
            <p:spPr bwMode="auto">
              <a:xfrm>
                <a:off x="5056291" y="4157663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294"/>
              <p:cNvSpPr>
                <a:spLocks/>
              </p:cNvSpPr>
              <p:nvPr/>
            </p:nvSpPr>
            <p:spPr bwMode="auto">
              <a:xfrm>
                <a:off x="5070579" y="41576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295"/>
              <p:cNvSpPr>
                <a:spLocks/>
              </p:cNvSpPr>
              <p:nvPr/>
            </p:nvSpPr>
            <p:spPr bwMode="auto">
              <a:xfrm>
                <a:off x="5084866" y="4162425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296"/>
              <p:cNvSpPr>
                <a:spLocks/>
              </p:cNvSpPr>
              <p:nvPr/>
            </p:nvSpPr>
            <p:spPr bwMode="auto">
              <a:xfrm>
                <a:off x="5100742" y="41656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297"/>
              <p:cNvSpPr>
                <a:spLocks/>
              </p:cNvSpPr>
              <p:nvPr/>
            </p:nvSpPr>
            <p:spPr bwMode="auto">
              <a:xfrm>
                <a:off x="5115029" y="416083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298"/>
              <p:cNvSpPr>
                <a:spLocks/>
              </p:cNvSpPr>
              <p:nvPr/>
            </p:nvSpPr>
            <p:spPr bwMode="auto">
              <a:xfrm>
                <a:off x="5129317" y="41544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299"/>
              <p:cNvSpPr>
                <a:spLocks/>
              </p:cNvSpPr>
              <p:nvPr/>
            </p:nvSpPr>
            <p:spPr bwMode="auto">
              <a:xfrm>
                <a:off x="5143604" y="41544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300"/>
              <p:cNvSpPr>
                <a:spLocks/>
              </p:cNvSpPr>
              <p:nvPr/>
            </p:nvSpPr>
            <p:spPr bwMode="auto">
              <a:xfrm>
                <a:off x="5164242" y="4154488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301"/>
              <p:cNvSpPr>
                <a:spLocks/>
              </p:cNvSpPr>
              <p:nvPr/>
            </p:nvSpPr>
            <p:spPr bwMode="auto">
              <a:xfrm>
                <a:off x="5178530" y="41544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302"/>
              <p:cNvSpPr>
                <a:spLocks/>
              </p:cNvSpPr>
              <p:nvPr/>
            </p:nvSpPr>
            <p:spPr bwMode="auto">
              <a:xfrm>
                <a:off x="5192817" y="4149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303"/>
              <p:cNvSpPr>
                <a:spLocks/>
              </p:cNvSpPr>
              <p:nvPr/>
            </p:nvSpPr>
            <p:spPr bwMode="auto">
              <a:xfrm>
                <a:off x="5208692" y="4146550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304"/>
              <p:cNvSpPr>
                <a:spLocks/>
              </p:cNvSpPr>
              <p:nvPr/>
            </p:nvSpPr>
            <p:spPr bwMode="auto">
              <a:xfrm>
                <a:off x="5222980" y="41465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305"/>
              <p:cNvSpPr>
                <a:spLocks/>
              </p:cNvSpPr>
              <p:nvPr/>
            </p:nvSpPr>
            <p:spPr bwMode="auto">
              <a:xfrm>
                <a:off x="5237267" y="41449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306"/>
              <p:cNvSpPr>
                <a:spLocks/>
              </p:cNvSpPr>
              <p:nvPr/>
            </p:nvSpPr>
            <p:spPr bwMode="auto">
              <a:xfrm>
                <a:off x="5251555" y="41465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307"/>
              <p:cNvSpPr>
                <a:spLocks/>
              </p:cNvSpPr>
              <p:nvPr/>
            </p:nvSpPr>
            <p:spPr bwMode="auto">
              <a:xfrm>
                <a:off x="5267430" y="41529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308"/>
              <p:cNvSpPr>
                <a:spLocks/>
              </p:cNvSpPr>
              <p:nvPr/>
            </p:nvSpPr>
            <p:spPr bwMode="auto">
              <a:xfrm>
                <a:off x="5281718" y="41529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309"/>
              <p:cNvSpPr>
                <a:spLocks/>
              </p:cNvSpPr>
              <p:nvPr/>
            </p:nvSpPr>
            <p:spPr bwMode="auto">
              <a:xfrm>
                <a:off x="5296005" y="4149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310"/>
              <p:cNvSpPr>
                <a:spLocks/>
              </p:cNvSpPr>
              <p:nvPr/>
            </p:nvSpPr>
            <p:spPr bwMode="auto">
              <a:xfrm>
                <a:off x="5316643" y="41497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311"/>
              <p:cNvSpPr>
                <a:spLocks/>
              </p:cNvSpPr>
              <p:nvPr/>
            </p:nvSpPr>
            <p:spPr bwMode="auto">
              <a:xfrm>
                <a:off x="5330930" y="41465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312"/>
              <p:cNvSpPr>
                <a:spLocks/>
              </p:cNvSpPr>
              <p:nvPr/>
            </p:nvSpPr>
            <p:spPr bwMode="auto">
              <a:xfrm>
                <a:off x="5345218" y="41529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313"/>
              <p:cNvSpPr>
                <a:spLocks/>
              </p:cNvSpPr>
              <p:nvPr/>
            </p:nvSpPr>
            <p:spPr bwMode="auto">
              <a:xfrm>
                <a:off x="5359506" y="41529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314"/>
              <p:cNvSpPr>
                <a:spLocks/>
              </p:cNvSpPr>
              <p:nvPr/>
            </p:nvSpPr>
            <p:spPr bwMode="auto">
              <a:xfrm>
                <a:off x="5375381" y="41497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315"/>
              <p:cNvSpPr>
                <a:spLocks/>
              </p:cNvSpPr>
              <p:nvPr/>
            </p:nvSpPr>
            <p:spPr bwMode="auto">
              <a:xfrm>
                <a:off x="5389668" y="4149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316"/>
              <p:cNvSpPr>
                <a:spLocks/>
              </p:cNvSpPr>
              <p:nvPr/>
            </p:nvSpPr>
            <p:spPr bwMode="auto">
              <a:xfrm>
                <a:off x="5403956" y="41529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317"/>
              <p:cNvSpPr>
                <a:spLocks/>
              </p:cNvSpPr>
              <p:nvPr/>
            </p:nvSpPr>
            <p:spPr bwMode="auto">
              <a:xfrm>
                <a:off x="5418243" y="41465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318"/>
              <p:cNvSpPr>
                <a:spLocks/>
              </p:cNvSpPr>
              <p:nvPr/>
            </p:nvSpPr>
            <p:spPr bwMode="auto">
              <a:xfrm>
                <a:off x="5434119" y="41497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319"/>
              <p:cNvSpPr>
                <a:spLocks/>
              </p:cNvSpPr>
              <p:nvPr/>
            </p:nvSpPr>
            <p:spPr bwMode="auto">
              <a:xfrm>
                <a:off x="5448406" y="4122738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320"/>
              <p:cNvSpPr>
                <a:spLocks/>
              </p:cNvSpPr>
              <p:nvPr/>
            </p:nvSpPr>
            <p:spPr bwMode="auto">
              <a:xfrm>
                <a:off x="5467456" y="41449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321"/>
              <p:cNvSpPr>
                <a:spLocks/>
              </p:cNvSpPr>
              <p:nvPr/>
            </p:nvSpPr>
            <p:spPr bwMode="auto">
              <a:xfrm>
                <a:off x="5483331" y="412115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322"/>
              <p:cNvSpPr>
                <a:spLocks/>
              </p:cNvSpPr>
              <p:nvPr/>
            </p:nvSpPr>
            <p:spPr bwMode="auto">
              <a:xfrm>
                <a:off x="5497619" y="41449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323"/>
              <p:cNvSpPr>
                <a:spLocks/>
              </p:cNvSpPr>
              <p:nvPr/>
            </p:nvSpPr>
            <p:spPr bwMode="auto">
              <a:xfrm>
                <a:off x="5511907" y="4149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324"/>
              <p:cNvSpPr>
                <a:spLocks/>
              </p:cNvSpPr>
              <p:nvPr/>
            </p:nvSpPr>
            <p:spPr bwMode="auto">
              <a:xfrm>
                <a:off x="5526194" y="410051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325"/>
              <p:cNvSpPr>
                <a:spLocks/>
              </p:cNvSpPr>
              <p:nvPr/>
            </p:nvSpPr>
            <p:spPr bwMode="auto">
              <a:xfrm>
                <a:off x="5542069" y="4102100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326"/>
              <p:cNvSpPr>
                <a:spLocks/>
              </p:cNvSpPr>
              <p:nvPr/>
            </p:nvSpPr>
            <p:spPr bwMode="auto">
              <a:xfrm>
                <a:off x="5556357" y="40925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327"/>
              <p:cNvSpPr>
                <a:spLocks/>
              </p:cNvSpPr>
              <p:nvPr/>
            </p:nvSpPr>
            <p:spPr bwMode="auto">
              <a:xfrm>
                <a:off x="5570644" y="40894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328"/>
              <p:cNvSpPr>
                <a:spLocks/>
              </p:cNvSpPr>
              <p:nvPr/>
            </p:nvSpPr>
            <p:spPr bwMode="auto">
              <a:xfrm>
                <a:off x="5586519" y="4081463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329"/>
              <p:cNvSpPr>
                <a:spLocks/>
              </p:cNvSpPr>
              <p:nvPr/>
            </p:nvSpPr>
            <p:spPr bwMode="auto">
              <a:xfrm>
                <a:off x="5600807" y="4081463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2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330"/>
              <p:cNvSpPr>
                <a:spLocks/>
              </p:cNvSpPr>
              <p:nvPr/>
            </p:nvSpPr>
            <p:spPr bwMode="auto">
              <a:xfrm>
                <a:off x="5619857" y="4081463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331"/>
              <p:cNvSpPr>
                <a:spLocks/>
              </p:cNvSpPr>
              <p:nvPr/>
            </p:nvSpPr>
            <p:spPr bwMode="auto">
              <a:xfrm>
                <a:off x="5634145" y="40767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332"/>
              <p:cNvSpPr>
                <a:spLocks/>
              </p:cNvSpPr>
              <p:nvPr/>
            </p:nvSpPr>
            <p:spPr bwMode="auto">
              <a:xfrm>
                <a:off x="5650020" y="4078288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333"/>
              <p:cNvSpPr>
                <a:spLocks/>
              </p:cNvSpPr>
              <p:nvPr/>
            </p:nvSpPr>
            <p:spPr bwMode="auto">
              <a:xfrm>
                <a:off x="5664307" y="4081463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334"/>
              <p:cNvSpPr>
                <a:spLocks/>
              </p:cNvSpPr>
              <p:nvPr/>
            </p:nvSpPr>
            <p:spPr bwMode="auto">
              <a:xfrm>
                <a:off x="5678595" y="4081463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335"/>
              <p:cNvSpPr>
                <a:spLocks/>
              </p:cNvSpPr>
              <p:nvPr/>
            </p:nvSpPr>
            <p:spPr bwMode="auto">
              <a:xfrm>
                <a:off x="5694470" y="40767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336"/>
              <p:cNvSpPr>
                <a:spLocks/>
              </p:cNvSpPr>
              <p:nvPr/>
            </p:nvSpPr>
            <p:spPr bwMode="auto">
              <a:xfrm>
                <a:off x="5708758" y="39766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337"/>
              <p:cNvSpPr>
                <a:spLocks/>
              </p:cNvSpPr>
              <p:nvPr/>
            </p:nvSpPr>
            <p:spPr bwMode="auto">
              <a:xfrm>
                <a:off x="5723045" y="3981450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338"/>
              <p:cNvSpPr>
                <a:spLocks/>
              </p:cNvSpPr>
              <p:nvPr/>
            </p:nvSpPr>
            <p:spPr bwMode="auto">
              <a:xfrm>
                <a:off x="5737333" y="4073525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339"/>
              <p:cNvSpPr>
                <a:spLocks/>
              </p:cNvSpPr>
              <p:nvPr/>
            </p:nvSpPr>
            <p:spPr bwMode="auto">
              <a:xfrm>
                <a:off x="5753208" y="4081463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340"/>
              <p:cNvSpPr>
                <a:spLocks/>
              </p:cNvSpPr>
              <p:nvPr/>
            </p:nvSpPr>
            <p:spPr bwMode="auto">
              <a:xfrm>
                <a:off x="5772258" y="4073525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341"/>
              <p:cNvSpPr>
                <a:spLocks/>
              </p:cNvSpPr>
              <p:nvPr/>
            </p:nvSpPr>
            <p:spPr bwMode="auto">
              <a:xfrm>
                <a:off x="5786546" y="40767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342"/>
              <p:cNvSpPr>
                <a:spLocks/>
              </p:cNvSpPr>
              <p:nvPr/>
            </p:nvSpPr>
            <p:spPr bwMode="auto">
              <a:xfrm>
                <a:off x="5802421" y="4062413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1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1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343"/>
              <p:cNvSpPr>
                <a:spLocks/>
              </p:cNvSpPr>
              <p:nvPr/>
            </p:nvSpPr>
            <p:spPr bwMode="auto">
              <a:xfrm>
                <a:off x="5816708" y="40703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344"/>
              <p:cNvSpPr>
                <a:spLocks/>
              </p:cNvSpPr>
              <p:nvPr/>
            </p:nvSpPr>
            <p:spPr bwMode="auto">
              <a:xfrm>
                <a:off x="5830996" y="40767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345"/>
              <p:cNvSpPr>
                <a:spLocks noEditPoints="1"/>
              </p:cNvSpPr>
              <p:nvPr/>
            </p:nvSpPr>
            <p:spPr bwMode="auto">
              <a:xfrm>
                <a:off x="3948210" y="4051300"/>
                <a:ext cx="2108213" cy="258763"/>
              </a:xfrm>
              <a:custGeom>
                <a:avLst/>
                <a:gdLst>
                  <a:gd name="T0" fmla="*/ 72 w 1328"/>
                  <a:gd name="T1" fmla="*/ 155 h 163"/>
                  <a:gd name="T2" fmla="*/ 54 w 1328"/>
                  <a:gd name="T3" fmla="*/ 154 h 163"/>
                  <a:gd name="T4" fmla="*/ 114 w 1328"/>
                  <a:gd name="T5" fmla="*/ 150 h 163"/>
                  <a:gd name="T6" fmla="*/ 108 w 1328"/>
                  <a:gd name="T7" fmla="*/ 147 h 163"/>
                  <a:gd name="T8" fmla="*/ 156 w 1328"/>
                  <a:gd name="T9" fmla="*/ 145 h 163"/>
                  <a:gd name="T10" fmla="*/ 161 w 1328"/>
                  <a:gd name="T11" fmla="*/ 141 h 163"/>
                  <a:gd name="T12" fmla="*/ 199 w 1328"/>
                  <a:gd name="T13" fmla="*/ 139 h 163"/>
                  <a:gd name="T14" fmla="*/ 215 w 1328"/>
                  <a:gd name="T15" fmla="*/ 134 h 163"/>
                  <a:gd name="T16" fmla="*/ 195 w 1328"/>
                  <a:gd name="T17" fmla="*/ 140 h 163"/>
                  <a:gd name="T18" fmla="*/ 264 w 1328"/>
                  <a:gd name="T19" fmla="*/ 132 h 163"/>
                  <a:gd name="T20" fmla="*/ 247 w 1328"/>
                  <a:gd name="T21" fmla="*/ 130 h 163"/>
                  <a:gd name="T22" fmla="*/ 306 w 1328"/>
                  <a:gd name="T23" fmla="*/ 127 h 163"/>
                  <a:gd name="T24" fmla="*/ 302 w 1328"/>
                  <a:gd name="T25" fmla="*/ 124 h 163"/>
                  <a:gd name="T26" fmla="*/ 349 w 1328"/>
                  <a:gd name="T27" fmla="*/ 122 h 163"/>
                  <a:gd name="T28" fmla="*/ 355 w 1328"/>
                  <a:gd name="T29" fmla="*/ 117 h 163"/>
                  <a:gd name="T30" fmla="*/ 392 w 1328"/>
                  <a:gd name="T31" fmla="*/ 116 h 163"/>
                  <a:gd name="T32" fmla="*/ 409 w 1328"/>
                  <a:gd name="T33" fmla="*/ 111 h 163"/>
                  <a:gd name="T34" fmla="*/ 387 w 1328"/>
                  <a:gd name="T35" fmla="*/ 113 h 163"/>
                  <a:gd name="T36" fmla="*/ 456 w 1328"/>
                  <a:gd name="T37" fmla="*/ 109 h 163"/>
                  <a:gd name="T38" fmla="*/ 441 w 1328"/>
                  <a:gd name="T39" fmla="*/ 107 h 163"/>
                  <a:gd name="T40" fmla="*/ 499 w 1328"/>
                  <a:gd name="T41" fmla="*/ 103 h 163"/>
                  <a:gd name="T42" fmla="*/ 495 w 1328"/>
                  <a:gd name="T43" fmla="*/ 100 h 163"/>
                  <a:gd name="T44" fmla="*/ 542 w 1328"/>
                  <a:gd name="T45" fmla="*/ 98 h 163"/>
                  <a:gd name="T46" fmla="*/ 548 w 1328"/>
                  <a:gd name="T47" fmla="*/ 94 h 163"/>
                  <a:gd name="T48" fmla="*/ 584 w 1328"/>
                  <a:gd name="T49" fmla="*/ 93 h 163"/>
                  <a:gd name="T50" fmla="*/ 603 w 1328"/>
                  <a:gd name="T51" fmla="*/ 88 h 163"/>
                  <a:gd name="T52" fmla="*/ 581 w 1328"/>
                  <a:gd name="T53" fmla="*/ 90 h 163"/>
                  <a:gd name="T54" fmla="*/ 648 w 1328"/>
                  <a:gd name="T55" fmla="*/ 85 h 163"/>
                  <a:gd name="T56" fmla="*/ 634 w 1328"/>
                  <a:gd name="T57" fmla="*/ 84 h 163"/>
                  <a:gd name="T58" fmla="*/ 692 w 1328"/>
                  <a:gd name="T59" fmla="*/ 80 h 163"/>
                  <a:gd name="T60" fmla="*/ 688 w 1328"/>
                  <a:gd name="T61" fmla="*/ 77 h 163"/>
                  <a:gd name="T62" fmla="*/ 734 w 1328"/>
                  <a:gd name="T63" fmla="*/ 75 h 163"/>
                  <a:gd name="T64" fmla="*/ 742 w 1328"/>
                  <a:gd name="T65" fmla="*/ 71 h 163"/>
                  <a:gd name="T66" fmla="*/ 776 w 1328"/>
                  <a:gd name="T67" fmla="*/ 70 h 163"/>
                  <a:gd name="T68" fmla="*/ 796 w 1328"/>
                  <a:gd name="T69" fmla="*/ 64 h 163"/>
                  <a:gd name="T70" fmla="*/ 774 w 1328"/>
                  <a:gd name="T71" fmla="*/ 67 h 163"/>
                  <a:gd name="T72" fmla="*/ 842 w 1328"/>
                  <a:gd name="T73" fmla="*/ 62 h 163"/>
                  <a:gd name="T74" fmla="*/ 827 w 1328"/>
                  <a:gd name="T75" fmla="*/ 61 h 163"/>
                  <a:gd name="T76" fmla="*/ 885 w 1328"/>
                  <a:gd name="T77" fmla="*/ 57 h 163"/>
                  <a:gd name="T78" fmla="*/ 881 w 1328"/>
                  <a:gd name="T79" fmla="*/ 54 h 163"/>
                  <a:gd name="T80" fmla="*/ 927 w 1328"/>
                  <a:gd name="T81" fmla="*/ 52 h 163"/>
                  <a:gd name="T82" fmla="*/ 935 w 1328"/>
                  <a:gd name="T83" fmla="*/ 48 h 163"/>
                  <a:gd name="T84" fmla="*/ 970 w 1328"/>
                  <a:gd name="T85" fmla="*/ 47 h 163"/>
                  <a:gd name="T86" fmla="*/ 989 w 1328"/>
                  <a:gd name="T87" fmla="*/ 41 h 163"/>
                  <a:gd name="T88" fmla="*/ 967 w 1328"/>
                  <a:gd name="T89" fmla="*/ 44 h 163"/>
                  <a:gd name="T90" fmla="*/ 1035 w 1328"/>
                  <a:gd name="T91" fmla="*/ 39 h 163"/>
                  <a:gd name="T92" fmla="*/ 1020 w 1328"/>
                  <a:gd name="T93" fmla="*/ 37 h 163"/>
                  <a:gd name="T94" fmla="*/ 1077 w 1328"/>
                  <a:gd name="T95" fmla="*/ 34 h 163"/>
                  <a:gd name="T96" fmla="*/ 1074 w 1328"/>
                  <a:gd name="T97" fmla="*/ 31 h 163"/>
                  <a:gd name="T98" fmla="*/ 1119 w 1328"/>
                  <a:gd name="T99" fmla="*/ 29 h 163"/>
                  <a:gd name="T100" fmla="*/ 1128 w 1328"/>
                  <a:gd name="T101" fmla="*/ 24 h 163"/>
                  <a:gd name="T102" fmla="*/ 1163 w 1328"/>
                  <a:gd name="T103" fmla="*/ 24 h 163"/>
                  <a:gd name="T104" fmla="*/ 1182 w 1328"/>
                  <a:gd name="T105" fmla="*/ 18 h 163"/>
                  <a:gd name="T106" fmla="*/ 1160 w 1328"/>
                  <a:gd name="T107" fmla="*/ 21 h 163"/>
                  <a:gd name="T108" fmla="*/ 1227 w 1328"/>
                  <a:gd name="T109" fmla="*/ 16 h 163"/>
                  <a:gd name="T110" fmla="*/ 1214 w 1328"/>
                  <a:gd name="T111" fmla="*/ 14 h 163"/>
                  <a:gd name="T112" fmla="*/ 1269 w 1328"/>
                  <a:gd name="T113" fmla="*/ 11 h 163"/>
                  <a:gd name="T114" fmla="*/ 1268 w 1328"/>
                  <a:gd name="T115" fmla="*/ 8 h 163"/>
                  <a:gd name="T116" fmla="*/ 1312 w 1328"/>
                  <a:gd name="T117" fmla="*/ 6 h 163"/>
                  <a:gd name="T118" fmla="*/ 1321 w 1328"/>
                  <a:gd name="T119" fmla="*/ 1 h 163"/>
                  <a:gd name="T120" fmla="*/ 5 w 1328"/>
                  <a:gd name="T121" fmla="*/ 163 h 163"/>
                  <a:gd name="T122" fmla="*/ 24 w 1328"/>
                  <a:gd name="T123" fmla="*/ 157 h 163"/>
                  <a:gd name="T124" fmla="*/ 2 w 1328"/>
                  <a:gd name="T125" fmla="*/ 16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28" h="163">
                    <a:moveTo>
                      <a:pt x="50" y="157"/>
                    </a:moveTo>
                    <a:lnTo>
                      <a:pt x="51" y="157"/>
                    </a:lnTo>
                    <a:lnTo>
                      <a:pt x="51" y="157"/>
                    </a:lnTo>
                    <a:lnTo>
                      <a:pt x="51" y="157"/>
                    </a:lnTo>
                    <a:lnTo>
                      <a:pt x="52" y="157"/>
                    </a:lnTo>
                    <a:lnTo>
                      <a:pt x="52" y="157"/>
                    </a:lnTo>
                    <a:lnTo>
                      <a:pt x="53" y="157"/>
                    </a:lnTo>
                    <a:lnTo>
                      <a:pt x="53" y="157"/>
                    </a:lnTo>
                    <a:lnTo>
                      <a:pt x="54" y="157"/>
                    </a:lnTo>
                    <a:lnTo>
                      <a:pt x="54" y="157"/>
                    </a:lnTo>
                    <a:lnTo>
                      <a:pt x="55" y="157"/>
                    </a:lnTo>
                    <a:lnTo>
                      <a:pt x="55" y="157"/>
                    </a:lnTo>
                    <a:lnTo>
                      <a:pt x="56" y="157"/>
                    </a:lnTo>
                    <a:lnTo>
                      <a:pt x="56" y="157"/>
                    </a:lnTo>
                    <a:lnTo>
                      <a:pt x="57" y="157"/>
                    </a:lnTo>
                    <a:lnTo>
                      <a:pt x="57" y="157"/>
                    </a:lnTo>
                    <a:lnTo>
                      <a:pt x="58" y="156"/>
                    </a:lnTo>
                    <a:lnTo>
                      <a:pt x="58" y="156"/>
                    </a:lnTo>
                    <a:lnTo>
                      <a:pt x="59" y="156"/>
                    </a:lnTo>
                    <a:lnTo>
                      <a:pt x="59" y="156"/>
                    </a:lnTo>
                    <a:lnTo>
                      <a:pt x="60" y="156"/>
                    </a:lnTo>
                    <a:lnTo>
                      <a:pt x="60" y="156"/>
                    </a:lnTo>
                    <a:lnTo>
                      <a:pt x="61" y="156"/>
                    </a:lnTo>
                    <a:lnTo>
                      <a:pt x="61" y="156"/>
                    </a:lnTo>
                    <a:lnTo>
                      <a:pt x="62" y="156"/>
                    </a:lnTo>
                    <a:lnTo>
                      <a:pt x="62" y="156"/>
                    </a:lnTo>
                    <a:lnTo>
                      <a:pt x="62" y="156"/>
                    </a:lnTo>
                    <a:lnTo>
                      <a:pt x="63" y="156"/>
                    </a:lnTo>
                    <a:lnTo>
                      <a:pt x="63" y="156"/>
                    </a:lnTo>
                    <a:lnTo>
                      <a:pt x="64" y="156"/>
                    </a:lnTo>
                    <a:lnTo>
                      <a:pt x="64" y="156"/>
                    </a:lnTo>
                    <a:lnTo>
                      <a:pt x="65" y="156"/>
                    </a:lnTo>
                    <a:lnTo>
                      <a:pt x="65" y="155"/>
                    </a:lnTo>
                    <a:lnTo>
                      <a:pt x="66" y="155"/>
                    </a:lnTo>
                    <a:lnTo>
                      <a:pt x="66" y="155"/>
                    </a:lnTo>
                    <a:lnTo>
                      <a:pt x="67" y="155"/>
                    </a:lnTo>
                    <a:lnTo>
                      <a:pt x="67" y="155"/>
                    </a:lnTo>
                    <a:lnTo>
                      <a:pt x="68" y="155"/>
                    </a:lnTo>
                    <a:lnTo>
                      <a:pt x="68" y="155"/>
                    </a:lnTo>
                    <a:lnTo>
                      <a:pt x="69" y="155"/>
                    </a:lnTo>
                    <a:lnTo>
                      <a:pt x="69" y="155"/>
                    </a:lnTo>
                    <a:lnTo>
                      <a:pt x="70" y="155"/>
                    </a:lnTo>
                    <a:lnTo>
                      <a:pt x="70" y="155"/>
                    </a:lnTo>
                    <a:lnTo>
                      <a:pt x="71" y="155"/>
                    </a:lnTo>
                    <a:lnTo>
                      <a:pt x="71" y="155"/>
                    </a:lnTo>
                    <a:lnTo>
                      <a:pt x="72" y="155"/>
                    </a:lnTo>
                    <a:lnTo>
                      <a:pt x="72" y="155"/>
                    </a:lnTo>
                    <a:lnTo>
                      <a:pt x="73" y="155"/>
                    </a:lnTo>
                    <a:lnTo>
                      <a:pt x="73" y="155"/>
                    </a:lnTo>
                    <a:lnTo>
                      <a:pt x="73" y="155"/>
                    </a:lnTo>
                    <a:lnTo>
                      <a:pt x="74" y="154"/>
                    </a:lnTo>
                    <a:lnTo>
                      <a:pt x="73" y="151"/>
                    </a:lnTo>
                    <a:lnTo>
                      <a:pt x="72" y="151"/>
                    </a:lnTo>
                    <a:lnTo>
                      <a:pt x="72" y="151"/>
                    </a:lnTo>
                    <a:lnTo>
                      <a:pt x="71" y="151"/>
                    </a:lnTo>
                    <a:lnTo>
                      <a:pt x="71" y="151"/>
                    </a:lnTo>
                    <a:lnTo>
                      <a:pt x="70" y="152"/>
                    </a:lnTo>
                    <a:lnTo>
                      <a:pt x="70" y="152"/>
                    </a:lnTo>
                    <a:lnTo>
                      <a:pt x="69" y="152"/>
                    </a:lnTo>
                    <a:lnTo>
                      <a:pt x="69" y="152"/>
                    </a:lnTo>
                    <a:lnTo>
                      <a:pt x="68" y="152"/>
                    </a:lnTo>
                    <a:lnTo>
                      <a:pt x="68" y="152"/>
                    </a:lnTo>
                    <a:lnTo>
                      <a:pt x="67" y="152"/>
                    </a:lnTo>
                    <a:lnTo>
                      <a:pt x="67" y="152"/>
                    </a:lnTo>
                    <a:lnTo>
                      <a:pt x="66" y="152"/>
                    </a:lnTo>
                    <a:lnTo>
                      <a:pt x="66" y="152"/>
                    </a:lnTo>
                    <a:lnTo>
                      <a:pt x="66" y="152"/>
                    </a:lnTo>
                    <a:lnTo>
                      <a:pt x="65" y="152"/>
                    </a:lnTo>
                    <a:lnTo>
                      <a:pt x="65" y="152"/>
                    </a:lnTo>
                    <a:lnTo>
                      <a:pt x="64" y="152"/>
                    </a:lnTo>
                    <a:lnTo>
                      <a:pt x="63" y="152"/>
                    </a:lnTo>
                    <a:lnTo>
                      <a:pt x="63" y="152"/>
                    </a:lnTo>
                    <a:lnTo>
                      <a:pt x="63" y="152"/>
                    </a:lnTo>
                    <a:lnTo>
                      <a:pt x="62" y="152"/>
                    </a:lnTo>
                    <a:lnTo>
                      <a:pt x="62" y="153"/>
                    </a:lnTo>
                    <a:lnTo>
                      <a:pt x="61" y="153"/>
                    </a:lnTo>
                    <a:lnTo>
                      <a:pt x="61" y="153"/>
                    </a:lnTo>
                    <a:lnTo>
                      <a:pt x="60" y="153"/>
                    </a:lnTo>
                    <a:lnTo>
                      <a:pt x="60" y="153"/>
                    </a:lnTo>
                    <a:lnTo>
                      <a:pt x="59" y="153"/>
                    </a:lnTo>
                    <a:lnTo>
                      <a:pt x="59" y="153"/>
                    </a:lnTo>
                    <a:lnTo>
                      <a:pt x="58" y="153"/>
                    </a:lnTo>
                    <a:lnTo>
                      <a:pt x="58" y="153"/>
                    </a:lnTo>
                    <a:lnTo>
                      <a:pt x="57" y="153"/>
                    </a:lnTo>
                    <a:lnTo>
                      <a:pt x="57" y="153"/>
                    </a:lnTo>
                    <a:lnTo>
                      <a:pt x="56" y="153"/>
                    </a:lnTo>
                    <a:lnTo>
                      <a:pt x="56" y="153"/>
                    </a:lnTo>
                    <a:lnTo>
                      <a:pt x="55" y="153"/>
                    </a:lnTo>
                    <a:lnTo>
                      <a:pt x="55" y="153"/>
                    </a:lnTo>
                    <a:lnTo>
                      <a:pt x="54" y="153"/>
                    </a:lnTo>
                    <a:lnTo>
                      <a:pt x="54" y="154"/>
                    </a:lnTo>
                    <a:lnTo>
                      <a:pt x="54" y="154"/>
                    </a:lnTo>
                    <a:lnTo>
                      <a:pt x="53" y="154"/>
                    </a:lnTo>
                    <a:lnTo>
                      <a:pt x="53" y="154"/>
                    </a:lnTo>
                    <a:lnTo>
                      <a:pt x="52" y="154"/>
                    </a:lnTo>
                    <a:lnTo>
                      <a:pt x="51" y="154"/>
                    </a:lnTo>
                    <a:lnTo>
                      <a:pt x="51" y="154"/>
                    </a:lnTo>
                    <a:lnTo>
                      <a:pt x="51" y="154"/>
                    </a:lnTo>
                    <a:lnTo>
                      <a:pt x="50" y="154"/>
                    </a:lnTo>
                    <a:lnTo>
                      <a:pt x="50" y="154"/>
                    </a:lnTo>
                    <a:lnTo>
                      <a:pt x="49" y="154"/>
                    </a:lnTo>
                    <a:lnTo>
                      <a:pt x="49" y="154"/>
                    </a:lnTo>
                    <a:lnTo>
                      <a:pt x="50" y="157"/>
                    </a:lnTo>
                    <a:close/>
                    <a:moveTo>
                      <a:pt x="98" y="152"/>
                    </a:moveTo>
                    <a:lnTo>
                      <a:pt x="98" y="152"/>
                    </a:lnTo>
                    <a:lnTo>
                      <a:pt x="99" y="151"/>
                    </a:lnTo>
                    <a:lnTo>
                      <a:pt x="99" y="151"/>
                    </a:lnTo>
                    <a:lnTo>
                      <a:pt x="100" y="151"/>
                    </a:lnTo>
                    <a:lnTo>
                      <a:pt x="100" y="151"/>
                    </a:lnTo>
                    <a:lnTo>
                      <a:pt x="101" y="151"/>
                    </a:lnTo>
                    <a:lnTo>
                      <a:pt x="101" y="151"/>
                    </a:lnTo>
                    <a:lnTo>
                      <a:pt x="102" y="151"/>
                    </a:lnTo>
                    <a:lnTo>
                      <a:pt x="102" y="151"/>
                    </a:lnTo>
                    <a:lnTo>
                      <a:pt x="103" y="151"/>
                    </a:lnTo>
                    <a:lnTo>
                      <a:pt x="103" y="151"/>
                    </a:lnTo>
                    <a:lnTo>
                      <a:pt x="104" y="151"/>
                    </a:lnTo>
                    <a:lnTo>
                      <a:pt x="104" y="151"/>
                    </a:lnTo>
                    <a:lnTo>
                      <a:pt x="105" y="151"/>
                    </a:lnTo>
                    <a:lnTo>
                      <a:pt x="105" y="151"/>
                    </a:lnTo>
                    <a:lnTo>
                      <a:pt x="106" y="151"/>
                    </a:lnTo>
                    <a:lnTo>
                      <a:pt x="106" y="151"/>
                    </a:lnTo>
                    <a:lnTo>
                      <a:pt x="107" y="151"/>
                    </a:lnTo>
                    <a:lnTo>
                      <a:pt x="107" y="151"/>
                    </a:lnTo>
                    <a:lnTo>
                      <a:pt x="107" y="150"/>
                    </a:lnTo>
                    <a:lnTo>
                      <a:pt x="108" y="150"/>
                    </a:lnTo>
                    <a:lnTo>
                      <a:pt x="108" y="150"/>
                    </a:lnTo>
                    <a:lnTo>
                      <a:pt x="109" y="150"/>
                    </a:lnTo>
                    <a:lnTo>
                      <a:pt x="109" y="150"/>
                    </a:lnTo>
                    <a:lnTo>
                      <a:pt x="110" y="150"/>
                    </a:lnTo>
                    <a:lnTo>
                      <a:pt x="110" y="150"/>
                    </a:lnTo>
                    <a:lnTo>
                      <a:pt x="111" y="150"/>
                    </a:lnTo>
                    <a:lnTo>
                      <a:pt x="111" y="150"/>
                    </a:lnTo>
                    <a:lnTo>
                      <a:pt x="112" y="150"/>
                    </a:lnTo>
                    <a:lnTo>
                      <a:pt x="112" y="150"/>
                    </a:lnTo>
                    <a:lnTo>
                      <a:pt x="113" y="150"/>
                    </a:lnTo>
                    <a:lnTo>
                      <a:pt x="113" y="150"/>
                    </a:lnTo>
                    <a:lnTo>
                      <a:pt x="114" y="150"/>
                    </a:lnTo>
                    <a:lnTo>
                      <a:pt x="114" y="150"/>
                    </a:lnTo>
                    <a:lnTo>
                      <a:pt x="115" y="150"/>
                    </a:lnTo>
                    <a:lnTo>
                      <a:pt x="115" y="149"/>
                    </a:lnTo>
                    <a:lnTo>
                      <a:pt x="116" y="149"/>
                    </a:lnTo>
                    <a:lnTo>
                      <a:pt x="116" y="149"/>
                    </a:lnTo>
                    <a:lnTo>
                      <a:pt x="117" y="149"/>
                    </a:lnTo>
                    <a:lnTo>
                      <a:pt x="117" y="149"/>
                    </a:lnTo>
                    <a:lnTo>
                      <a:pt x="118" y="149"/>
                    </a:lnTo>
                    <a:lnTo>
                      <a:pt x="118" y="149"/>
                    </a:lnTo>
                    <a:lnTo>
                      <a:pt x="119" y="149"/>
                    </a:lnTo>
                    <a:lnTo>
                      <a:pt x="119" y="149"/>
                    </a:lnTo>
                    <a:lnTo>
                      <a:pt x="119" y="149"/>
                    </a:lnTo>
                    <a:lnTo>
                      <a:pt x="120" y="149"/>
                    </a:lnTo>
                    <a:lnTo>
                      <a:pt x="121" y="149"/>
                    </a:lnTo>
                    <a:lnTo>
                      <a:pt x="121" y="149"/>
                    </a:lnTo>
                    <a:lnTo>
                      <a:pt x="121" y="149"/>
                    </a:lnTo>
                    <a:lnTo>
                      <a:pt x="122" y="149"/>
                    </a:lnTo>
                    <a:lnTo>
                      <a:pt x="122" y="149"/>
                    </a:lnTo>
                    <a:lnTo>
                      <a:pt x="121" y="145"/>
                    </a:lnTo>
                    <a:lnTo>
                      <a:pt x="121" y="145"/>
                    </a:lnTo>
                    <a:lnTo>
                      <a:pt x="120" y="146"/>
                    </a:lnTo>
                    <a:lnTo>
                      <a:pt x="120" y="146"/>
                    </a:lnTo>
                    <a:lnTo>
                      <a:pt x="119" y="146"/>
                    </a:lnTo>
                    <a:lnTo>
                      <a:pt x="119" y="146"/>
                    </a:lnTo>
                    <a:lnTo>
                      <a:pt x="118" y="146"/>
                    </a:lnTo>
                    <a:lnTo>
                      <a:pt x="118" y="146"/>
                    </a:lnTo>
                    <a:lnTo>
                      <a:pt x="117" y="146"/>
                    </a:lnTo>
                    <a:lnTo>
                      <a:pt x="117" y="146"/>
                    </a:lnTo>
                    <a:lnTo>
                      <a:pt x="116" y="146"/>
                    </a:lnTo>
                    <a:lnTo>
                      <a:pt x="116" y="146"/>
                    </a:lnTo>
                    <a:lnTo>
                      <a:pt x="115" y="146"/>
                    </a:lnTo>
                    <a:lnTo>
                      <a:pt x="115" y="146"/>
                    </a:lnTo>
                    <a:lnTo>
                      <a:pt x="114" y="146"/>
                    </a:lnTo>
                    <a:lnTo>
                      <a:pt x="114" y="146"/>
                    </a:lnTo>
                    <a:lnTo>
                      <a:pt x="113" y="146"/>
                    </a:lnTo>
                    <a:lnTo>
                      <a:pt x="113" y="146"/>
                    </a:lnTo>
                    <a:lnTo>
                      <a:pt x="113" y="146"/>
                    </a:lnTo>
                    <a:lnTo>
                      <a:pt x="112" y="146"/>
                    </a:lnTo>
                    <a:lnTo>
                      <a:pt x="112" y="147"/>
                    </a:lnTo>
                    <a:lnTo>
                      <a:pt x="111" y="147"/>
                    </a:lnTo>
                    <a:lnTo>
                      <a:pt x="111" y="147"/>
                    </a:lnTo>
                    <a:lnTo>
                      <a:pt x="110" y="147"/>
                    </a:lnTo>
                    <a:lnTo>
                      <a:pt x="110" y="147"/>
                    </a:lnTo>
                    <a:lnTo>
                      <a:pt x="109" y="147"/>
                    </a:lnTo>
                    <a:lnTo>
                      <a:pt x="109" y="147"/>
                    </a:lnTo>
                    <a:lnTo>
                      <a:pt x="108" y="147"/>
                    </a:lnTo>
                    <a:lnTo>
                      <a:pt x="108" y="147"/>
                    </a:lnTo>
                    <a:lnTo>
                      <a:pt x="107" y="147"/>
                    </a:lnTo>
                    <a:lnTo>
                      <a:pt x="107" y="147"/>
                    </a:lnTo>
                    <a:lnTo>
                      <a:pt x="106" y="147"/>
                    </a:lnTo>
                    <a:lnTo>
                      <a:pt x="106" y="147"/>
                    </a:lnTo>
                    <a:lnTo>
                      <a:pt x="105" y="147"/>
                    </a:lnTo>
                    <a:lnTo>
                      <a:pt x="105" y="147"/>
                    </a:lnTo>
                    <a:lnTo>
                      <a:pt x="104" y="147"/>
                    </a:lnTo>
                    <a:lnTo>
                      <a:pt x="104" y="148"/>
                    </a:lnTo>
                    <a:lnTo>
                      <a:pt x="103" y="148"/>
                    </a:lnTo>
                    <a:lnTo>
                      <a:pt x="103" y="148"/>
                    </a:lnTo>
                    <a:lnTo>
                      <a:pt x="102" y="148"/>
                    </a:lnTo>
                    <a:lnTo>
                      <a:pt x="102" y="148"/>
                    </a:lnTo>
                    <a:lnTo>
                      <a:pt x="101" y="148"/>
                    </a:lnTo>
                    <a:lnTo>
                      <a:pt x="101" y="148"/>
                    </a:lnTo>
                    <a:lnTo>
                      <a:pt x="101" y="148"/>
                    </a:lnTo>
                    <a:lnTo>
                      <a:pt x="100" y="148"/>
                    </a:lnTo>
                    <a:lnTo>
                      <a:pt x="100" y="148"/>
                    </a:lnTo>
                    <a:lnTo>
                      <a:pt x="99" y="148"/>
                    </a:lnTo>
                    <a:lnTo>
                      <a:pt x="99" y="148"/>
                    </a:lnTo>
                    <a:lnTo>
                      <a:pt x="98" y="148"/>
                    </a:lnTo>
                    <a:lnTo>
                      <a:pt x="98" y="148"/>
                    </a:lnTo>
                    <a:lnTo>
                      <a:pt x="97" y="148"/>
                    </a:lnTo>
                    <a:lnTo>
                      <a:pt x="97" y="148"/>
                    </a:lnTo>
                    <a:lnTo>
                      <a:pt x="98" y="152"/>
                    </a:lnTo>
                    <a:close/>
                    <a:moveTo>
                      <a:pt x="147" y="146"/>
                    </a:moveTo>
                    <a:lnTo>
                      <a:pt x="147" y="146"/>
                    </a:lnTo>
                    <a:lnTo>
                      <a:pt x="147" y="146"/>
                    </a:lnTo>
                    <a:lnTo>
                      <a:pt x="148" y="146"/>
                    </a:lnTo>
                    <a:lnTo>
                      <a:pt x="148" y="146"/>
                    </a:lnTo>
                    <a:lnTo>
                      <a:pt x="149" y="145"/>
                    </a:lnTo>
                    <a:lnTo>
                      <a:pt x="149" y="145"/>
                    </a:lnTo>
                    <a:lnTo>
                      <a:pt x="150" y="145"/>
                    </a:lnTo>
                    <a:lnTo>
                      <a:pt x="150" y="145"/>
                    </a:lnTo>
                    <a:lnTo>
                      <a:pt x="151" y="145"/>
                    </a:lnTo>
                    <a:lnTo>
                      <a:pt x="151" y="145"/>
                    </a:lnTo>
                    <a:lnTo>
                      <a:pt x="152" y="145"/>
                    </a:lnTo>
                    <a:lnTo>
                      <a:pt x="152" y="145"/>
                    </a:lnTo>
                    <a:lnTo>
                      <a:pt x="153" y="145"/>
                    </a:lnTo>
                    <a:lnTo>
                      <a:pt x="153" y="145"/>
                    </a:lnTo>
                    <a:lnTo>
                      <a:pt x="153" y="145"/>
                    </a:lnTo>
                    <a:lnTo>
                      <a:pt x="154" y="145"/>
                    </a:lnTo>
                    <a:lnTo>
                      <a:pt x="154" y="145"/>
                    </a:lnTo>
                    <a:lnTo>
                      <a:pt x="155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7" y="145"/>
                    </a:lnTo>
                    <a:lnTo>
                      <a:pt x="157" y="144"/>
                    </a:lnTo>
                    <a:lnTo>
                      <a:pt x="158" y="144"/>
                    </a:lnTo>
                    <a:lnTo>
                      <a:pt x="158" y="144"/>
                    </a:lnTo>
                    <a:lnTo>
                      <a:pt x="159" y="144"/>
                    </a:lnTo>
                    <a:lnTo>
                      <a:pt x="159" y="144"/>
                    </a:lnTo>
                    <a:lnTo>
                      <a:pt x="160" y="144"/>
                    </a:lnTo>
                    <a:lnTo>
                      <a:pt x="160" y="144"/>
                    </a:lnTo>
                    <a:lnTo>
                      <a:pt x="161" y="144"/>
                    </a:lnTo>
                    <a:lnTo>
                      <a:pt x="161" y="144"/>
                    </a:lnTo>
                    <a:lnTo>
                      <a:pt x="162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63" y="144"/>
                    </a:lnTo>
                    <a:lnTo>
                      <a:pt x="164" y="144"/>
                    </a:lnTo>
                    <a:lnTo>
                      <a:pt x="164" y="144"/>
                    </a:lnTo>
                    <a:lnTo>
                      <a:pt x="164" y="144"/>
                    </a:lnTo>
                    <a:lnTo>
                      <a:pt x="165" y="144"/>
                    </a:lnTo>
                    <a:lnTo>
                      <a:pt x="165" y="144"/>
                    </a:lnTo>
                    <a:lnTo>
                      <a:pt x="166" y="143"/>
                    </a:lnTo>
                    <a:lnTo>
                      <a:pt x="166" y="143"/>
                    </a:lnTo>
                    <a:lnTo>
                      <a:pt x="167" y="143"/>
                    </a:lnTo>
                    <a:lnTo>
                      <a:pt x="167" y="143"/>
                    </a:lnTo>
                    <a:lnTo>
                      <a:pt x="168" y="143"/>
                    </a:lnTo>
                    <a:lnTo>
                      <a:pt x="168" y="143"/>
                    </a:lnTo>
                    <a:lnTo>
                      <a:pt x="169" y="143"/>
                    </a:lnTo>
                    <a:lnTo>
                      <a:pt x="169" y="143"/>
                    </a:lnTo>
                    <a:lnTo>
                      <a:pt x="170" y="143"/>
                    </a:lnTo>
                    <a:lnTo>
                      <a:pt x="170" y="143"/>
                    </a:lnTo>
                    <a:lnTo>
                      <a:pt x="169" y="140"/>
                    </a:lnTo>
                    <a:lnTo>
                      <a:pt x="169" y="140"/>
                    </a:lnTo>
                    <a:lnTo>
                      <a:pt x="168" y="140"/>
                    </a:lnTo>
                    <a:lnTo>
                      <a:pt x="168" y="140"/>
                    </a:lnTo>
                    <a:lnTo>
                      <a:pt x="167" y="140"/>
                    </a:lnTo>
                    <a:lnTo>
                      <a:pt x="167" y="140"/>
                    </a:lnTo>
                    <a:lnTo>
                      <a:pt x="166" y="140"/>
                    </a:lnTo>
                    <a:lnTo>
                      <a:pt x="166" y="140"/>
                    </a:lnTo>
                    <a:lnTo>
                      <a:pt x="165" y="140"/>
                    </a:lnTo>
                    <a:lnTo>
                      <a:pt x="165" y="140"/>
                    </a:lnTo>
                    <a:lnTo>
                      <a:pt x="164" y="140"/>
                    </a:lnTo>
                    <a:lnTo>
                      <a:pt x="164" y="140"/>
                    </a:lnTo>
                    <a:lnTo>
                      <a:pt x="163" y="140"/>
                    </a:lnTo>
                    <a:lnTo>
                      <a:pt x="163" y="140"/>
                    </a:lnTo>
                    <a:lnTo>
                      <a:pt x="162" y="141"/>
                    </a:lnTo>
                    <a:lnTo>
                      <a:pt x="162" y="141"/>
                    </a:lnTo>
                    <a:lnTo>
                      <a:pt x="161" y="141"/>
                    </a:lnTo>
                    <a:lnTo>
                      <a:pt x="161" y="141"/>
                    </a:lnTo>
                    <a:lnTo>
                      <a:pt x="160" y="141"/>
                    </a:lnTo>
                    <a:lnTo>
                      <a:pt x="160" y="141"/>
                    </a:lnTo>
                    <a:lnTo>
                      <a:pt x="159" y="141"/>
                    </a:lnTo>
                    <a:lnTo>
                      <a:pt x="159" y="141"/>
                    </a:lnTo>
                    <a:lnTo>
                      <a:pt x="158" y="141"/>
                    </a:lnTo>
                    <a:lnTo>
                      <a:pt x="158" y="141"/>
                    </a:lnTo>
                    <a:lnTo>
                      <a:pt x="158" y="141"/>
                    </a:lnTo>
                    <a:lnTo>
                      <a:pt x="157" y="141"/>
                    </a:lnTo>
                    <a:lnTo>
                      <a:pt x="156" y="141"/>
                    </a:lnTo>
                    <a:lnTo>
                      <a:pt x="156" y="141"/>
                    </a:lnTo>
                    <a:lnTo>
                      <a:pt x="156" y="141"/>
                    </a:lnTo>
                    <a:lnTo>
                      <a:pt x="155" y="141"/>
                    </a:lnTo>
                    <a:lnTo>
                      <a:pt x="155" y="141"/>
                    </a:lnTo>
                    <a:lnTo>
                      <a:pt x="154" y="141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2" y="142"/>
                    </a:lnTo>
                    <a:lnTo>
                      <a:pt x="152" y="142"/>
                    </a:lnTo>
                    <a:lnTo>
                      <a:pt x="151" y="142"/>
                    </a:lnTo>
                    <a:lnTo>
                      <a:pt x="151" y="142"/>
                    </a:lnTo>
                    <a:lnTo>
                      <a:pt x="150" y="142"/>
                    </a:lnTo>
                    <a:lnTo>
                      <a:pt x="150" y="142"/>
                    </a:lnTo>
                    <a:lnTo>
                      <a:pt x="149" y="142"/>
                    </a:lnTo>
                    <a:lnTo>
                      <a:pt x="149" y="142"/>
                    </a:lnTo>
                    <a:lnTo>
                      <a:pt x="148" y="142"/>
                    </a:lnTo>
                    <a:lnTo>
                      <a:pt x="148" y="142"/>
                    </a:lnTo>
                    <a:lnTo>
                      <a:pt x="147" y="142"/>
                    </a:lnTo>
                    <a:lnTo>
                      <a:pt x="147" y="142"/>
                    </a:lnTo>
                    <a:lnTo>
                      <a:pt x="147" y="142"/>
                    </a:lnTo>
                    <a:lnTo>
                      <a:pt x="146" y="142"/>
                    </a:lnTo>
                    <a:lnTo>
                      <a:pt x="146" y="142"/>
                    </a:lnTo>
                    <a:lnTo>
                      <a:pt x="145" y="143"/>
                    </a:lnTo>
                    <a:lnTo>
                      <a:pt x="147" y="146"/>
                    </a:lnTo>
                    <a:close/>
                    <a:moveTo>
                      <a:pt x="195" y="140"/>
                    </a:moveTo>
                    <a:lnTo>
                      <a:pt x="195" y="140"/>
                    </a:lnTo>
                    <a:lnTo>
                      <a:pt x="196" y="140"/>
                    </a:lnTo>
                    <a:lnTo>
                      <a:pt x="196" y="140"/>
                    </a:lnTo>
                    <a:lnTo>
                      <a:pt x="197" y="140"/>
                    </a:lnTo>
                    <a:lnTo>
                      <a:pt x="197" y="140"/>
                    </a:lnTo>
                    <a:lnTo>
                      <a:pt x="198" y="140"/>
                    </a:lnTo>
                    <a:lnTo>
                      <a:pt x="198" y="140"/>
                    </a:lnTo>
                    <a:lnTo>
                      <a:pt x="198" y="139"/>
                    </a:lnTo>
                    <a:lnTo>
                      <a:pt x="199" y="139"/>
                    </a:lnTo>
                    <a:lnTo>
                      <a:pt x="199" y="139"/>
                    </a:lnTo>
                    <a:lnTo>
                      <a:pt x="200" y="139"/>
                    </a:lnTo>
                    <a:lnTo>
                      <a:pt x="200" y="139"/>
                    </a:lnTo>
                    <a:lnTo>
                      <a:pt x="201" y="139"/>
                    </a:lnTo>
                    <a:lnTo>
                      <a:pt x="201" y="139"/>
                    </a:lnTo>
                    <a:lnTo>
                      <a:pt x="202" y="139"/>
                    </a:lnTo>
                    <a:lnTo>
                      <a:pt x="202" y="139"/>
                    </a:lnTo>
                    <a:lnTo>
                      <a:pt x="203" y="139"/>
                    </a:lnTo>
                    <a:lnTo>
                      <a:pt x="203" y="139"/>
                    </a:lnTo>
                    <a:lnTo>
                      <a:pt x="204" y="139"/>
                    </a:lnTo>
                    <a:lnTo>
                      <a:pt x="204" y="139"/>
                    </a:lnTo>
                    <a:lnTo>
                      <a:pt x="205" y="139"/>
                    </a:lnTo>
                    <a:lnTo>
                      <a:pt x="205" y="139"/>
                    </a:lnTo>
                    <a:lnTo>
                      <a:pt x="206" y="139"/>
                    </a:lnTo>
                    <a:lnTo>
                      <a:pt x="206" y="139"/>
                    </a:lnTo>
                    <a:lnTo>
                      <a:pt x="207" y="139"/>
                    </a:lnTo>
                    <a:lnTo>
                      <a:pt x="207" y="138"/>
                    </a:lnTo>
                    <a:lnTo>
                      <a:pt x="208" y="138"/>
                    </a:lnTo>
                    <a:lnTo>
                      <a:pt x="208" y="138"/>
                    </a:lnTo>
                    <a:lnTo>
                      <a:pt x="209" y="138"/>
                    </a:lnTo>
                    <a:lnTo>
                      <a:pt x="209" y="138"/>
                    </a:lnTo>
                    <a:lnTo>
                      <a:pt x="210" y="138"/>
                    </a:lnTo>
                    <a:lnTo>
                      <a:pt x="210" y="138"/>
                    </a:lnTo>
                    <a:lnTo>
                      <a:pt x="211" y="138"/>
                    </a:lnTo>
                    <a:lnTo>
                      <a:pt x="211" y="138"/>
                    </a:lnTo>
                    <a:lnTo>
                      <a:pt x="211" y="138"/>
                    </a:lnTo>
                    <a:lnTo>
                      <a:pt x="212" y="138"/>
                    </a:lnTo>
                    <a:lnTo>
                      <a:pt x="212" y="138"/>
                    </a:lnTo>
                    <a:lnTo>
                      <a:pt x="213" y="138"/>
                    </a:lnTo>
                    <a:lnTo>
                      <a:pt x="213" y="138"/>
                    </a:lnTo>
                    <a:lnTo>
                      <a:pt x="214" y="138"/>
                    </a:lnTo>
                    <a:lnTo>
                      <a:pt x="214" y="138"/>
                    </a:lnTo>
                    <a:lnTo>
                      <a:pt x="215" y="138"/>
                    </a:lnTo>
                    <a:lnTo>
                      <a:pt x="215" y="138"/>
                    </a:lnTo>
                    <a:lnTo>
                      <a:pt x="216" y="137"/>
                    </a:lnTo>
                    <a:lnTo>
                      <a:pt x="216" y="137"/>
                    </a:lnTo>
                    <a:lnTo>
                      <a:pt x="217" y="137"/>
                    </a:lnTo>
                    <a:lnTo>
                      <a:pt x="217" y="137"/>
                    </a:lnTo>
                    <a:lnTo>
                      <a:pt x="218" y="137"/>
                    </a:lnTo>
                    <a:lnTo>
                      <a:pt x="218" y="137"/>
                    </a:lnTo>
                    <a:lnTo>
                      <a:pt x="219" y="137"/>
                    </a:lnTo>
                    <a:lnTo>
                      <a:pt x="217" y="134"/>
                    </a:lnTo>
                    <a:lnTo>
                      <a:pt x="217" y="134"/>
                    </a:lnTo>
                    <a:lnTo>
                      <a:pt x="216" y="134"/>
                    </a:lnTo>
                    <a:lnTo>
                      <a:pt x="216" y="134"/>
                    </a:lnTo>
                    <a:lnTo>
                      <a:pt x="215" y="134"/>
                    </a:lnTo>
                    <a:lnTo>
                      <a:pt x="215" y="134"/>
                    </a:lnTo>
                    <a:lnTo>
                      <a:pt x="215" y="134"/>
                    </a:lnTo>
                    <a:lnTo>
                      <a:pt x="214" y="134"/>
                    </a:lnTo>
                    <a:lnTo>
                      <a:pt x="214" y="134"/>
                    </a:lnTo>
                    <a:lnTo>
                      <a:pt x="213" y="134"/>
                    </a:lnTo>
                    <a:lnTo>
                      <a:pt x="213" y="134"/>
                    </a:lnTo>
                    <a:lnTo>
                      <a:pt x="212" y="135"/>
                    </a:lnTo>
                    <a:lnTo>
                      <a:pt x="212" y="135"/>
                    </a:lnTo>
                    <a:lnTo>
                      <a:pt x="211" y="135"/>
                    </a:lnTo>
                    <a:lnTo>
                      <a:pt x="211" y="135"/>
                    </a:lnTo>
                    <a:lnTo>
                      <a:pt x="210" y="135"/>
                    </a:lnTo>
                    <a:lnTo>
                      <a:pt x="210" y="135"/>
                    </a:lnTo>
                    <a:lnTo>
                      <a:pt x="209" y="135"/>
                    </a:lnTo>
                    <a:lnTo>
                      <a:pt x="209" y="135"/>
                    </a:lnTo>
                    <a:lnTo>
                      <a:pt x="208" y="135"/>
                    </a:lnTo>
                    <a:lnTo>
                      <a:pt x="208" y="135"/>
                    </a:lnTo>
                    <a:lnTo>
                      <a:pt x="207" y="135"/>
                    </a:lnTo>
                    <a:lnTo>
                      <a:pt x="207" y="135"/>
                    </a:lnTo>
                    <a:lnTo>
                      <a:pt x="206" y="135"/>
                    </a:lnTo>
                    <a:lnTo>
                      <a:pt x="206" y="135"/>
                    </a:lnTo>
                    <a:lnTo>
                      <a:pt x="205" y="135"/>
                    </a:lnTo>
                    <a:lnTo>
                      <a:pt x="205" y="135"/>
                    </a:lnTo>
                    <a:lnTo>
                      <a:pt x="204" y="135"/>
                    </a:lnTo>
                    <a:lnTo>
                      <a:pt x="204" y="135"/>
                    </a:lnTo>
                    <a:lnTo>
                      <a:pt x="204" y="136"/>
                    </a:lnTo>
                    <a:lnTo>
                      <a:pt x="203" y="136"/>
                    </a:lnTo>
                    <a:lnTo>
                      <a:pt x="203" y="136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1" y="136"/>
                    </a:lnTo>
                    <a:lnTo>
                      <a:pt x="201" y="136"/>
                    </a:lnTo>
                    <a:lnTo>
                      <a:pt x="200" y="136"/>
                    </a:lnTo>
                    <a:lnTo>
                      <a:pt x="200" y="136"/>
                    </a:lnTo>
                    <a:lnTo>
                      <a:pt x="199" y="136"/>
                    </a:lnTo>
                    <a:lnTo>
                      <a:pt x="199" y="136"/>
                    </a:lnTo>
                    <a:lnTo>
                      <a:pt x="198" y="136"/>
                    </a:lnTo>
                    <a:lnTo>
                      <a:pt x="198" y="136"/>
                    </a:lnTo>
                    <a:lnTo>
                      <a:pt x="197" y="136"/>
                    </a:lnTo>
                    <a:lnTo>
                      <a:pt x="197" y="136"/>
                    </a:lnTo>
                    <a:lnTo>
                      <a:pt x="196" y="136"/>
                    </a:lnTo>
                    <a:lnTo>
                      <a:pt x="196" y="136"/>
                    </a:lnTo>
                    <a:lnTo>
                      <a:pt x="195" y="136"/>
                    </a:lnTo>
                    <a:lnTo>
                      <a:pt x="195" y="137"/>
                    </a:lnTo>
                    <a:lnTo>
                      <a:pt x="194" y="137"/>
                    </a:lnTo>
                    <a:lnTo>
                      <a:pt x="194" y="137"/>
                    </a:lnTo>
                    <a:lnTo>
                      <a:pt x="193" y="137"/>
                    </a:lnTo>
                    <a:lnTo>
                      <a:pt x="195" y="140"/>
                    </a:lnTo>
                    <a:close/>
                    <a:moveTo>
                      <a:pt x="243" y="134"/>
                    </a:moveTo>
                    <a:lnTo>
                      <a:pt x="243" y="134"/>
                    </a:lnTo>
                    <a:lnTo>
                      <a:pt x="244" y="134"/>
                    </a:lnTo>
                    <a:lnTo>
                      <a:pt x="244" y="134"/>
                    </a:lnTo>
                    <a:lnTo>
                      <a:pt x="245" y="134"/>
                    </a:lnTo>
                    <a:lnTo>
                      <a:pt x="245" y="134"/>
                    </a:lnTo>
                    <a:lnTo>
                      <a:pt x="246" y="134"/>
                    </a:lnTo>
                    <a:lnTo>
                      <a:pt x="246" y="134"/>
                    </a:lnTo>
                    <a:lnTo>
                      <a:pt x="246" y="134"/>
                    </a:lnTo>
                    <a:lnTo>
                      <a:pt x="247" y="134"/>
                    </a:lnTo>
                    <a:lnTo>
                      <a:pt x="247" y="134"/>
                    </a:lnTo>
                    <a:lnTo>
                      <a:pt x="248" y="134"/>
                    </a:lnTo>
                    <a:lnTo>
                      <a:pt x="248" y="133"/>
                    </a:lnTo>
                    <a:lnTo>
                      <a:pt x="249" y="133"/>
                    </a:lnTo>
                    <a:lnTo>
                      <a:pt x="249" y="133"/>
                    </a:lnTo>
                    <a:lnTo>
                      <a:pt x="250" y="133"/>
                    </a:lnTo>
                    <a:lnTo>
                      <a:pt x="250" y="133"/>
                    </a:lnTo>
                    <a:lnTo>
                      <a:pt x="251" y="133"/>
                    </a:lnTo>
                    <a:lnTo>
                      <a:pt x="251" y="133"/>
                    </a:lnTo>
                    <a:lnTo>
                      <a:pt x="252" y="133"/>
                    </a:lnTo>
                    <a:lnTo>
                      <a:pt x="252" y="133"/>
                    </a:lnTo>
                    <a:lnTo>
                      <a:pt x="253" y="133"/>
                    </a:lnTo>
                    <a:lnTo>
                      <a:pt x="253" y="133"/>
                    </a:lnTo>
                    <a:lnTo>
                      <a:pt x="254" y="133"/>
                    </a:lnTo>
                    <a:lnTo>
                      <a:pt x="254" y="133"/>
                    </a:lnTo>
                    <a:lnTo>
                      <a:pt x="255" y="133"/>
                    </a:lnTo>
                    <a:lnTo>
                      <a:pt x="255" y="133"/>
                    </a:lnTo>
                    <a:lnTo>
                      <a:pt x="256" y="133"/>
                    </a:lnTo>
                    <a:lnTo>
                      <a:pt x="256" y="133"/>
                    </a:lnTo>
                    <a:lnTo>
                      <a:pt x="257" y="133"/>
                    </a:lnTo>
                    <a:lnTo>
                      <a:pt x="257" y="132"/>
                    </a:lnTo>
                    <a:lnTo>
                      <a:pt x="258" y="132"/>
                    </a:lnTo>
                    <a:lnTo>
                      <a:pt x="258" y="132"/>
                    </a:lnTo>
                    <a:lnTo>
                      <a:pt x="258" y="132"/>
                    </a:lnTo>
                    <a:lnTo>
                      <a:pt x="259" y="132"/>
                    </a:lnTo>
                    <a:lnTo>
                      <a:pt x="259" y="132"/>
                    </a:lnTo>
                    <a:lnTo>
                      <a:pt x="260" y="132"/>
                    </a:lnTo>
                    <a:lnTo>
                      <a:pt x="261" y="132"/>
                    </a:lnTo>
                    <a:lnTo>
                      <a:pt x="261" y="132"/>
                    </a:lnTo>
                    <a:lnTo>
                      <a:pt x="261" y="132"/>
                    </a:lnTo>
                    <a:lnTo>
                      <a:pt x="262" y="132"/>
                    </a:lnTo>
                    <a:lnTo>
                      <a:pt x="262" y="132"/>
                    </a:lnTo>
                    <a:lnTo>
                      <a:pt x="263" y="132"/>
                    </a:lnTo>
                    <a:lnTo>
                      <a:pt x="263" y="132"/>
                    </a:lnTo>
                    <a:lnTo>
                      <a:pt x="264" y="132"/>
                    </a:lnTo>
                    <a:lnTo>
                      <a:pt x="264" y="132"/>
                    </a:lnTo>
                    <a:lnTo>
                      <a:pt x="265" y="132"/>
                    </a:lnTo>
                    <a:lnTo>
                      <a:pt x="265" y="132"/>
                    </a:lnTo>
                    <a:lnTo>
                      <a:pt x="266" y="131"/>
                    </a:lnTo>
                    <a:lnTo>
                      <a:pt x="266" y="131"/>
                    </a:lnTo>
                    <a:lnTo>
                      <a:pt x="267" y="131"/>
                    </a:lnTo>
                    <a:lnTo>
                      <a:pt x="267" y="131"/>
                    </a:lnTo>
                    <a:lnTo>
                      <a:pt x="266" y="128"/>
                    </a:lnTo>
                    <a:lnTo>
                      <a:pt x="265" y="128"/>
                    </a:lnTo>
                    <a:lnTo>
                      <a:pt x="265" y="128"/>
                    </a:lnTo>
                    <a:lnTo>
                      <a:pt x="264" y="128"/>
                    </a:lnTo>
                    <a:lnTo>
                      <a:pt x="264" y="128"/>
                    </a:lnTo>
                    <a:lnTo>
                      <a:pt x="263" y="128"/>
                    </a:lnTo>
                    <a:lnTo>
                      <a:pt x="263" y="128"/>
                    </a:lnTo>
                    <a:lnTo>
                      <a:pt x="262" y="128"/>
                    </a:lnTo>
                    <a:lnTo>
                      <a:pt x="262" y="129"/>
                    </a:lnTo>
                    <a:lnTo>
                      <a:pt x="261" y="129"/>
                    </a:lnTo>
                    <a:lnTo>
                      <a:pt x="261" y="129"/>
                    </a:lnTo>
                    <a:lnTo>
                      <a:pt x="261" y="129"/>
                    </a:lnTo>
                    <a:lnTo>
                      <a:pt x="260" y="129"/>
                    </a:lnTo>
                    <a:lnTo>
                      <a:pt x="260" y="129"/>
                    </a:lnTo>
                    <a:lnTo>
                      <a:pt x="259" y="129"/>
                    </a:lnTo>
                    <a:lnTo>
                      <a:pt x="259" y="129"/>
                    </a:lnTo>
                    <a:lnTo>
                      <a:pt x="258" y="129"/>
                    </a:lnTo>
                    <a:lnTo>
                      <a:pt x="258" y="129"/>
                    </a:lnTo>
                    <a:lnTo>
                      <a:pt x="257" y="129"/>
                    </a:lnTo>
                    <a:lnTo>
                      <a:pt x="257" y="129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55" y="129"/>
                    </a:lnTo>
                    <a:lnTo>
                      <a:pt x="255" y="129"/>
                    </a:lnTo>
                    <a:lnTo>
                      <a:pt x="254" y="129"/>
                    </a:lnTo>
                    <a:lnTo>
                      <a:pt x="254" y="129"/>
                    </a:lnTo>
                    <a:lnTo>
                      <a:pt x="253" y="130"/>
                    </a:lnTo>
                    <a:lnTo>
                      <a:pt x="253" y="130"/>
                    </a:lnTo>
                    <a:lnTo>
                      <a:pt x="252" y="130"/>
                    </a:lnTo>
                    <a:lnTo>
                      <a:pt x="252" y="130"/>
                    </a:lnTo>
                    <a:lnTo>
                      <a:pt x="251" y="130"/>
                    </a:lnTo>
                    <a:lnTo>
                      <a:pt x="251" y="130"/>
                    </a:lnTo>
                    <a:lnTo>
                      <a:pt x="250" y="130"/>
                    </a:lnTo>
                    <a:lnTo>
                      <a:pt x="250" y="130"/>
                    </a:lnTo>
                    <a:lnTo>
                      <a:pt x="249" y="130"/>
                    </a:lnTo>
                    <a:lnTo>
                      <a:pt x="249" y="130"/>
                    </a:lnTo>
                    <a:lnTo>
                      <a:pt x="249" y="130"/>
                    </a:lnTo>
                    <a:lnTo>
                      <a:pt x="248" y="130"/>
                    </a:lnTo>
                    <a:lnTo>
                      <a:pt x="248" y="130"/>
                    </a:lnTo>
                    <a:lnTo>
                      <a:pt x="247" y="130"/>
                    </a:lnTo>
                    <a:lnTo>
                      <a:pt x="247" y="130"/>
                    </a:lnTo>
                    <a:lnTo>
                      <a:pt x="246" y="130"/>
                    </a:lnTo>
                    <a:lnTo>
                      <a:pt x="246" y="130"/>
                    </a:lnTo>
                    <a:lnTo>
                      <a:pt x="245" y="130"/>
                    </a:lnTo>
                    <a:lnTo>
                      <a:pt x="245" y="131"/>
                    </a:lnTo>
                    <a:lnTo>
                      <a:pt x="244" y="131"/>
                    </a:lnTo>
                    <a:lnTo>
                      <a:pt x="244" y="131"/>
                    </a:lnTo>
                    <a:lnTo>
                      <a:pt x="243" y="131"/>
                    </a:lnTo>
                    <a:lnTo>
                      <a:pt x="243" y="131"/>
                    </a:lnTo>
                    <a:lnTo>
                      <a:pt x="242" y="131"/>
                    </a:lnTo>
                    <a:lnTo>
                      <a:pt x="242" y="131"/>
                    </a:lnTo>
                    <a:lnTo>
                      <a:pt x="242" y="131"/>
                    </a:lnTo>
                    <a:lnTo>
                      <a:pt x="243" y="134"/>
                    </a:lnTo>
                    <a:close/>
                    <a:moveTo>
                      <a:pt x="291" y="128"/>
                    </a:moveTo>
                    <a:lnTo>
                      <a:pt x="292" y="128"/>
                    </a:lnTo>
                    <a:lnTo>
                      <a:pt x="292" y="128"/>
                    </a:lnTo>
                    <a:lnTo>
                      <a:pt x="293" y="128"/>
                    </a:lnTo>
                    <a:lnTo>
                      <a:pt x="293" y="128"/>
                    </a:lnTo>
                    <a:lnTo>
                      <a:pt x="293" y="128"/>
                    </a:lnTo>
                    <a:lnTo>
                      <a:pt x="294" y="128"/>
                    </a:lnTo>
                    <a:lnTo>
                      <a:pt x="294" y="128"/>
                    </a:lnTo>
                    <a:lnTo>
                      <a:pt x="295" y="128"/>
                    </a:lnTo>
                    <a:lnTo>
                      <a:pt x="295" y="128"/>
                    </a:lnTo>
                    <a:lnTo>
                      <a:pt x="296" y="128"/>
                    </a:lnTo>
                    <a:lnTo>
                      <a:pt x="296" y="128"/>
                    </a:lnTo>
                    <a:lnTo>
                      <a:pt x="297" y="128"/>
                    </a:lnTo>
                    <a:lnTo>
                      <a:pt x="297" y="128"/>
                    </a:lnTo>
                    <a:lnTo>
                      <a:pt x="298" y="128"/>
                    </a:lnTo>
                    <a:lnTo>
                      <a:pt x="298" y="128"/>
                    </a:lnTo>
                    <a:lnTo>
                      <a:pt x="299" y="128"/>
                    </a:lnTo>
                    <a:lnTo>
                      <a:pt x="299" y="127"/>
                    </a:lnTo>
                    <a:lnTo>
                      <a:pt x="300" y="127"/>
                    </a:lnTo>
                    <a:lnTo>
                      <a:pt x="300" y="127"/>
                    </a:lnTo>
                    <a:lnTo>
                      <a:pt x="301" y="127"/>
                    </a:lnTo>
                    <a:lnTo>
                      <a:pt x="301" y="127"/>
                    </a:lnTo>
                    <a:lnTo>
                      <a:pt x="302" y="127"/>
                    </a:lnTo>
                    <a:lnTo>
                      <a:pt x="302" y="127"/>
                    </a:lnTo>
                    <a:lnTo>
                      <a:pt x="303" y="127"/>
                    </a:lnTo>
                    <a:lnTo>
                      <a:pt x="303" y="127"/>
                    </a:lnTo>
                    <a:lnTo>
                      <a:pt x="304" y="127"/>
                    </a:lnTo>
                    <a:lnTo>
                      <a:pt x="304" y="127"/>
                    </a:lnTo>
                    <a:lnTo>
                      <a:pt x="305" y="127"/>
                    </a:lnTo>
                    <a:lnTo>
                      <a:pt x="305" y="127"/>
                    </a:lnTo>
                    <a:lnTo>
                      <a:pt x="305" y="127"/>
                    </a:lnTo>
                    <a:lnTo>
                      <a:pt x="306" y="127"/>
                    </a:lnTo>
                    <a:lnTo>
                      <a:pt x="306" y="127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8" y="126"/>
                    </a:lnTo>
                    <a:lnTo>
                      <a:pt x="308" y="126"/>
                    </a:lnTo>
                    <a:lnTo>
                      <a:pt x="309" y="126"/>
                    </a:lnTo>
                    <a:lnTo>
                      <a:pt x="309" y="126"/>
                    </a:lnTo>
                    <a:lnTo>
                      <a:pt x="310" y="126"/>
                    </a:lnTo>
                    <a:lnTo>
                      <a:pt x="310" y="126"/>
                    </a:lnTo>
                    <a:lnTo>
                      <a:pt x="311" y="126"/>
                    </a:lnTo>
                    <a:lnTo>
                      <a:pt x="311" y="126"/>
                    </a:lnTo>
                    <a:lnTo>
                      <a:pt x="312" y="126"/>
                    </a:lnTo>
                    <a:lnTo>
                      <a:pt x="312" y="126"/>
                    </a:lnTo>
                    <a:lnTo>
                      <a:pt x="313" y="126"/>
                    </a:lnTo>
                    <a:lnTo>
                      <a:pt x="313" y="126"/>
                    </a:lnTo>
                    <a:lnTo>
                      <a:pt x="314" y="126"/>
                    </a:lnTo>
                    <a:lnTo>
                      <a:pt x="314" y="126"/>
                    </a:lnTo>
                    <a:lnTo>
                      <a:pt x="315" y="126"/>
                    </a:lnTo>
                    <a:lnTo>
                      <a:pt x="315" y="126"/>
                    </a:lnTo>
                    <a:lnTo>
                      <a:pt x="315" y="125"/>
                    </a:lnTo>
                    <a:lnTo>
                      <a:pt x="314" y="122"/>
                    </a:lnTo>
                    <a:lnTo>
                      <a:pt x="314" y="122"/>
                    </a:lnTo>
                    <a:lnTo>
                      <a:pt x="313" y="122"/>
                    </a:lnTo>
                    <a:lnTo>
                      <a:pt x="313" y="122"/>
                    </a:lnTo>
                    <a:lnTo>
                      <a:pt x="312" y="122"/>
                    </a:lnTo>
                    <a:lnTo>
                      <a:pt x="312" y="123"/>
                    </a:lnTo>
                    <a:lnTo>
                      <a:pt x="311" y="123"/>
                    </a:lnTo>
                    <a:lnTo>
                      <a:pt x="311" y="123"/>
                    </a:lnTo>
                    <a:lnTo>
                      <a:pt x="310" y="123"/>
                    </a:lnTo>
                    <a:lnTo>
                      <a:pt x="310" y="123"/>
                    </a:lnTo>
                    <a:lnTo>
                      <a:pt x="309" y="123"/>
                    </a:lnTo>
                    <a:lnTo>
                      <a:pt x="309" y="123"/>
                    </a:lnTo>
                    <a:lnTo>
                      <a:pt x="308" y="123"/>
                    </a:lnTo>
                    <a:lnTo>
                      <a:pt x="308" y="123"/>
                    </a:lnTo>
                    <a:lnTo>
                      <a:pt x="307" y="123"/>
                    </a:lnTo>
                    <a:lnTo>
                      <a:pt x="307" y="123"/>
                    </a:lnTo>
                    <a:lnTo>
                      <a:pt x="306" y="123"/>
                    </a:lnTo>
                    <a:lnTo>
                      <a:pt x="306" y="123"/>
                    </a:lnTo>
                    <a:lnTo>
                      <a:pt x="306" y="123"/>
                    </a:lnTo>
                    <a:lnTo>
                      <a:pt x="305" y="123"/>
                    </a:lnTo>
                    <a:lnTo>
                      <a:pt x="305" y="123"/>
                    </a:lnTo>
                    <a:lnTo>
                      <a:pt x="304" y="123"/>
                    </a:lnTo>
                    <a:lnTo>
                      <a:pt x="304" y="123"/>
                    </a:lnTo>
                    <a:lnTo>
                      <a:pt x="303" y="124"/>
                    </a:lnTo>
                    <a:lnTo>
                      <a:pt x="303" y="124"/>
                    </a:lnTo>
                    <a:lnTo>
                      <a:pt x="302" y="124"/>
                    </a:lnTo>
                    <a:lnTo>
                      <a:pt x="302" y="124"/>
                    </a:lnTo>
                    <a:lnTo>
                      <a:pt x="301" y="124"/>
                    </a:lnTo>
                    <a:lnTo>
                      <a:pt x="301" y="124"/>
                    </a:lnTo>
                    <a:lnTo>
                      <a:pt x="300" y="124"/>
                    </a:lnTo>
                    <a:lnTo>
                      <a:pt x="300" y="124"/>
                    </a:lnTo>
                    <a:lnTo>
                      <a:pt x="299" y="124"/>
                    </a:lnTo>
                    <a:lnTo>
                      <a:pt x="299" y="124"/>
                    </a:lnTo>
                    <a:lnTo>
                      <a:pt x="298" y="124"/>
                    </a:lnTo>
                    <a:lnTo>
                      <a:pt x="298" y="124"/>
                    </a:lnTo>
                    <a:lnTo>
                      <a:pt x="297" y="124"/>
                    </a:lnTo>
                    <a:lnTo>
                      <a:pt x="297" y="124"/>
                    </a:lnTo>
                    <a:lnTo>
                      <a:pt x="296" y="124"/>
                    </a:lnTo>
                    <a:lnTo>
                      <a:pt x="296" y="124"/>
                    </a:lnTo>
                    <a:lnTo>
                      <a:pt x="295" y="125"/>
                    </a:lnTo>
                    <a:lnTo>
                      <a:pt x="295" y="125"/>
                    </a:lnTo>
                    <a:lnTo>
                      <a:pt x="295" y="125"/>
                    </a:lnTo>
                    <a:lnTo>
                      <a:pt x="294" y="125"/>
                    </a:lnTo>
                    <a:lnTo>
                      <a:pt x="294" y="125"/>
                    </a:lnTo>
                    <a:lnTo>
                      <a:pt x="293" y="125"/>
                    </a:lnTo>
                    <a:lnTo>
                      <a:pt x="293" y="125"/>
                    </a:lnTo>
                    <a:lnTo>
                      <a:pt x="292" y="125"/>
                    </a:lnTo>
                    <a:lnTo>
                      <a:pt x="292" y="125"/>
                    </a:lnTo>
                    <a:lnTo>
                      <a:pt x="291" y="125"/>
                    </a:lnTo>
                    <a:lnTo>
                      <a:pt x="291" y="125"/>
                    </a:lnTo>
                    <a:lnTo>
                      <a:pt x="290" y="125"/>
                    </a:lnTo>
                    <a:lnTo>
                      <a:pt x="290" y="125"/>
                    </a:lnTo>
                    <a:lnTo>
                      <a:pt x="291" y="128"/>
                    </a:lnTo>
                    <a:close/>
                    <a:moveTo>
                      <a:pt x="340" y="123"/>
                    </a:moveTo>
                    <a:lnTo>
                      <a:pt x="340" y="123"/>
                    </a:lnTo>
                    <a:lnTo>
                      <a:pt x="340" y="122"/>
                    </a:lnTo>
                    <a:lnTo>
                      <a:pt x="341" y="122"/>
                    </a:lnTo>
                    <a:lnTo>
                      <a:pt x="341" y="122"/>
                    </a:lnTo>
                    <a:lnTo>
                      <a:pt x="342" y="122"/>
                    </a:lnTo>
                    <a:lnTo>
                      <a:pt x="342" y="122"/>
                    </a:lnTo>
                    <a:lnTo>
                      <a:pt x="343" y="122"/>
                    </a:lnTo>
                    <a:lnTo>
                      <a:pt x="343" y="122"/>
                    </a:lnTo>
                    <a:lnTo>
                      <a:pt x="344" y="122"/>
                    </a:lnTo>
                    <a:lnTo>
                      <a:pt x="344" y="122"/>
                    </a:lnTo>
                    <a:lnTo>
                      <a:pt x="345" y="122"/>
                    </a:lnTo>
                    <a:lnTo>
                      <a:pt x="345" y="122"/>
                    </a:lnTo>
                    <a:lnTo>
                      <a:pt x="346" y="122"/>
                    </a:lnTo>
                    <a:lnTo>
                      <a:pt x="346" y="122"/>
                    </a:lnTo>
                    <a:lnTo>
                      <a:pt x="347" y="122"/>
                    </a:lnTo>
                    <a:lnTo>
                      <a:pt x="347" y="122"/>
                    </a:lnTo>
                    <a:lnTo>
                      <a:pt x="348" y="122"/>
                    </a:lnTo>
                    <a:lnTo>
                      <a:pt x="348" y="122"/>
                    </a:lnTo>
                    <a:lnTo>
                      <a:pt x="349" y="122"/>
                    </a:lnTo>
                    <a:lnTo>
                      <a:pt x="349" y="121"/>
                    </a:lnTo>
                    <a:lnTo>
                      <a:pt x="350" y="121"/>
                    </a:lnTo>
                    <a:lnTo>
                      <a:pt x="350" y="121"/>
                    </a:lnTo>
                    <a:lnTo>
                      <a:pt x="351" y="121"/>
                    </a:lnTo>
                    <a:lnTo>
                      <a:pt x="351" y="121"/>
                    </a:lnTo>
                    <a:lnTo>
                      <a:pt x="352" y="121"/>
                    </a:lnTo>
                    <a:lnTo>
                      <a:pt x="352" y="121"/>
                    </a:lnTo>
                    <a:lnTo>
                      <a:pt x="352" y="121"/>
                    </a:lnTo>
                    <a:lnTo>
                      <a:pt x="353" y="121"/>
                    </a:lnTo>
                    <a:lnTo>
                      <a:pt x="353" y="121"/>
                    </a:lnTo>
                    <a:lnTo>
                      <a:pt x="354" y="121"/>
                    </a:lnTo>
                    <a:lnTo>
                      <a:pt x="354" y="121"/>
                    </a:lnTo>
                    <a:lnTo>
                      <a:pt x="355" y="121"/>
                    </a:lnTo>
                    <a:lnTo>
                      <a:pt x="355" y="121"/>
                    </a:lnTo>
                    <a:lnTo>
                      <a:pt x="356" y="121"/>
                    </a:lnTo>
                    <a:lnTo>
                      <a:pt x="356" y="121"/>
                    </a:lnTo>
                    <a:lnTo>
                      <a:pt x="357" y="120"/>
                    </a:lnTo>
                    <a:lnTo>
                      <a:pt x="357" y="120"/>
                    </a:lnTo>
                    <a:lnTo>
                      <a:pt x="358" y="120"/>
                    </a:lnTo>
                    <a:lnTo>
                      <a:pt x="358" y="120"/>
                    </a:lnTo>
                    <a:lnTo>
                      <a:pt x="359" y="120"/>
                    </a:lnTo>
                    <a:lnTo>
                      <a:pt x="359" y="120"/>
                    </a:lnTo>
                    <a:lnTo>
                      <a:pt x="360" y="120"/>
                    </a:lnTo>
                    <a:lnTo>
                      <a:pt x="360" y="120"/>
                    </a:lnTo>
                    <a:lnTo>
                      <a:pt x="361" y="120"/>
                    </a:lnTo>
                    <a:lnTo>
                      <a:pt x="361" y="120"/>
                    </a:lnTo>
                    <a:lnTo>
                      <a:pt x="362" y="120"/>
                    </a:lnTo>
                    <a:lnTo>
                      <a:pt x="362" y="120"/>
                    </a:lnTo>
                    <a:lnTo>
                      <a:pt x="363" y="120"/>
                    </a:lnTo>
                    <a:lnTo>
                      <a:pt x="363" y="120"/>
                    </a:lnTo>
                    <a:lnTo>
                      <a:pt x="363" y="120"/>
                    </a:lnTo>
                    <a:lnTo>
                      <a:pt x="362" y="116"/>
                    </a:lnTo>
                    <a:lnTo>
                      <a:pt x="362" y="117"/>
                    </a:lnTo>
                    <a:lnTo>
                      <a:pt x="361" y="117"/>
                    </a:lnTo>
                    <a:lnTo>
                      <a:pt x="361" y="117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59" y="117"/>
                    </a:lnTo>
                    <a:lnTo>
                      <a:pt x="359" y="117"/>
                    </a:lnTo>
                    <a:lnTo>
                      <a:pt x="358" y="117"/>
                    </a:lnTo>
                    <a:lnTo>
                      <a:pt x="358" y="117"/>
                    </a:lnTo>
                    <a:lnTo>
                      <a:pt x="357" y="117"/>
                    </a:lnTo>
                    <a:lnTo>
                      <a:pt x="357" y="117"/>
                    </a:lnTo>
                    <a:lnTo>
                      <a:pt x="356" y="117"/>
                    </a:lnTo>
                    <a:lnTo>
                      <a:pt x="356" y="117"/>
                    </a:lnTo>
                    <a:lnTo>
                      <a:pt x="355" y="117"/>
                    </a:lnTo>
                    <a:lnTo>
                      <a:pt x="355" y="117"/>
                    </a:lnTo>
                    <a:lnTo>
                      <a:pt x="354" y="117"/>
                    </a:lnTo>
                    <a:lnTo>
                      <a:pt x="354" y="117"/>
                    </a:lnTo>
                    <a:lnTo>
                      <a:pt x="353" y="117"/>
                    </a:lnTo>
                    <a:lnTo>
                      <a:pt x="353" y="118"/>
                    </a:lnTo>
                    <a:lnTo>
                      <a:pt x="352" y="118"/>
                    </a:lnTo>
                    <a:lnTo>
                      <a:pt x="352" y="118"/>
                    </a:lnTo>
                    <a:lnTo>
                      <a:pt x="352" y="118"/>
                    </a:lnTo>
                    <a:lnTo>
                      <a:pt x="351" y="118"/>
                    </a:lnTo>
                    <a:lnTo>
                      <a:pt x="351" y="118"/>
                    </a:lnTo>
                    <a:lnTo>
                      <a:pt x="350" y="118"/>
                    </a:lnTo>
                    <a:lnTo>
                      <a:pt x="350" y="118"/>
                    </a:lnTo>
                    <a:lnTo>
                      <a:pt x="349" y="118"/>
                    </a:lnTo>
                    <a:lnTo>
                      <a:pt x="349" y="118"/>
                    </a:lnTo>
                    <a:lnTo>
                      <a:pt x="348" y="118"/>
                    </a:lnTo>
                    <a:lnTo>
                      <a:pt x="348" y="118"/>
                    </a:lnTo>
                    <a:lnTo>
                      <a:pt x="347" y="118"/>
                    </a:lnTo>
                    <a:lnTo>
                      <a:pt x="347" y="118"/>
                    </a:lnTo>
                    <a:lnTo>
                      <a:pt x="346" y="118"/>
                    </a:lnTo>
                    <a:lnTo>
                      <a:pt x="346" y="118"/>
                    </a:lnTo>
                    <a:lnTo>
                      <a:pt x="345" y="119"/>
                    </a:lnTo>
                    <a:lnTo>
                      <a:pt x="345" y="119"/>
                    </a:lnTo>
                    <a:lnTo>
                      <a:pt x="344" y="119"/>
                    </a:lnTo>
                    <a:lnTo>
                      <a:pt x="344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2" y="119"/>
                    </a:lnTo>
                    <a:lnTo>
                      <a:pt x="342" y="119"/>
                    </a:lnTo>
                    <a:lnTo>
                      <a:pt x="341" y="119"/>
                    </a:lnTo>
                    <a:lnTo>
                      <a:pt x="341" y="119"/>
                    </a:lnTo>
                    <a:lnTo>
                      <a:pt x="340" y="119"/>
                    </a:lnTo>
                    <a:lnTo>
                      <a:pt x="340" y="119"/>
                    </a:lnTo>
                    <a:lnTo>
                      <a:pt x="340" y="119"/>
                    </a:lnTo>
                    <a:lnTo>
                      <a:pt x="339" y="119"/>
                    </a:lnTo>
                    <a:lnTo>
                      <a:pt x="339" y="119"/>
                    </a:lnTo>
                    <a:lnTo>
                      <a:pt x="338" y="119"/>
                    </a:lnTo>
                    <a:lnTo>
                      <a:pt x="340" y="123"/>
                    </a:lnTo>
                    <a:close/>
                    <a:moveTo>
                      <a:pt x="388" y="117"/>
                    </a:moveTo>
                    <a:lnTo>
                      <a:pt x="388" y="117"/>
                    </a:lnTo>
                    <a:lnTo>
                      <a:pt x="389" y="117"/>
                    </a:lnTo>
                    <a:lnTo>
                      <a:pt x="389" y="117"/>
                    </a:lnTo>
                    <a:lnTo>
                      <a:pt x="390" y="117"/>
                    </a:lnTo>
                    <a:lnTo>
                      <a:pt x="390" y="116"/>
                    </a:lnTo>
                    <a:lnTo>
                      <a:pt x="391" y="116"/>
                    </a:lnTo>
                    <a:lnTo>
                      <a:pt x="391" y="116"/>
                    </a:lnTo>
                    <a:lnTo>
                      <a:pt x="392" y="116"/>
                    </a:lnTo>
                    <a:lnTo>
                      <a:pt x="392" y="116"/>
                    </a:lnTo>
                    <a:lnTo>
                      <a:pt x="393" y="116"/>
                    </a:lnTo>
                    <a:lnTo>
                      <a:pt x="393" y="116"/>
                    </a:lnTo>
                    <a:lnTo>
                      <a:pt x="394" y="116"/>
                    </a:lnTo>
                    <a:lnTo>
                      <a:pt x="394" y="116"/>
                    </a:lnTo>
                    <a:lnTo>
                      <a:pt x="395" y="116"/>
                    </a:lnTo>
                    <a:lnTo>
                      <a:pt x="395" y="116"/>
                    </a:lnTo>
                    <a:lnTo>
                      <a:pt x="396" y="116"/>
                    </a:lnTo>
                    <a:lnTo>
                      <a:pt x="396" y="116"/>
                    </a:lnTo>
                    <a:lnTo>
                      <a:pt x="397" y="116"/>
                    </a:lnTo>
                    <a:lnTo>
                      <a:pt x="397" y="116"/>
                    </a:lnTo>
                    <a:lnTo>
                      <a:pt x="397" y="116"/>
                    </a:lnTo>
                    <a:lnTo>
                      <a:pt x="398" y="116"/>
                    </a:lnTo>
                    <a:lnTo>
                      <a:pt x="398" y="116"/>
                    </a:lnTo>
                    <a:lnTo>
                      <a:pt x="399" y="115"/>
                    </a:lnTo>
                    <a:lnTo>
                      <a:pt x="399" y="115"/>
                    </a:lnTo>
                    <a:lnTo>
                      <a:pt x="400" y="115"/>
                    </a:lnTo>
                    <a:lnTo>
                      <a:pt x="400" y="115"/>
                    </a:lnTo>
                    <a:lnTo>
                      <a:pt x="401" y="115"/>
                    </a:lnTo>
                    <a:lnTo>
                      <a:pt x="401" y="115"/>
                    </a:lnTo>
                    <a:lnTo>
                      <a:pt x="402" y="115"/>
                    </a:lnTo>
                    <a:lnTo>
                      <a:pt x="402" y="115"/>
                    </a:lnTo>
                    <a:lnTo>
                      <a:pt x="403" y="115"/>
                    </a:lnTo>
                    <a:lnTo>
                      <a:pt x="403" y="115"/>
                    </a:lnTo>
                    <a:lnTo>
                      <a:pt x="404" y="115"/>
                    </a:lnTo>
                    <a:lnTo>
                      <a:pt x="404" y="115"/>
                    </a:lnTo>
                    <a:lnTo>
                      <a:pt x="405" y="115"/>
                    </a:lnTo>
                    <a:lnTo>
                      <a:pt x="405" y="115"/>
                    </a:lnTo>
                    <a:lnTo>
                      <a:pt x="406" y="115"/>
                    </a:lnTo>
                    <a:lnTo>
                      <a:pt x="406" y="115"/>
                    </a:lnTo>
                    <a:lnTo>
                      <a:pt x="407" y="115"/>
                    </a:lnTo>
                    <a:lnTo>
                      <a:pt x="407" y="114"/>
                    </a:lnTo>
                    <a:lnTo>
                      <a:pt x="408" y="114"/>
                    </a:lnTo>
                    <a:lnTo>
                      <a:pt x="408" y="114"/>
                    </a:lnTo>
                    <a:lnTo>
                      <a:pt x="408" y="114"/>
                    </a:lnTo>
                    <a:lnTo>
                      <a:pt x="409" y="114"/>
                    </a:lnTo>
                    <a:lnTo>
                      <a:pt x="409" y="114"/>
                    </a:lnTo>
                    <a:lnTo>
                      <a:pt x="410" y="114"/>
                    </a:lnTo>
                    <a:lnTo>
                      <a:pt x="410" y="114"/>
                    </a:lnTo>
                    <a:lnTo>
                      <a:pt x="411" y="114"/>
                    </a:lnTo>
                    <a:lnTo>
                      <a:pt x="411" y="114"/>
                    </a:lnTo>
                    <a:lnTo>
                      <a:pt x="412" y="114"/>
                    </a:lnTo>
                    <a:lnTo>
                      <a:pt x="410" y="111"/>
                    </a:lnTo>
                    <a:lnTo>
                      <a:pt x="410" y="111"/>
                    </a:lnTo>
                    <a:lnTo>
                      <a:pt x="409" y="111"/>
                    </a:lnTo>
                    <a:lnTo>
                      <a:pt x="409" y="111"/>
                    </a:lnTo>
                    <a:lnTo>
                      <a:pt x="408" y="111"/>
                    </a:lnTo>
                    <a:lnTo>
                      <a:pt x="408" y="111"/>
                    </a:lnTo>
                    <a:lnTo>
                      <a:pt x="408" y="111"/>
                    </a:lnTo>
                    <a:lnTo>
                      <a:pt x="407" y="111"/>
                    </a:lnTo>
                    <a:lnTo>
                      <a:pt x="407" y="111"/>
                    </a:lnTo>
                    <a:lnTo>
                      <a:pt x="406" y="111"/>
                    </a:lnTo>
                    <a:lnTo>
                      <a:pt x="406" y="111"/>
                    </a:lnTo>
                    <a:lnTo>
                      <a:pt x="405" y="111"/>
                    </a:lnTo>
                    <a:lnTo>
                      <a:pt x="405" y="111"/>
                    </a:lnTo>
                    <a:lnTo>
                      <a:pt x="404" y="111"/>
                    </a:lnTo>
                    <a:lnTo>
                      <a:pt x="404" y="111"/>
                    </a:lnTo>
                    <a:lnTo>
                      <a:pt x="403" y="112"/>
                    </a:lnTo>
                    <a:lnTo>
                      <a:pt x="403" y="112"/>
                    </a:lnTo>
                    <a:lnTo>
                      <a:pt x="402" y="112"/>
                    </a:lnTo>
                    <a:lnTo>
                      <a:pt x="402" y="112"/>
                    </a:lnTo>
                    <a:lnTo>
                      <a:pt x="401" y="112"/>
                    </a:lnTo>
                    <a:lnTo>
                      <a:pt x="401" y="112"/>
                    </a:lnTo>
                    <a:lnTo>
                      <a:pt x="400" y="112"/>
                    </a:lnTo>
                    <a:lnTo>
                      <a:pt x="400" y="112"/>
                    </a:lnTo>
                    <a:lnTo>
                      <a:pt x="399" y="112"/>
                    </a:lnTo>
                    <a:lnTo>
                      <a:pt x="399" y="112"/>
                    </a:lnTo>
                    <a:lnTo>
                      <a:pt x="398" y="112"/>
                    </a:lnTo>
                    <a:lnTo>
                      <a:pt x="398" y="112"/>
                    </a:lnTo>
                    <a:lnTo>
                      <a:pt x="397" y="112"/>
                    </a:lnTo>
                    <a:lnTo>
                      <a:pt x="397" y="112"/>
                    </a:lnTo>
                    <a:lnTo>
                      <a:pt x="397" y="112"/>
                    </a:lnTo>
                    <a:lnTo>
                      <a:pt x="396" y="112"/>
                    </a:lnTo>
                    <a:lnTo>
                      <a:pt x="396" y="112"/>
                    </a:lnTo>
                    <a:lnTo>
                      <a:pt x="395" y="113"/>
                    </a:lnTo>
                    <a:lnTo>
                      <a:pt x="395" y="113"/>
                    </a:lnTo>
                    <a:lnTo>
                      <a:pt x="394" y="113"/>
                    </a:lnTo>
                    <a:lnTo>
                      <a:pt x="394" y="113"/>
                    </a:lnTo>
                    <a:lnTo>
                      <a:pt x="393" y="113"/>
                    </a:lnTo>
                    <a:lnTo>
                      <a:pt x="393" y="113"/>
                    </a:lnTo>
                    <a:lnTo>
                      <a:pt x="392" y="113"/>
                    </a:lnTo>
                    <a:lnTo>
                      <a:pt x="392" y="113"/>
                    </a:lnTo>
                    <a:lnTo>
                      <a:pt x="391" y="113"/>
                    </a:lnTo>
                    <a:lnTo>
                      <a:pt x="391" y="113"/>
                    </a:lnTo>
                    <a:lnTo>
                      <a:pt x="390" y="113"/>
                    </a:lnTo>
                    <a:lnTo>
                      <a:pt x="390" y="113"/>
                    </a:lnTo>
                    <a:lnTo>
                      <a:pt x="389" y="113"/>
                    </a:lnTo>
                    <a:lnTo>
                      <a:pt x="389" y="113"/>
                    </a:lnTo>
                    <a:lnTo>
                      <a:pt x="388" y="113"/>
                    </a:lnTo>
                    <a:lnTo>
                      <a:pt x="388" y="113"/>
                    </a:lnTo>
                    <a:lnTo>
                      <a:pt x="387" y="113"/>
                    </a:lnTo>
                    <a:lnTo>
                      <a:pt x="387" y="113"/>
                    </a:lnTo>
                    <a:lnTo>
                      <a:pt x="386" y="114"/>
                    </a:lnTo>
                    <a:lnTo>
                      <a:pt x="388" y="117"/>
                    </a:lnTo>
                    <a:close/>
                    <a:moveTo>
                      <a:pt x="436" y="111"/>
                    </a:moveTo>
                    <a:lnTo>
                      <a:pt x="436" y="111"/>
                    </a:lnTo>
                    <a:lnTo>
                      <a:pt x="437" y="111"/>
                    </a:lnTo>
                    <a:lnTo>
                      <a:pt x="437" y="111"/>
                    </a:lnTo>
                    <a:lnTo>
                      <a:pt x="438" y="111"/>
                    </a:lnTo>
                    <a:lnTo>
                      <a:pt x="438" y="111"/>
                    </a:lnTo>
                    <a:lnTo>
                      <a:pt x="439" y="111"/>
                    </a:lnTo>
                    <a:lnTo>
                      <a:pt x="439" y="111"/>
                    </a:lnTo>
                    <a:lnTo>
                      <a:pt x="440" y="111"/>
                    </a:lnTo>
                    <a:lnTo>
                      <a:pt x="440" y="110"/>
                    </a:lnTo>
                    <a:lnTo>
                      <a:pt x="441" y="110"/>
                    </a:lnTo>
                    <a:lnTo>
                      <a:pt x="441" y="110"/>
                    </a:lnTo>
                    <a:lnTo>
                      <a:pt x="442" y="110"/>
                    </a:lnTo>
                    <a:lnTo>
                      <a:pt x="442" y="110"/>
                    </a:lnTo>
                    <a:lnTo>
                      <a:pt x="442" y="110"/>
                    </a:lnTo>
                    <a:lnTo>
                      <a:pt x="443" y="110"/>
                    </a:lnTo>
                    <a:lnTo>
                      <a:pt x="443" y="110"/>
                    </a:lnTo>
                    <a:lnTo>
                      <a:pt x="444" y="110"/>
                    </a:lnTo>
                    <a:lnTo>
                      <a:pt x="444" y="110"/>
                    </a:lnTo>
                    <a:lnTo>
                      <a:pt x="445" y="110"/>
                    </a:lnTo>
                    <a:lnTo>
                      <a:pt x="445" y="110"/>
                    </a:lnTo>
                    <a:lnTo>
                      <a:pt x="446" y="110"/>
                    </a:lnTo>
                    <a:lnTo>
                      <a:pt x="446" y="110"/>
                    </a:lnTo>
                    <a:lnTo>
                      <a:pt x="447" y="110"/>
                    </a:lnTo>
                    <a:lnTo>
                      <a:pt x="447" y="110"/>
                    </a:lnTo>
                    <a:lnTo>
                      <a:pt x="448" y="110"/>
                    </a:lnTo>
                    <a:lnTo>
                      <a:pt x="448" y="109"/>
                    </a:lnTo>
                    <a:lnTo>
                      <a:pt x="449" y="109"/>
                    </a:lnTo>
                    <a:lnTo>
                      <a:pt x="449" y="109"/>
                    </a:lnTo>
                    <a:lnTo>
                      <a:pt x="450" y="109"/>
                    </a:lnTo>
                    <a:lnTo>
                      <a:pt x="450" y="109"/>
                    </a:lnTo>
                    <a:lnTo>
                      <a:pt x="451" y="109"/>
                    </a:lnTo>
                    <a:lnTo>
                      <a:pt x="451" y="109"/>
                    </a:lnTo>
                    <a:lnTo>
                      <a:pt x="452" y="109"/>
                    </a:lnTo>
                    <a:lnTo>
                      <a:pt x="452" y="109"/>
                    </a:lnTo>
                    <a:lnTo>
                      <a:pt x="453" y="109"/>
                    </a:lnTo>
                    <a:lnTo>
                      <a:pt x="453" y="109"/>
                    </a:lnTo>
                    <a:lnTo>
                      <a:pt x="454" y="109"/>
                    </a:lnTo>
                    <a:lnTo>
                      <a:pt x="454" y="109"/>
                    </a:lnTo>
                    <a:lnTo>
                      <a:pt x="454" y="109"/>
                    </a:lnTo>
                    <a:lnTo>
                      <a:pt x="455" y="109"/>
                    </a:lnTo>
                    <a:lnTo>
                      <a:pt x="455" y="109"/>
                    </a:lnTo>
                    <a:lnTo>
                      <a:pt x="456" y="109"/>
                    </a:lnTo>
                    <a:lnTo>
                      <a:pt x="456" y="109"/>
                    </a:lnTo>
                    <a:lnTo>
                      <a:pt x="457" y="108"/>
                    </a:lnTo>
                    <a:lnTo>
                      <a:pt x="457" y="108"/>
                    </a:lnTo>
                    <a:lnTo>
                      <a:pt x="458" y="108"/>
                    </a:lnTo>
                    <a:lnTo>
                      <a:pt x="458" y="108"/>
                    </a:lnTo>
                    <a:lnTo>
                      <a:pt x="459" y="108"/>
                    </a:lnTo>
                    <a:lnTo>
                      <a:pt x="459" y="108"/>
                    </a:lnTo>
                    <a:lnTo>
                      <a:pt x="460" y="108"/>
                    </a:lnTo>
                    <a:lnTo>
                      <a:pt x="460" y="108"/>
                    </a:lnTo>
                    <a:lnTo>
                      <a:pt x="459" y="105"/>
                    </a:lnTo>
                    <a:lnTo>
                      <a:pt x="458" y="105"/>
                    </a:lnTo>
                    <a:lnTo>
                      <a:pt x="458" y="105"/>
                    </a:lnTo>
                    <a:lnTo>
                      <a:pt x="457" y="105"/>
                    </a:lnTo>
                    <a:lnTo>
                      <a:pt x="457" y="105"/>
                    </a:lnTo>
                    <a:lnTo>
                      <a:pt x="456" y="105"/>
                    </a:lnTo>
                    <a:lnTo>
                      <a:pt x="456" y="105"/>
                    </a:lnTo>
                    <a:lnTo>
                      <a:pt x="455" y="105"/>
                    </a:lnTo>
                    <a:lnTo>
                      <a:pt x="455" y="105"/>
                    </a:lnTo>
                    <a:lnTo>
                      <a:pt x="454" y="105"/>
                    </a:lnTo>
                    <a:lnTo>
                      <a:pt x="454" y="105"/>
                    </a:lnTo>
                    <a:lnTo>
                      <a:pt x="454" y="106"/>
                    </a:lnTo>
                    <a:lnTo>
                      <a:pt x="453" y="106"/>
                    </a:lnTo>
                    <a:lnTo>
                      <a:pt x="453" y="106"/>
                    </a:lnTo>
                    <a:lnTo>
                      <a:pt x="452" y="106"/>
                    </a:lnTo>
                    <a:lnTo>
                      <a:pt x="452" y="106"/>
                    </a:lnTo>
                    <a:lnTo>
                      <a:pt x="451" y="106"/>
                    </a:lnTo>
                    <a:lnTo>
                      <a:pt x="451" y="106"/>
                    </a:lnTo>
                    <a:lnTo>
                      <a:pt x="450" y="106"/>
                    </a:lnTo>
                    <a:lnTo>
                      <a:pt x="450" y="106"/>
                    </a:lnTo>
                    <a:lnTo>
                      <a:pt x="449" y="106"/>
                    </a:lnTo>
                    <a:lnTo>
                      <a:pt x="449" y="106"/>
                    </a:lnTo>
                    <a:lnTo>
                      <a:pt x="448" y="106"/>
                    </a:lnTo>
                    <a:lnTo>
                      <a:pt x="448" y="106"/>
                    </a:lnTo>
                    <a:lnTo>
                      <a:pt x="447" y="106"/>
                    </a:lnTo>
                    <a:lnTo>
                      <a:pt x="447" y="106"/>
                    </a:lnTo>
                    <a:lnTo>
                      <a:pt x="446" y="106"/>
                    </a:lnTo>
                    <a:lnTo>
                      <a:pt x="446" y="106"/>
                    </a:lnTo>
                    <a:lnTo>
                      <a:pt x="445" y="106"/>
                    </a:lnTo>
                    <a:lnTo>
                      <a:pt x="445" y="107"/>
                    </a:lnTo>
                    <a:lnTo>
                      <a:pt x="444" y="107"/>
                    </a:lnTo>
                    <a:lnTo>
                      <a:pt x="444" y="107"/>
                    </a:lnTo>
                    <a:lnTo>
                      <a:pt x="443" y="107"/>
                    </a:lnTo>
                    <a:lnTo>
                      <a:pt x="443" y="107"/>
                    </a:lnTo>
                    <a:lnTo>
                      <a:pt x="442" y="107"/>
                    </a:lnTo>
                    <a:lnTo>
                      <a:pt x="442" y="107"/>
                    </a:lnTo>
                    <a:lnTo>
                      <a:pt x="442" y="107"/>
                    </a:lnTo>
                    <a:lnTo>
                      <a:pt x="441" y="107"/>
                    </a:lnTo>
                    <a:lnTo>
                      <a:pt x="441" y="107"/>
                    </a:lnTo>
                    <a:lnTo>
                      <a:pt x="440" y="107"/>
                    </a:lnTo>
                    <a:lnTo>
                      <a:pt x="440" y="107"/>
                    </a:lnTo>
                    <a:lnTo>
                      <a:pt x="439" y="107"/>
                    </a:lnTo>
                    <a:lnTo>
                      <a:pt x="439" y="107"/>
                    </a:lnTo>
                    <a:lnTo>
                      <a:pt x="438" y="107"/>
                    </a:lnTo>
                    <a:lnTo>
                      <a:pt x="438" y="107"/>
                    </a:lnTo>
                    <a:lnTo>
                      <a:pt x="437" y="107"/>
                    </a:lnTo>
                    <a:lnTo>
                      <a:pt x="437" y="107"/>
                    </a:lnTo>
                    <a:lnTo>
                      <a:pt x="436" y="108"/>
                    </a:lnTo>
                    <a:lnTo>
                      <a:pt x="436" y="108"/>
                    </a:lnTo>
                    <a:lnTo>
                      <a:pt x="435" y="108"/>
                    </a:lnTo>
                    <a:lnTo>
                      <a:pt x="435" y="108"/>
                    </a:lnTo>
                    <a:lnTo>
                      <a:pt x="435" y="108"/>
                    </a:lnTo>
                    <a:lnTo>
                      <a:pt x="436" y="111"/>
                    </a:lnTo>
                    <a:close/>
                    <a:moveTo>
                      <a:pt x="484" y="105"/>
                    </a:moveTo>
                    <a:lnTo>
                      <a:pt x="485" y="105"/>
                    </a:lnTo>
                    <a:lnTo>
                      <a:pt x="485" y="105"/>
                    </a:lnTo>
                    <a:lnTo>
                      <a:pt x="486" y="105"/>
                    </a:lnTo>
                    <a:lnTo>
                      <a:pt x="486" y="105"/>
                    </a:lnTo>
                    <a:lnTo>
                      <a:pt x="487" y="105"/>
                    </a:lnTo>
                    <a:lnTo>
                      <a:pt x="487" y="105"/>
                    </a:lnTo>
                    <a:lnTo>
                      <a:pt x="488" y="105"/>
                    </a:lnTo>
                    <a:lnTo>
                      <a:pt x="488" y="105"/>
                    </a:lnTo>
                    <a:lnTo>
                      <a:pt x="488" y="105"/>
                    </a:lnTo>
                    <a:lnTo>
                      <a:pt x="489" y="105"/>
                    </a:lnTo>
                    <a:lnTo>
                      <a:pt x="489" y="104"/>
                    </a:lnTo>
                    <a:lnTo>
                      <a:pt x="490" y="104"/>
                    </a:lnTo>
                    <a:lnTo>
                      <a:pt x="490" y="104"/>
                    </a:lnTo>
                    <a:lnTo>
                      <a:pt x="491" y="104"/>
                    </a:lnTo>
                    <a:lnTo>
                      <a:pt x="491" y="104"/>
                    </a:lnTo>
                    <a:lnTo>
                      <a:pt x="492" y="104"/>
                    </a:lnTo>
                    <a:lnTo>
                      <a:pt x="492" y="104"/>
                    </a:lnTo>
                    <a:lnTo>
                      <a:pt x="493" y="104"/>
                    </a:lnTo>
                    <a:lnTo>
                      <a:pt x="493" y="104"/>
                    </a:lnTo>
                    <a:lnTo>
                      <a:pt x="494" y="104"/>
                    </a:lnTo>
                    <a:lnTo>
                      <a:pt x="494" y="104"/>
                    </a:lnTo>
                    <a:lnTo>
                      <a:pt x="495" y="104"/>
                    </a:lnTo>
                    <a:lnTo>
                      <a:pt x="495" y="104"/>
                    </a:lnTo>
                    <a:lnTo>
                      <a:pt x="496" y="104"/>
                    </a:lnTo>
                    <a:lnTo>
                      <a:pt x="496" y="104"/>
                    </a:lnTo>
                    <a:lnTo>
                      <a:pt x="497" y="104"/>
                    </a:lnTo>
                    <a:lnTo>
                      <a:pt x="497" y="104"/>
                    </a:lnTo>
                    <a:lnTo>
                      <a:pt x="498" y="104"/>
                    </a:lnTo>
                    <a:lnTo>
                      <a:pt x="498" y="103"/>
                    </a:lnTo>
                    <a:lnTo>
                      <a:pt x="499" y="103"/>
                    </a:lnTo>
                    <a:lnTo>
                      <a:pt x="499" y="103"/>
                    </a:lnTo>
                    <a:lnTo>
                      <a:pt x="499" y="103"/>
                    </a:lnTo>
                    <a:lnTo>
                      <a:pt x="500" y="103"/>
                    </a:lnTo>
                    <a:lnTo>
                      <a:pt x="500" y="103"/>
                    </a:lnTo>
                    <a:lnTo>
                      <a:pt x="501" y="103"/>
                    </a:lnTo>
                    <a:lnTo>
                      <a:pt x="501" y="103"/>
                    </a:lnTo>
                    <a:lnTo>
                      <a:pt x="502" y="103"/>
                    </a:lnTo>
                    <a:lnTo>
                      <a:pt x="502" y="103"/>
                    </a:lnTo>
                    <a:lnTo>
                      <a:pt x="503" y="103"/>
                    </a:lnTo>
                    <a:lnTo>
                      <a:pt x="503" y="103"/>
                    </a:lnTo>
                    <a:lnTo>
                      <a:pt x="504" y="103"/>
                    </a:lnTo>
                    <a:lnTo>
                      <a:pt x="504" y="103"/>
                    </a:lnTo>
                    <a:lnTo>
                      <a:pt x="505" y="103"/>
                    </a:lnTo>
                    <a:lnTo>
                      <a:pt x="505" y="103"/>
                    </a:lnTo>
                    <a:lnTo>
                      <a:pt x="506" y="103"/>
                    </a:lnTo>
                    <a:lnTo>
                      <a:pt x="506" y="103"/>
                    </a:lnTo>
                    <a:lnTo>
                      <a:pt x="507" y="102"/>
                    </a:lnTo>
                    <a:lnTo>
                      <a:pt x="507" y="102"/>
                    </a:lnTo>
                    <a:lnTo>
                      <a:pt x="508" y="102"/>
                    </a:lnTo>
                    <a:lnTo>
                      <a:pt x="508" y="102"/>
                    </a:lnTo>
                    <a:lnTo>
                      <a:pt x="507" y="99"/>
                    </a:lnTo>
                    <a:lnTo>
                      <a:pt x="506" y="99"/>
                    </a:lnTo>
                    <a:lnTo>
                      <a:pt x="506" y="99"/>
                    </a:lnTo>
                    <a:lnTo>
                      <a:pt x="505" y="99"/>
                    </a:lnTo>
                    <a:lnTo>
                      <a:pt x="505" y="99"/>
                    </a:lnTo>
                    <a:lnTo>
                      <a:pt x="504" y="99"/>
                    </a:lnTo>
                    <a:lnTo>
                      <a:pt x="504" y="99"/>
                    </a:lnTo>
                    <a:lnTo>
                      <a:pt x="503" y="99"/>
                    </a:lnTo>
                    <a:lnTo>
                      <a:pt x="503" y="100"/>
                    </a:lnTo>
                    <a:lnTo>
                      <a:pt x="502" y="100"/>
                    </a:lnTo>
                    <a:lnTo>
                      <a:pt x="502" y="100"/>
                    </a:lnTo>
                    <a:lnTo>
                      <a:pt x="501" y="100"/>
                    </a:lnTo>
                    <a:lnTo>
                      <a:pt x="501" y="100"/>
                    </a:lnTo>
                    <a:lnTo>
                      <a:pt x="500" y="100"/>
                    </a:lnTo>
                    <a:lnTo>
                      <a:pt x="500" y="100"/>
                    </a:lnTo>
                    <a:lnTo>
                      <a:pt x="499" y="100"/>
                    </a:lnTo>
                    <a:lnTo>
                      <a:pt x="499" y="100"/>
                    </a:lnTo>
                    <a:lnTo>
                      <a:pt x="499" y="100"/>
                    </a:lnTo>
                    <a:lnTo>
                      <a:pt x="498" y="100"/>
                    </a:lnTo>
                    <a:lnTo>
                      <a:pt x="498" y="100"/>
                    </a:lnTo>
                    <a:lnTo>
                      <a:pt x="497" y="100"/>
                    </a:lnTo>
                    <a:lnTo>
                      <a:pt x="497" y="100"/>
                    </a:lnTo>
                    <a:lnTo>
                      <a:pt x="496" y="100"/>
                    </a:lnTo>
                    <a:lnTo>
                      <a:pt x="496" y="100"/>
                    </a:lnTo>
                    <a:lnTo>
                      <a:pt x="495" y="100"/>
                    </a:lnTo>
                    <a:lnTo>
                      <a:pt x="495" y="100"/>
                    </a:lnTo>
                    <a:lnTo>
                      <a:pt x="494" y="101"/>
                    </a:lnTo>
                    <a:lnTo>
                      <a:pt x="494" y="101"/>
                    </a:lnTo>
                    <a:lnTo>
                      <a:pt x="493" y="101"/>
                    </a:lnTo>
                    <a:lnTo>
                      <a:pt x="493" y="101"/>
                    </a:lnTo>
                    <a:lnTo>
                      <a:pt x="492" y="101"/>
                    </a:lnTo>
                    <a:lnTo>
                      <a:pt x="492" y="101"/>
                    </a:lnTo>
                    <a:lnTo>
                      <a:pt x="491" y="101"/>
                    </a:lnTo>
                    <a:lnTo>
                      <a:pt x="491" y="101"/>
                    </a:lnTo>
                    <a:lnTo>
                      <a:pt x="490" y="101"/>
                    </a:lnTo>
                    <a:lnTo>
                      <a:pt x="490" y="101"/>
                    </a:lnTo>
                    <a:lnTo>
                      <a:pt x="489" y="101"/>
                    </a:lnTo>
                    <a:lnTo>
                      <a:pt x="489" y="101"/>
                    </a:lnTo>
                    <a:lnTo>
                      <a:pt x="488" y="101"/>
                    </a:lnTo>
                    <a:lnTo>
                      <a:pt x="488" y="101"/>
                    </a:lnTo>
                    <a:lnTo>
                      <a:pt x="488" y="101"/>
                    </a:lnTo>
                    <a:lnTo>
                      <a:pt x="487" y="101"/>
                    </a:lnTo>
                    <a:lnTo>
                      <a:pt x="487" y="101"/>
                    </a:lnTo>
                    <a:lnTo>
                      <a:pt x="486" y="101"/>
                    </a:lnTo>
                    <a:lnTo>
                      <a:pt x="486" y="102"/>
                    </a:lnTo>
                    <a:lnTo>
                      <a:pt x="485" y="102"/>
                    </a:lnTo>
                    <a:lnTo>
                      <a:pt x="485" y="102"/>
                    </a:lnTo>
                    <a:lnTo>
                      <a:pt x="484" y="102"/>
                    </a:lnTo>
                    <a:lnTo>
                      <a:pt x="484" y="102"/>
                    </a:lnTo>
                    <a:lnTo>
                      <a:pt x="483" y="102"/>
                    </a:lnTo>
                    <a:lnTo>
                      <a:pt x="483" y="102"/>
                    </a:lnTo>
                    <a:lnTo>
                      <a:pt x="484" y="105"/>
                    </a:lnTo>
                    <a:close/>
                    <a:moveTo>
                      <a:pt x="533" y="99"/>
                    </a:moveTo>
                    <a:lnTo>
                      <a:pt x="533" y="99"/>
                    </a:lnTo>
                    <a:lnTo>
                      <a:pt x="533" y="99"/>
                    </a:lnTo>
                    <a:lnTo>
                      <a:pt x="534" y="99"/>
                    </a:lnTo>
                    <a:lnTo>
                      <a:pt x="534" y="99"/>
                    </a:lnTo>
                    <a:lnTo>
                      <a:pt x="535" y="99"/>
                    </a:lnTo>
                    <a:lnTo>
                      <a:pt x="535" y="99"/>
                    </a:lnTo>
                    <a:lnTo>
                      <a:pt x="536" y="99"/>
                    </a:lnTo>
                    <a:lnTo>
                      <a:pt x="536" y="99"/>
                    </a:lnTo>
                    <a:lnTo>
                      <a:pt x="537" y="99"/>
                    </a:lnTo>
                    <a:lnTo>
                      <a:pt x="537" y="99"/>
                    </a:lnTo>
                    <a:lnTo>
                      <a:pt x="538" y="99"/>
                    </a:lnTo>
                    <a:lnTo>
                      <a:pt x="538" y="99"/>
                    </a:lnTo>
                    <a:lnTo>
                      <a:pt x="539" y="99"/>
                    </a:lnTo>
                    <a:lnTo>
                      <a:pt x="539" y="99"/>
                    </a:lnTo>
                    <a:lnTo>
                      <a:pt x="540" y="99"/>
                    </a:lnTo>
                    <a:lnTo>
                      <a:pt x="540" y="98"/>
                    </a:lnTo>
                    <a:lnTo>
                      <a:pt x="541" y="98"/>
                    </a:lnTo>
                    <a:lnTo>
                      <a:pt x="541" y="98"/>
                    </a:lnTo>
                    <a:lnTo>
                      <a:pt x="542" y="98"/>
                    </a:lnTo>
                    <a:lnTo>
                      <a:pt x="542" y="98"/>
                    </a:lnTo>
                    <a:lnTo>
                      <a:pt x="543" y="98"/>
                    </a:lnTo>
                    <a:lnTo>
                      <a:pt x="543" y="98"/>
                    </a:lnTo>
                    <a:lnTo>
                      <a:pt x="544" y="98"/>
                    </a:lnTo>
                    <a:lnTo>
                      <a:pt x="544" y="98"/>
                    </a:lnTo>
                    <a:lnTo>
                      <a:pt x="545" y="98"/>
                    </a:lnTo>
                    <a:lnTo>
                      <a:pt x="545" y="98"/>
                    </a:lnTo>
                    <a:lnTo>
                      <a:pt x="545" y="98"/>
                    </a:lnTo>
                    <a:lnTo>
                      <a:pt x="546" y="98"/>
                    </a:lnTo>
                    <a:lnTo>
                      <a:pt x="546" y="98"/>
                    </a:lnTo>
                    <a:lnTo>
                      <a:pt x="547" y="98"/>
                    </a:lnTo>
                    <a:lnTo>
                      <a:pt x="547" y="98"/>
                    </a:lnTo>
                    <a:lnTo>
                      <a:pt x="548" y="97"/>
                    </a:lnTo>
                    <a:lnTo>
                      <a:pt x="548" y="97"/>
                    </a:lnTo>
                    <a:lnTo>
                      <a:pt x="549" y="97"/>
                    </a:lnTo>
                    <a:lnTo>
                      <a:pt x="549" y="97"/>
                    </a:lnTo>
                    <a:lnTo>
                      <a:pt x="550" y="97"/>
                    </a:lnTo>
                    <a:lnTo>
                      <a:pt x="550" y="97"/>
                    </a:lnTo>
                    <a:lnTo>
                      <a:pt x="551" y="97"/>
                    </a:lnTo>
                    <a:lnTo>
                      <a:pt x="551" y="97"/>
                    </a:lnTo>
                    <a:lnTo>
                      <a:pt x="552" y="97"/>
                    </a:lnTo>
                    <a:lnTo>
                      <a:pt x="552" y="97"/>
                    </a:lnTo>
                    <a:lnTo>
                      <a:pt x="553" y="97"/>
                    </a:lnTo>
                    <a:lnTo>
                      <a:pt x="553" y="97"/>
                    </a:lnTo>
                    <a:lnTo>
                      <a:pt x="554" y="97"/>
                    </a:lnTo>
                    <a:lnTo>
                      <a:pt x="554" y="97"/>
                    </a:lnTo>
                    <a:lnTo>
                      <a:pt x="555" y="97"/>
                    </a:lnTo>
                    <a:lnTo>
                      <a:pt x="555" y="97"/>
                    </a:lnTo>
                    <a:lnTo>
                      <a:pt x="556" y="97"/>
                    </a:lnTo>
                    <a:lnTo>
                      <a:pt x="556" y="97"/>
                    </a:lnTo>
                    <a:lnTo>
                      <a:pt x="556" y="96"/>
                    </a:lnTo>
                    <a:lnTo>
                      <a:pt x="555" y="93"/>
                    </a:lnTo>
                    <a:lnTo>
                      <a:pt x="555" y="93"/>
                    </a:lnTo>
                    <a:lnTo>
                      <a:pt x="554" y="93"/>
                    </a:lnTo>
                    <a:lnTo>
                      <a:pt x="554" y="93"/>
                    </a:lnTo>
                    <a:lnTo>
                      <a:pt x="553" y="93"/>
                    </a:lnTo>
                    <a:lnTo>
                      <a:pt x="553" y="94"/>
                    </a:lnTo>
                    <a:lnTo>
                      <a:pt x="552" y="94"/>
                    </a:lnTo>
                    <a:lnTo>
                      <a:pt x="552" y="94"/>
                    </a:lnTo>
                    <a:lnTo>
                      <a:pt x="551" y="94"/>
                    </a:lnTo>
                    <a:lnTo>
                      <a:pt x="551" y="94"/>
                    </a:lnTo>
                    <a:lnTo>
                      <a:pt x="550" y="94"/>
                    </a:lnTo>
                    <a:lnTo>
                      <a:pt x="550" y="94"/>
                    </a:lnTo>
                    <a:lnTo>
                      <a:pt x="549" y="94"/>
                    </a:lnTo>
                    <a:lnTo>
                      <a:pt x="549" y="94"/>
                    </a:lnTo>
                    <a:lnTo>
                      <a:pt x="548" y="94"/>
                    </a:lnTo>
                    <a:lnTo>
                      <a:pt x="548" y="94"/>
                    </a:lnTo>
                    <a:lnTo>
                      <a:pt x="547" y="94"/>
                    </a:lnTo>
                    <a:lnTo>
                      <a:pt x="547" y="94"/>
                    </a:lnTo>
                    <a:lnTo>
                      <a:pt x="546" y="94"/>
                    </a:lnTo>
                    <a:lnTo>
                      <a:pt x="546" y="94"/>
                    </a:lnTo>
                    <a:lnTo>
                      <a:pt x="545" y="94"/>
                    </a:lnTo>
                    <a:lnTo>
                      <a:pt x="545" y="94"/>
                    </a:lnTo>
                    <a:lnTo>
                      <a:pt x="545" y="94"/>
                    </a:lnTo>
                    <a:lnTo>
                      <a:pt x="544" y="95"/>
                    </a:lnTo>
                    <a:lnTo>
                      <a:pt x="544" y="95"/>
                    </a:lnTo>
                    <a:lnTo>
                      <a:pt x="543" y="95"/>
                    </a:lnTo>
                    <a:lnTo>
                      <a:pt x="543" y="95"/>
                    </a:lnTo>
                    <a:lnTo>
                      <a:pt x="542" y="95"/>
                    </a:lnTo>
                    <a:lnTo>
                      <a:pt x="542" y="95"/>
                    </a:lnTo>
                    <a:lnTo>
                      <a:pt x="541" y="95"/>
                    </a:lnTo>
                    <a:lnTo>
                      <a:pt x="541" y="95"/>
                    </a:lnTo>
                    <a:lnTo>
                      <a:pt x="540" y="95"/>
                    </a:lnTo>
                    <a:lnTo>
                      <a:pt x="540" y="95"/>
                    </a:lnTo>
                    <a:lnTo>
                      <a:pt x="539" y="95"/>
                    </a:lnTo>
                    <a:lnTo>
                      <a:pt x="539" y="95"/>
                    </a:lnTo>
                    <a:lnTo>
                      <a:pt x="538" y="95"/>
                    </a:lnTo>
                    <a:lnTo>
                      <a:pt x="538" y="95"/>
                    </a:lnTo>
                    <a:lnTo>
                      <a:pt x="537" y="95"/>
                    </a:lnTo>
                    <a:lnTo>
                      <a:pt x="537" y="95"/>
                    </a:lnTo>
                    <a:lnTo>
                      <a:pt x="536" y="96"/>
                    </a:lnTo>
                    <a:lnTo>
                      <a:pt x="536" y="96"/>
                    </a:lnTo>
                    <a:lnTo>
                      <a:pt x="535" y="96"/>
                    </a:lnTo>
                    <a:lnTo>
                      <a:pt x="535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3" y="96"/>
                    </a:lnTo>
                    <a:lnTo>
                      <a:pt x="533" y="96"/>
                    </a:lnTo>
                    <a:lnTo>
                      <a:pt x="533" y="96"/>
                    </a:lnTo>
                    <a:lnTo>
                      <a:pt x="532" y="96"/>
                    </a:lnTo>
                    <a:lnTo>
                      <a:pt x="532" y="96"/>
                    </a:lnTo>
                    <a:lnTo>
                      <a:pt x="531" y="96"/>
                    </a:lnTo>
                    <a:lnTo>
                      <a:pt x="533" y="99"/>
                    </a:lnTo>
                    <a:close/>
                    <a:moveTo>
                      <a:pt x="581" y="94"/>
                    </a:moveTo>
                    <a:lnTo>
                      <a:pt x="581" y="94"/>
                    </a:lnTo>
                    <a:lnTo>
                      <a:pt x="581" y="93"/>
                    </a:lnTo>
                    <a:lnTo>
                      <a:pt x="582" y="93"/>
                    </a:lnTo>
                    <a:lnTo>
                      <a:pt x="582" y="93"/>
                    </a:lnTo>
                    <a:lnTo>
                      <a:pt x="583" y="93"/>
                    </a:lnTo>
                    <a:lnTo>
                      <a:pt x="583" y="93"/>
                    </a:lnTo>
                    <a:lnTo>
                      <a:pt x="584" y="93"/>
                    </a:lnTo>
                    <a:lnTo>
                      <a:pt x="584" y="93"/>
                    </a:lnTo>
                    <a:lnTo>
                      <a:pt x="585" y="93"/>
                    </a:lnTo>
                    <a:lnTo>
                      <a:pt x="585" y="93"/>
                    </a:lnTo>
                    <a:lnTo>
                      <a:pt x="586" y="93"/>
                    </a:lnTo>
                    <a:lnTo>
                      <a:pt x="586" y="93"/>
                    </a:lnTo>
                    <a:lnTo>
                      <a:pt x="587" y="93"/>
                    </a:lnTo>
                    <a:lnTo>
                      <a:pt x="587" y="93"/>
                    </a:lnTo>
                    <a:lnTo>
                      <a:pt x="588" y="93"/>
                    </a:lnTo>
                    <a:lnTo>
                      <a:pt x="588" y="93"/>
                    </a:lnTo>
                    <a:lnTo>
                      <a:pt x="589" y="93"/>
                    </a:lnTo>
                    <a:lnTo>
                      <a:pt x="589" y="93"/>
                    </a:lnTo>
                    <a:lnTo>
                      <a:pt x="590" y="93"/>
                    </a:lnTo>
                    <a:lnTo>
                      <a:pt x="590" y="92"/>
                    </a:lnTo>
                    <a:lnTo>
                      <a:pt x="590" y="92"/>
                    </a:lnTo>
                    <a:lnTo>
                      <a:pt x="591" y="92"/>
                    </a:lnTo>
                    <a:lnTo>
                      <a:pt x="591" y="92"/>
                    </a:lnTo>
                    <a:lnTo>
                      <a:pt x="592" y="92"/>
                    </a:lnTo>
                    <a:lnTo>
                      <a:pt x="592" y="92"/>
                    </a:lnTo>
                    <a:lnTo>
                      <a:pt x="593" y="92"/>
                    </a:lnTo>
                    <a:lnTo>
                      <a:pt x="593" y="92"/>
                    </a:lnTo>
                    <a:lnTo>
                      <a:pt x="594" y="92"/>
                    </a:lnTo>
                    <a:lnTo>
                      <a:pt x="594" y="92"/>
                    </a:lnTo>
                    <a:lnTo>
                      <a:pt x="595" y="92"/>
                    </a:lnTo>
                    <a:lnTo>
                      <a:pt x="595" y="92"/>
                    </a:lnTo>
                    <a:lnTo>
                      <a:pt x="596" y="92"/>
                    </a:lnTo>
                    <a:lnTo>
                      <a:pt x="596" y="92"/>
                    </a:lnTo>
                    <a:lnTo>
                      <a:pt x="597" y="92"/>
                    </a:lnTo>
                    <a:lnTo>
                      <a:pt x="597" y="92"/>
                    </a:lnTo>
                    <a:lnTo>
                      <a:pt x="598" y="91"/>
                    </a:lnTo>
                    <a:lnTo>
                      <a:pt x="598" y="91"/>
                    </a:lnTo>
                    <a:lnTo>
                      <a:pt x="599" y="91"/>
                    </a:lnTo>
                    <a:lnTo>
                      <a:pt x="599" y="91"/>
                    </a:lnTo>
                    <a:lnTo>
                      <a:pt x="600" y="91"/>
                    </a:lnTo>
                    <a:lnTo>
                      <a:pt x="600" y="91"/>
                    </a:lnTo>
                    <a:lnTo>
                      <a:pt x="601" y="91"/>
                    </a:lnTo>
                    <a:lnTo>
                      <a:pt x="601" y="91"/>
                    </a:lnTo>
                    <a:lnTo>
                      <a:pt x="602" y="91"/>
                    </a:lnTo>
                    <a:lnTo>
                      <a:pt x="602" y="91"/>
                    </a:lnTo>
                    <a:lnTo>
                      <a:pt x="602" y="91"/>
                    </a:lnTo>
                    <a:lnTo>
                      <a:pt x="603" y="91"/>
                    </a:lnTo>
                    <a:lnTo>
                      <a:pt x="603" y="91"/>
                    </a:lnTo>
                    <a:lnTo>
                      <a:pt x="604" y="91"/>
                    </a:lnTo>
                    <a:lnTo>
                      <a:pt x="604" y="91"/>
                    </a:lnTo>
                    <a:lnTo>
                      <a:pt x="605" y="91"/>
                    </a:lnTo>
                    <a:lnTo>
                      <a:pt x="603" y="87"/>
                    </a:lnTo>
                    <a:lnTo>
                      <a:pt x="603" y="87"/>
                    </a:lnTo>
                    <a:lnTo>
                      <a:pt x="603" y="88"/>
                    </a:lnTo>
                    <a:lnTo>
                      <a:pt x="602" y="88"/>
                    </a:lnTo>
                    <a:lnTo>
                      <a:pt x="602" y="88"/>
                    </a:lnTo>
                    <a:lnTo>
                      <a:pt x="601" y="88"/>
                    </a:lnTo>
                    <a:lnTo>
                      <a:pt x="601" y="88"/>
                    </a:lnTo>
                    <a:lnTo>
                      <a:pt x="600" y="88"/>
                    </a:lnTo>
                    <a:lnTo>
                      <a:pt x="600" y="88"/>
                    </a:lnTo>
                    <a:lnTo>
                      <a:pt x="599" y="88"/>
                    </a:lnTo>
                    <a:lnTo>
                      <a:pt x="599" y="88"/>
                    </a:lnTo>
                    <a:lnTo>
                      <a:pt x="598" y="88"/>
                    </a:lnTo>
                    <a:lnTo>
                      <a:pt x="598" y="88"/>
                    </a:lnTo>
                    <a:lnTo>
                      <a:pt x="597" y="88"/>
                    </a:lnTo>
                    <a:lnTo>
                      <a:pt x="597" y="88"/>
                    </a:lnTo>
                    <a:lnTo>
                      <a:pt x="596" y="88"/>
                    </a:lnTo>
                    <a:lnTo>
                      <a:pt x="596" y="88"/>
                    </a:lnTo>
                    <a:lnTo>
                      <a:pt x="595" y="88"/>
                    </a:lnTo>
                    <a:lnTo>
                      <a:pt x="595" y="88"/>
                    </a:lnTo>
                    <a:lnTo>
                      <a:pt x="594" y="88"/>
                    </a:lnTo>
                    <a:lnTo>
                      <a:pt x="594" y="89"/>
                    </a:lnTo>
                    <a:lnTo>
                      <a:pt x="593" y="89"/>
                    </a:lnTo>
                    <a:lnTo>
                      <a:pt x="593" y="89"/>
                    </a:lnTo>
                    <a:lnTo>
                      <a:pt x="593" y="89"/>
                    </a:lnTo>
                    <a:lnTo>
                      <a:pt x="592" y="89"/>
                    </a:lnTo>
                    <a:lnTo>
                      <a:pt x="592" y="89"/>
                    </a:lnTo>
                    <a:lnTo>
                      <a:pt x="591" y="89"/>
                    </a:lnTo>
                    <a:lnTo>
                      <a:pt x="590" y="89"/>
                    </a:lnTo>
                    <a:lnTo>
                      <a:pt x="590" y="89"/>
                    </a:lnTo>
                    <a:lnTo>
                      <a:pt x="590" y="89"/>
                    </a:lnTo>
                    <a:lnTo>
                      <a:pt x="589" y="89"/>
                    </a:lnTo>
                    <a:lnTo>
                      <a:pt x="589" y="89"/>
                    </a:lnTo>
                    <a:lnTo>
                      <a:pt x="588" y="89"/>
                    </a:lnTo>
                    <a:lnTo>
                      <a:pt x="588" y="89"/>
                    </a:lnTo>
                    <a:lnTo>
                      <a:pt x="587" y="89"/>
                    </a:lnTo>
                    <a:lnTo>
                      <a:pt x="587" y="89"/>
                    </a:lnTo>
                    <a:lnTo>
                      <a:pt x="586" y="90"/>
                    </a:lnTo>
                    <a:lnTo>
                      <a:pt x="586" y="90"/>
                    </a:lnTo>
                    <a:lnTo>
                      <a:pt x="585" y="90"/>
                    </a:lnTo>
                    <a:lnTo>
                      <a:pt x="585" y="90"/>
                    </a:lnTo>
                    <a:lnTo>
                      <a:pt x="584" y="90"/>
                    </a:lnTo>
                    <a:lnTo>
                      <a:pt x="584" y="90"/>
                    </a:lnTo>
                    <a:lnTo>
                      <a:pt x="583" y="90"/>
                    </a:lnTo>
                    <a:lnTo>
                      <a:pt x="583" y="90"/>
                    </a:lnTo>
                    <a:lnTo>
                      <a:pt x="582" y="90"/>
                    </a:lnTo>
                    <a:lnTo>
                      <a:pt x="582" y="90"/>
                    </a:lnTo>
                    <a:lnTo>
                      <a:pt x="581" y="90"/>
                    </a:lnTo>
                    <a:lnTo>
                      <a:pt x="581" y="90"/>
                    </a:lnTo>
                    <a:lnTo>
                      <a:pt x="581" y="90"/>
                    </a:lnTo>
                    <a:lnTo>
                      <a:pt x="580" y="90"/>
                    </a:lnTo>
                    <a:lnTo>
                      <a:pt x="580" y="90"/>
                    </a:lnTo>
                    <a:lnTo>
                      <a:pt x="579" y="90"/>
                    </a:lnTo>
                    <a:lnTo>
                      <a:pt x="581" y="94"/>
                    </a:lnTo>
                    <a:close/>
                    <a:moveTo>
                      <a:pt x="629" y="88"/>
                    </a:moveTo>
                    <a:lnTo>
                      <a:pt x="629" y="88"/>
                    </a:lnTo>
                    <a:lnTo>
                      <a:pt x="630" y="88"/>
                    </a:lnTo>
                    <a:lnTo>
                      <a:pt x="630" y="88"/>
                    </a:lnTo>
                    <a:lnTo>
                      <a:pt x="631" y="88"/>
                    </a:lnTo>
                    <a:lnTo>
                      <a:pt x="631" y="87"/>
                    </a:lnTo>
                    <a:lnTo>
                      <a:pt x="632" y="87"/>
                    </a:lnTo>
                    <a:lnTo>
                      <a:pt x="632" y="87"/>
                    </a:lnTo>
                    <a:lnTo>
                      <a:pt x="633" y="87"/>
                    </a:lnTo>
                    <a:lnTo>
                      <a:pt x="633" y="87"/>
                    </a:lnTo>
                    <a:lnTo>
                      <a:pt x="634" y="87"/>
                    </a:lnTo>
                    <a:lnTo>
                      <a:pt x="634" y="87"/>
                    </a:lnTo>
                    <a:lnTo>
                      <a:pt x="635" y="87"/>
                    </a:lnTo>
                    <a:lnTo>
                      <a:pt x="635" y="87"/>
                    </a:lnTo>
                    <a:lnTo>
                      <a:pt x="636" y="87"/>
                    </a:lnTo>
                    <a:lnTo>
                      <a:pt x="636" y="87"/>
                    </a:lnTo>
                    <a:lnTo>
                      <a:pt x="636" y="87"/>
                    </a:lnTo>
                    <a:lnTo>
                      <a:pt x="637" y="87"/>
                    </a:lnTo>
                    <a:lnTo>
                      <a:pt x="637" y="87"/>
                    </a:lnTo>
                    <a:lnTo>
                      <a:pt x="638" y="87"/>
                    </a:lnTo>
                    <a:lnTo>
                      <a:pt x="638" y="87"/>
                    </a:lnTo>
                    <a:lnTo>
                      <a:pt x="639" y="87"/>
                    </a:lnTo>
                    <a:lnTo>
                      <a:pt x="639" y="87"/>
                    </a:lnTo>
                    <a:lnTo>
                      <a:pt x="640" y="86"/>
                    </a:lnTo>
                    <a:lnTo>
                      <a:pt x="640" y="86"/>
                    </a:lnTo>
                    <a:lnTo>
                      <a:pt x="641" y="86"/>
                    </a:lnTo>
                    <a:lnTo>
                      <a:pt x="641" y="86"/>
                    </a:lnTo>
                    <a:lnTo>
                      <a:pt x="642" y="86"/>
                    </a:lnTo>
                    <a:lnTo>
                      <a:pt x="642" y="86"/>
                    </a:lnTo>
                    <a:lnTo>
                      <a:pt x="643" y="86"/>
                    </a:lnTo>
                    <a:lnTo>
                      <a:pt x="643" y="86"/>
                    </a:lnTo>
                    <a:lnTo>
                      <a:pt x="644" y="86"/>
                    </a:lnTo>
                    <a:lnTo>
                      <a:pt x="644" y="86"/>
                    </a:lnTo>
                    <a:lnTo>
                      <a:pt x="645" y="86"/>
                    </a:lnTo>
                    <a:lnTo>
                      <a:pt x="645" y="86"/>
                    </a:lnTo>
                    <a:lnTo>
                      <a:pt x="646" y="86"/>
                    </a:lnTo>
                    <a:lnTo>
                      <a:pt x="646" y="86"/>
                    </a:lnTo>
                    <a:lnTo>
                      <a:pt x="647" y="86"/>
                    </a:lnTo>
                    <a:lnTo>
                      <a:pt x="647" y="86"/>
                    </a:lnTo>
                    <a:lnTo>
                      <a:pt x="648" y="85"/>
                    </a:lnTo>
                    <a:lnTo>
                      <a:pt x="648" y="85"/>
                    </a:lnTo>
                    <a:lnTo>
                      <a:pt x="648" y="85"/>
                    </a:lnTo>
                    <a:lnTo>
                      <a:pt x="649" y="85"/>
                    </a:lnTo>
                    <a:lnTo>
                      <a:pt x="649" y="85"/>
                    </a:lnTo>
                    <a:lnTo>
                      <a:pt x="650" y="85"/>
                    </a:lnTo>
                    <a:lnTo>
                      <a:pt x="650" y="85"/>
                    </a:lnTo>
                    <a:lnTo>
                      <a:pt x="651" y="85"/>
                    </a:lnTo>
                    <a:lnTo>
                      <a:pt x="651" y="85"/>
                    </a:lnTo>
                    <a:lnTo>
                      <a:pt x="652" y="85"/>
                    </a:lnTo>
                    <a:lnTo>
                      <a:pt x="652" y="85"/>
                    </a:lnTo>
                    <a:lnTo>
                      <a:pt x="653" y="85"/>
                    </a:lnTo>
                    <a:lnTo>
                      <a:pt x="652" y="82"/>
                    </a:lnTo>
                    <a:lnTo>
                      <a:pt x="651" y="82"/>
                    </a:lnTo>
                    <a:lnTo>
                      <a:pt x="651" y="82"/>
                    </a:lnTo>
                    <a:lnTo>
                      <a:pt x="650" y="82"/>
                    </a:lnTo>
                    <a:lnTo>
                      <a:pt x="650" y="82"/>
                    </a:lnTo>
                    <a:lnTo>
                      <a:pt x="649" y="82"/>
                    </a:lnTo>
                    <a:lnTo>
                      <a:pt x="648" y="82"/>
                    </a:lnTo>
                    <a:lnTo>
                      <a:pt x="648" y="82"/>
                    </a:lnTo>
                    <a:lnTo>
                      <a:pt x="648" y="82"/>
                    </a:lnTo>
                    <a:lnTo>
                      <a:pt x="647" y="82"/>
                    </a:lnTo>
                    <a:lnTo>
                      <a:pt x="647" y="82"/>
                    </a:lnTo>
                    <a:lnTo>
                      <a:pt x="646" y="82"/>
                    </a:lnTo>
                    <a:lnTo>
                      <a:pt x="646" y="82"/>
                    </a:lnTo>
                    <a:lnTo>
                      <a:pt x="645" y="82"/>
                    </a:lnTo>
                    <a:lnTo>
                      <a:pt x="645" y="83"/>
                    </a:lnTo>
                    <a:lnTo>
                      <a:pt x="644" y="83"/>
                    </a:lnTo>
                    <a:lnTo>
                      <a:pt x="644" y="83"/>
                    </a:lnTo>
                    <a:lnTo>
                      <a:pt x="643" y="83"/>
                    </a:lnTo>
                    <a:lnTo>
                      <a:pt x="643" y="83"/>
                    </a:lnTo>
                    <a:lnTo>
                      <a:pt x="642" y="83"/>
                    </a:lnTo>
                    <a:lnTo>
                      <a:pt x="642" y="83"/>
                    </a:lnTo>
                    <a:lnTo>
                      <a:pt x="641" y="83"/>
                    </a:lnTo>
                    <a:lnTo>
                      <a:pt x="641" y="83"/>
                    </a:lnTo>
                    <a:lnTo>
                      <a:pt x="641" y="83"/>
                    </a:lnTo>
                    <a:lnTo>
                      <a:pt x="640" y="83"/>
                    </a:lnTo>
                    <a:lnTo>
                      <a:pt x="640" y="83"/>
                    </a:lnTo>
                    <a:lnTo>
                      <a:pt x="639" y="83"/>
                    </a:lnTo>
                    <a:lnTo>
                      <a:pt x="639" y="83"/>
                    </a:lnTo>
                    <a:lnTo>
                      <a:pt x="638" y="83"/>
                    </a:lnTo>
                    <a:lnTo>
                      <a:pt x="638" y="83"/>
                    </a:lnTo>
                    <a:lnTo>
                      <a:pt x="637" y="83"/>
                    </a:lnTo>
                    <a:lnTo>
                      <a:pt x="637" y="83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5" y="84"/>
                    </a:lnTo>
                    <a:lnTo>
                      <a:pt x="635" y="84"/>
                    </a:lnTo>
                    <a:lnTo>
                      <a:pt x="634" y="84"/>
                    </a:lnTo>
                    <a:lnTo>
                      <a:pt x="634" y="84"/>
                    </a:lnTo>
                    <a:lnTo>
                      <a:pt x="633" y="84"/>
                    </a:lnTo>
                    <a:lnTo>
                      <a:pt x="633" y="84"/>
                    </a:lnTo>
                    <a:lnTo>
                      <a:pt x="632" y="84"/>
                    </a:lnTo>
                    <a:lnTo>
                      <a:pt x="632" y="84"/>
                    </a:lnTo>
                    <a:lnTo>
                      <a:pt x="631" y="84"/>
                    </a:lnTo>
                    <a:lnTo>
                      <a:pt x="631" y="84"/>
                    </a:lnTo>
                    <a:lnTo>
                      <a:pt x="630" y="84"/>
                    </a:lnTo>
                    <a:lnTo>
                      <a:pt x="630" y="84"/>
                    </a:lnTo>
                    <a:lnTo>
                      <a:pt x="629" y="84"/>
                    </a:lnTo>
                    <a:lnTo>
                      <a:pt x="629" y="84"/>
                    </a:lnTo>
                    <a:lnTo>
                      <a:pt x="628" y="84"/>
                    </a:lnTo>
                    <a:lnTo>
                      <a:pt x="628" y="84"/>
                    </a:lnTo>
                    <a:lnTo>
                      <a:pt x="628" y="85"/>
                    </a:lnTo>
                    <a:lnTo>
                      <a:pt x="629" y="88"/>
                    </a:lnTo>
                    <a:close/>
                    <a:moveTo>
                      <a:pt x="677" y="82"/>
                    </a:moveTo>
                    <a:lnTo>
                      <a:pt x="678" y="82"/>
                    </a:lnTo>
                    <a:lnTo>
                      <a:pt x="678" y="82"/>
                    </a:lnTo>
                    <a:lnTo>
                      <a:pt x="679" y="82"/>
                    </a:lnTo>
                    <a:lnTo>
                      <a:pt x="679" y="82"/>
                    </a:lnTo>
                    <a:lnTo>
                      <a:pt x="680" y="82"/>
                    </a:lnTo>
                    <a:lnTo>
                      <a:pt x="680" y="82"/>
                    </a:lnTo>
                    <a:lnTo>
                      <a:pt x="681" y="82"/>
                    </a:lnTo>
                    <a:lnTo>
                      <a:pt x="681" y="81"/>
                    </a:lnTo>
                    <a:lnTo>
                      <a:pt x="681" y="81"/>
                    </a:lnTo>
                    <a:lnTo>
                      <a:pt x="682" y="81"/>
                    </a:lnTo>
                    <a:lnTo>
                      <a:pt x="683" y="81"/>
                    </a:lnTo>
                    <a:lnTo>
                      <a:pt x="683" y="81"/>
                    </a:lnTo>
                    <a:lnTo>
                      <a:pt x="683" y="81"/>
                    </a:lnTo>
                    <a:lnTo>
                      <a:pt x="684" y="81"/>
                    </a:lnTo>
                    <a:lnTo>
                      <a:pt x="684" y="81"/>
                    </a:lnTo>
                    <a:lnTo>
                      <a:pt x="685" y="81"/>
                    </a:lnTo>
                    <a:lnTo>
                      <a:pt x="685" y="81"/>
                    </a:lnTo>
                    <a:lnTo>
                      <a:pt x="686" y="81"/>
                    </a:lnTo>
                    <a:lnTo>
                      <a:pt x="686" y="81"/>
                    </a:lnTo>
                    <a:lnTo>
                      <a:pt x="687" y="81"/>
                    </a:lnTo>
                    <a:lnTo>
                      <a:pt x="687" y="81"/>
                    </a:lnTo>
                    <a:lnTo>
                      <a:pt x="688" y="81"/>
                    </a:lnTo>
                    <a:lnTo>
                      <a:pt x="688" y="81"/>
                    </a:lnTo>
                    <a:lnTo>
                      <a:pt x="689" y="81"/>
                    </a:lnTo>
                    <a:lnTo>
                      <a:pt x="689" y="81"/>
                    </a:lnTo>
                    <a:lnTo>
                      <a:pt x="690" y="80"/>
                    </a:lnTo>
                    <a:lnTo>
                      <a:pt x="690" y="80"/>
                    </a:lnTo>
                    <a:lnTo>
                      <a:pt x="691" y="80"/>
                    </a:lnTo>
                    <a:lnTo>
                      <a:pt x="691" y="80"/>
                    </a:lnTo>
                    <a:lnTo>
                      <a:pt x="692" y="80"/>
                    </a:lnTo>
                    <a:lnTo>
                      <a:pt x="692" y="80"/>
                    </a:lnTo>
                    <a:lnTo>
                      <a:pt x="692" y="80"/>
                    </a:lnTo>
                    <a:lnTo>
                      <a:pt x="693" y="80"/>
                    </a:lnTo>
                    <a:lnTo>
                      <a:pt x="693" y="80"/>
                    </a:lnTo>
                    <a:lnTo>
                      <a:pt x="694" y="80"/>
                    </a:lnTo>
                    <a:lnTo>
                      <a:pt x="695" y="80"/>
                    </a:lnTo>
                    <a:lnTo>
                      <a:pt x="695" y="80"/>
                    </a:lnTo>
                    <a:lnTo>
                      <a:pt x="695" y="80"/>
                    </a:lnTo>
                    <a:lnTo>
                      <a:pt x="696" y="80"/>
                    </a:lnTo>
                    <a:lnTo>
                      <a:pt x="696" y="80"/>
                    </a:lnTo>
                    <a:lnTo>
                      <a:pt x="697" y="80"/>
                    </a:lnTo>
                    <a:lnTo>
                      <a:pt x="697" y="80"/>
                    </a:lnTo>
                    <a:lnTo>
                      <a:pt x="698" y="80"/>
                    </a:lnTo>
                    <a:lnTo>
                      <a:pt x="698" y="79"/>
                    </a:lnTo>
                    <a:lnTo>
                      <a:pt x="699" y="79"/>
                    </a:lnTo>
                    <a:lnTo>
                      <a:pt x="699" y="79"/>
                    </a:lnTo>
                    <a:lnTo>
                      <a:pt x="700" y="79"/>
                    </a:lnTo>
                    <a:lnTo>
                      <a:pt x="700" y="79"/>
                    </a:lnTo>
                    <a:lnTo>
                      <a:pt x="701" y="79"/>
                    </a:lnTo>
                    <a:lnTo>
                      <a:pt x="701" y="79"/>
                    </a:lnTo>
                    <a:lnTo>
                      <a:pt x="700" y="76"/>
                    </a:lnTo>
                    <a:lnTo>
                      <a:pt x="699" y="76"/>
                    </a:lnTo>
                    <a:lnTo>
                      <a:pt x="699" y="76"/>
                    </a:lnTo>
                    <a:lnTo>
                      <a:pt x="698" y="76"/>
                    </a:lnTo>
                    <a:lnTo>
                      <a:pt x="698" y="76"/>
                    </a:lnTo>
                    <a:lnTo>
                      <a:pt x="698" y="76"/>
                    </a:lnTo>
                    <a:lnTo>
                      <a:pt x="697" y="76"/>
                    </a:lnTo>
                    <a:lnTo>
                      <a:pt x="697" y="76"/>
                    </a:lnTo>
                    <a:lnTo>
                      <a:pt x="696" y="76"/>
                    </a:lnTo>
                    <a:lnTo>
                      <a:pt x="695" y="76"/>
                    </a:lnTo>
                    <a:lnTo>
                      <a:pt x="695" y="76"/>
                    </a:lnTo>
                    <a:lnTo>
                      <a:pt x="695" y="77"/>
                    </a:lnTo>
                    <a:lnTo>
                      <a:pt x="694" y="77"/>
                    </a:lnTo>
                    <a:lnTo>
                      <a:pt x="694" y="77"/>
                    </a:lnTo>
                    <a:lnTo>
                      <a:pt x="693" y="77"/>
                    </a:lnTo>
                    <a:lnTo>
                      <a:pt x="692" y="77"/>
                    </a:lnTo>
                    <a:lnTo>
                      <a:pt x="692" y="77"/>
                    </a:lnTo>
                    <a:lnTo>
                      <a:pt x="692" y="77"/>
                    </a:lnTo>
                    <a:lnTo>
                      <a:pt x="691" y="77"/>
                    </a:lnTo>
                    <a:lnTo>
                      <a:pt x="691" y="77"/>
                    </a:lnTo>
                    <a:lnTo>
                      <a:pt x="690" y="77"/>
                    </a:lnTo>
                    <a:lnTo>
                      <a:pt x="690" y="77"/>
                    </a:lnTo>
                    <a:lnTo>
                      <a:pt x="689" y="77"/>
                    </a:lnTo>
                    <a:lnTo>
                      <a:pt x="689" y="77"/>
                    </a:lnTo>
                    <a:lnTo>
                      <a:pt x="688" y="77"/>
                    </a:lnTo>
                    <a:lnTo>
                      <a:pt x="688" y="77"/>
                    </a:lnTo>
                    <a:lnTo>
                      <a:pt x="687" y="77"/>
                    </a:lnTo>
                    <a:lnTo>
                      <a:pt x="687" y="77"/>
                    </a:lnTo>
                    <a:lnTo>
                      <a:pt x="686" y="77"/>
                    </a:lnTo>
                    <a:lnTo>
                      <a:pt x="686" y="78"/>
                    </a:lnTo>
                    <a:lnTo>
                      <a:pt x="686" y="78"/>
                    </a:lnTo>
                    <a:lnTo>
                      <a:pt x="685" y="78"/>
                    </a:lnTo>
                    <a:lnTo>
                      <a:pt x="685" y="78"/>
                    </a:lnTo>
                    <a:lnTo>
                      <a:pt x="684" y="78"/>
                    </a:lnTo>
                    <a:lnTo>
                      <a:pt x="683" y="78"/>
                    </a:lnTo>
                    <a:lnTo>
                      <a:pt x="683" y="78"/>
                    </a:lnTo>
                    <a:lnTo>
                      <a:pt x="683" y="78"/>
                    </a:lnTo>
                    <a:lnTo>
                      <a:pt x="682" y="78"/>
                    </a:lnTo>
                    <a:lnTo>
                      <a:pt x="682" y="78"/>
                    </a:lnTo>
                    <a:lnTo>
                      <a:pt x="681" y="78"/>
                    </a:lnTo>
                    <a:lnTo>
                      <a:pt x="681" y="78"/>
                    </a:lnTo>
                    <a:lnTo>
                      <a:pt x="680" y="78"/>
                    </a:lnTo>
                    <a:lnTo>
                      <a:pt x="680" y="78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678" y="78"/>
                    </a:lnTo>
                    <a:lnTo>
                      <a:pt x="678" y="78"/>
                    </a:lnTo>
                    <a:lnTo>
                      <a:pt x="677" y="79"/>
                    </a:lnTo>
                    <a:lnTo>
                      <a:pt x="677" y="79"/>
                    </a:lnTo>
                    <a:lnTo>
                      <a:pt x="676" y="79"/>
                    </a:lnTo>
                    <a:lnTo>
                      <a:pt x="676" y="79"/>
                    </a:lnTo>
                    <a:lnTo>
                      <a:pt x="677" y="82"/>
                    </a:lnTo>
                    <a:close/>
                    <a:moveTo>
                      <a:pt x="725" y="76"/>
                    </a:moveTo>
                    <a:lnTo>
                      <a:pt x="726" y="76"/>
                    </a:lnTo>
                    <a:lnTo>
                      <a:pt x="726" y="76"/>
                    </a:lnTo>
                    <a:lnTo>
                      <a:pt x="727" y="76"/>
                    </a:lnTo>
                    <a:lnTo>
                      <a:pt x="727" y="76"/>
                    </a:lnTo>
                    <a:lnTo>
                      <a:pt x="727" y="76"/>
                    </a:lnTo>
                    <a:lnTo>
                      <a:pt x="728" y="76"/>
                    </a:lnTo>
                    <a:lnTo>
                      <a:pt x="728" y="76"/>
                    </a:lnTo>
                    <a:lnTo>
                      <a:pt x="729" y="76"/>
                    </a:lnTo>
                    <a:lnTo>
                      <a:pt x="730" y="76"/>
                    </a:lnTo>
                    <a:lnTo>
                      <a:pt x="730" y="76"/>
                    </a:lnTo>
                    <a:lnTo>
                      <a:pt x="730" y="76"/>
                    </a:lnTo>
                    <a:lnTo>
                      <a:pt x="731" y="75"/>
                    </a:lnTo>
                    <a:lnTo>
                      <a:pt x="731" y="75"/>
                    </a:lnTo>
                    <a:lnTo>
                      <a:pt x="732" y="75"/>
                    </a:lnTo>
                    <a:lnTo>
                      <a:pt x="732" y="75"/>
                    </a:lnTo>
                    <a:lnTo>
                      <a:pt x="733" y="75"/>
                    </a:lnTo>
                    <a:lnTo>
                      <a:pt x="733" y="75"/>
                    </a:lnTo>
                    <a:lnTo>
                      <a:pt x="734" y="75"/>
                    </a:lnTo>
                    <a:lnTo>
                      <a:pt x="734" y="75"/>
                    </a:lnTo>
                    <a:lnTo>
                      <a:pt x="735" y="75"/>
                    </a:lnTo>
                    <a:lnTo>
                      <a:pt x="735" y="75"/>
                    </a:lnTo>
                    <a:lnTo>
                      <a:pt x="736" y="75"/>
                    </a:lnTo>
                    <a:lnTo>
                      <a:pt x="736" y="75"/>
                    </a:lnTo>
                    <a:lnTo>
                      <a:pt x="737" y="75"/>
                    </a:lnTo>
                    <a:lnTo>
                      <a:pt x="737" y="75"/>
                    </a:lnTo>
                    <a:lnTo>
                      <a:pt x="738" y="75"/>
                    </a:lnTo>
                    <a:lnTo>
                      <a:pt x="738" y="75"/>
                    </a:lnTo>
                    <a:lnTo>
                      <a:pt x="738" y="75"/>
                    </a:lnTo>
                    <a:lnTo>
                      <a:pt x="739" y="75"/>
                    </a:lnTo>
                    <a:lnTo>
                      <a:pt x="739" y="74"/>
                    </a:lnTo>
                    <a:lnTo>
                      <a:pt x="740" y="74"/>
                    </a:lnTo>
                    <a:lnTo>
                      <a:pt x="740" y="74"/>
                    </a:lnTo>
                    <a:lnTo>
                      <a:pt x="741" y="74"/>
                    </a:lnTo>
                    <a:lnTo>
                      <a:pt x="741" y="74"/>
                    </a:lnTo>
                    <a:lnTo>
                      <a:pt x="742" y="74"/>
                    </a:lnTo>
                    <a:lnTo>
                      <a:pt x="742" y="74"/>
                    </a:lnTo>
                    <a:lnTo>
                      <a:pt x="743" y="74"/>
                    </a:lnTo>
                    <a:lnTo>
                      <a:pt x="743" y="74"/>
                    </a:lnTo>
                    <a:lnTo>
                      <a:pt x="744" y="74"/>
                    </a:lnTo>
                    <a:lnTo>
                      <a:pt x="744" y="74"/>
                    </a:lnTo>
                    <a:lnTo>
                      <a:pt x="745" y="74"/>
                    </a:lnTo>
                    <a:lnTo>
                      <a:pt x="745" y="74"/>
                    </a:lnTo>
                    <a:lnTo>
                      <a:pt x="746" y="74"/>
                    </a:lnTo>
                    <a:lnTo>
                      <a:pt x="746" y="74"/>
                    </a:lnTo>
                    <a:lnTo>
                      <a:pt x="747" y="74"/>
                    </a:lnTo>
                    <a:lnTo>
                      <a:pt x="747" y="74"/>
                    </a:lnTo>
                    <a:lnTo>
                      <a:pt x="748" y="74"/>
                    </a:lnTo>
                    <a:lnTo>
                      <a:pt x="748" y="73"/>
                    </a:lnTo>
                    <a:lnTo>
                      <a:pt x="749" y="73"/>
                    </a:lnTo>
                    <a:lnTo>
                      <a:pt x="749" y="73"/>
                    </a:lnTo>
                    <a:lnTo>
                      <a:pt x="749" y="73"/>
                    </a:lnTo>
                    <a:lnTo>
                      <a:pt x="748" y="70"/>
                    </a:lnTo>
                    <a:lnTo>
                      <a:pt x="748" y="70"/>
                    </a:lnTo>
                    <a:lnTo>
                      <a:pt x="747" y="70"/>
                    </a:lnTo>
                    <a:lnTo>
                      <a:pt x="747" y="70"/>
                    </a:lnTo>
                    <a:lnTo>
                      <a:pt x="746" y="70"/>
                    </a:lnTo>
                    <a:lnTo>
                      <a:pt x="746" y="70"/>
                    </a:lnTo>
                    <a:lnTo>
                      <a:pt x="745" y="70"/>
                    </a:lnTo>
                    <a:lnTo>
                      <a:pt x="745" y="70"/>
                    </a:lnTo>
                    <a:lnTo>
                      <a:pt x="744" y="71"/>
                    </a:lnTo>
                    <a:lnTo>
                      <a:pt x="744" y="71"/>
                    </a:lnTo>
                    <a:lnTo>
                      <a:pt x="744" y="71"/>
                    </a:lnTo>
                    <a:lnTo>
                      <a:pt x="743" y="71"/>
                    </a:lnTo>
                    <a:lnTo>
                      <a:pt x="743" y="71"/>
                    </a:lnTo>
                    <a:lnTo>
                      <a:pt x="742" y="71"/>
                    </a:lnTo>
                    <a:lnTo>
                      <a:pt x="742" y="71"/>
                    </a:lnTo>
                    <a:lnTo>
                      <a:pt x="741" y="71"/>
                    </a:lnTo>
                    <a:lnTo>
                      <a:pt x="741" y="71"/>
                    </a:lnTo>
                    <a:lnTo>
                      <a:pt x="740" y="71"/>
                    </a:lnTo>
                    <a:lnTo>
                      <a:pt x="740" y="71"/>
                    </a:lnTo>
                    <a:lnTo>
                      <a:pt x="739" y="71"/>
                    </a:lnTo>
                    <a:lnTo>
                      <a:pt x="739" y="71"/>
                    </a:lnTo>
                    <a:lnTo>
                      <a:pt x="738" y="71"/>
                    </a:lnTo>
                    <a:lnTo>
                      <a:pt x="738" y="71"/>
                    </a:lnTo>
                    <a:lnTo>
                      <a:pt x="737" y="71"/>
                    </a:lnTo>
                    <a:lnTo>
                      <a:pt x="737" y="71"/>
                    </a:lnTo>
                    <a:lnTo>
                      <a:pt x="736" y="71"/>
                    </a:lnTo>
                    <a:lnTo>
                      <a:pt x="736" y="72"/>
                    </a:lnTo>
                    <a:lnTo>
                      <a:pt x="735" y="72"/>
                    </a:lnTo>
                    <a:lnTo>
                      <a:pt x="735" y="72"/>
                    </a:lnTo>
                    <a:lnTo>
                      <a:pt x="734" y="72"/>
                    </a:lnTo>
                    <a:lnTo>
                      <a:pt x="734" y="72"/>
                    </a:lnTo>
                    <a:lnTo>
                      <a:pt x="733" y="72"/>
                    </a:lnTo>
                    <a:lnTo>
                      <a:pt x="733" y="72"/>
                    </a:lnTo>
                    <a:lnTo>
                      <a:pt x="732" y="72"/>
                    </a:lnTo>
                    <a:lnTo>
                      <a:pt x="732" y="72"/>
                    </a:lnTo>
                    <a:lnTo>
                      <a:pt x="732" y="72"/>
                    </a:lnTo>
                    <a:lnTo>
                      <a:pt x="731" y="72"/>
                    </a:lnTo>
                    <a:lnTo>
                      <a:pt x="730" y="72"/>
                    </a:lnTo>
                    <a:lnTo>
                      <a:pt x="730" y="72"/>
                    </a:lnTo>
                    <a:lnTo>
                      <a:pt x="730" y="72"/>
                    </a:lnTo>
                    <a:lnTo>
                      <a:pt x="729" y="72"/>
                    </a:lnTo>
                    <a:lnTo>
                      <a:pt x="729" y="72"/>
                    </a:lnTo>
                    <a:lnTo>
                      <a:pt x="728" y="72"/>
                    </a:lnTo>
                    <a:lnTo>
                      <a:pt x="728" y="72"/>
                    </a:lnTo>
                    <a:lnTo>
                      <a:pt x="727" y="73"/>
                    </a:lnTo>
                    <a:lnTo>
                      <a:pt x="727" y="73"/>
                    </a:lnTo>
                    <a:lnTo>
                      <a:pt x="726" y="73"/>
                    </a:lnTo>
                    <a:lnTo>
                      <a:pt x="726" y="73"/>
                    </a:lnTo>
                    <a:lnTo>
                      <a:pt x="725" y="73"/>
                    </a:lnTo>
                    <a:lnTo>
                      <a:pt x="725" y="73"/>
                    </a:lnTo>
                    <a:lnTo>
                      <a:pt x="724" y="73"/>
                    </a:lnTo>
                    <a:lnTo>
                      <a:pt x="724" y="73"/>
                    </a:lnTo>
                    <a:lnTo>
                      <a:pt x="725" y="76"/>
                    </a:lnTo>
                    <a:close/>
                    <a:moveTo>
                      <a:pt x="774" y="70"/>
                    </a:moveTo>
                    <a:lnTo>
                      <a:pt x="774" y="70"/>
                    </a:lnTo>
                    <a:lnTo>
                      <a:pt x="774" y="70"/>
                    </a:lnTo>
                    <a:lnTo>
                      <a:pt x="775" y="70"/>
                    </a:lnTo>
                    <a:lnTo>
                      <a:pt x="775" y="70"/>
                    </a:lnTo>
                    <a:lnTo>
                      <a:pt x="776" y="70"/>
                    </a:lnTo>
                    <a:lnTo>
                      <a:pt x="776" y="70"/>
                    </a:lnTo>
                    <a:lnTo>
                      <a:pt x="777" y="70"/>
                    </a:lnTo>
                    <a:lnTo>
                      <a:pt x="777" y="70"/>
                    </a:lnTo>
                    <a:lnTo>
                      <a:pt x="778" y="70"/>
                    </a:lnTo>
                    <a:lnTo>
                      <a:pt x="778" y="70"/>
                    </a:lnTo>
                    <a:lnTo>
                      <a:pt x="779" y="70"/>
                    </a:lnTo>
                    <a:lnTo>
                      <a:pt x="779" y="70"/>
                    </a:lnTo>
                    <a:lnTo>
                      <a:pt x="780" y="70"/>
                    </a:lnTo>
                    <a:lnTo>
                      <a:pt x="780" y="70"/>
                    </a:lnTo>
                    <a:lnTo>
                      <a:pt x="781" y="69"/>
                    </a:lnTo>
                    <a:lnTo>
                      <a:pt x="781" y="69"/>
                    </a:lnTo>
                    <a:lnTo>
                      <a:pt x="782" y="69"/>
                    </a:lnTo>
                    <a:lnTo>
                      <a:pt x="782" y="69"/>
                    </a:lnTo>
                    <a:lnTo>
                      <a:pt x="783" y="69"/>
                    </a:lnTo>
                    <a:lnTo>
                      <a:pt x="783" y="69"/>
                    </a:lnTo>
                    <a:lnTo>
                      <a:pt x="784" y="69"/>
                    </a:lnTo>
                    <a:lnTo>
                      <a:pt x="784" y="69"/>
                    </a:lnTo>
                    <a:lnTo>
                      <a:pt x="785" y="69"/>
                    </a:lnTo>
                    <a:lnTo>
                      <a:pt x="785" y="69"/>
                    </a:lnTo>
                    <a:lnTo>
                      <a:pt x="785" y="69"/>
                    </a:lnTo>
                    <a:lnTo>
                      <a:pt x="786" y="69"/>
                    </a:lnTo>
                    <a:lnTo>
                      <a:pt x="786" y="69"/>
                    </a:lnTo>
                    <a:lnTo>
                      <a:pt x="787" y="69"/>
                    </a:lnTo>
                    <a:lnTo>
                      <a:pt x="788" y="69"/>
                    </a:lnTo>
                    <a:lnTo>
                      <a:pt x="788" y="69"/>
                    </a:lnTo>
                    <a:lnTo>
                      <a:pt x="788" y="69"/>
                    </a:lnTo>
                    <a:lnTo>
                      <a:pt x="789" y="69"/>
                    </a:lnTo>
                    <a:lnTo>
                      <a:pt x="789" y="68"/>
                    </a:lnTo>
                    <a:lnTo>
                      <a:pt x="790" y="68"/>
                    </a:lnTo>
                    <a:lnTo>
                      <a:pt x="790" y="68"/>
                    </a:lnTo>
                    <a:lnTo>
                      <a:pt x="791" y="68"/>
                    </a:lnTo>
                    <a:lnTo>
                      <a:pt x="791" y="68"/>
                    </a:lnTo>
                    <a:lnTo>
                      <a:pt x="792" y="68"/>
                    </a:lnTo>
                    <a:lnTo>
                      <a:pt x="792" y="68"/>
                    </a:lnTo>
                    <a:lnTo>
                      <a:pt x="793" y="68"/>
                    </a:lnTo>
                    <a:lnTo>
                      <a:pt x="793" y="68"/>
                    </a:lnTo>
                    <a:lnTo>
                      <a:pt x="794" y="68"/>
                    </a:lnTo>
                    <a:lnTo>
                      <a:pt x="794" y="68"/>
                    </a:lnTo>
                    <a:lnTo>
                      <a:pt x="795" y="68"/>
                    </a:lnTo>
                    <a:lnTo>
                      <a:pt x="795" y="68"/>
                    </a:lnTo>
                    <a:lnTo>
                      <a:pt x="796" y="68"/>
                    </a:lnTo>
                    <a:lnTo>
                      <a:pt x="796" y="68"/>
                    </a:lnTo>
                    <a:lnTo>
                      <a:pt x="796" y="68"/>
                    </a:lnTo>
                    <a:lnTo>
                      <a:pt x="797" y="68"/>
                    </a:lnTo>
                    <a:lnTo>
                      <a:pt x="797" y="68"/>
                    </a:lnTo>
                    <a:lnTo>
                      <a:pt x="796" y="64"/>
                    </a:lnTo>
                    <a:lnTo>
                      <a:pt x="796" y="64"/>
                    </a:lnTo>
                    <a:lnTo>
                      <a:pt x="795" y="64"/>
                    </a:lnTo>
                    <a:lnTo>
                      <a:pt x="795" y="64"/>
                    </a:lnTo>
                    <a:lnTo>
                      <a:pt x="794" y="65"/>
                    </a:lnTo>
                    <a:lnTo>
                      <a:pt x="794" y="65"/>
                    </a:lnTo>
                    <a:lnTo>
                      <a:pt x="793" y="65"/>
                    </a:lnTo>
                    <a:lnTo>
                      <a:pt x="793" y="65"/>
                    </a:lnTo>
                    <a:lnTo>
                      <a:pt x="792" y="65"/>
                    </a:lnTo>
                    <a:lnTo>
                      <a:pt x="792" y="65"/>
                    </a:lnTo>
                    <a:lnTo>
                      <a:pt x="791" y="65"/>
                    </a:lnTo>
                    <a:lnTo>
                      <a:pt x="791" y="65"/>
                    </a:lnTo>
                    <a:lnTo>
                      <a:pt x="790" y="65"/>
                    </a:lnTo>
                    <a:lnTo>
                      <a:pt x="790" y="65"/>
                    </a:lnTo>
                    <a:lnTo>
                      <a:pt x="789" y="65"/>
                    </a:lnTo>
                    <a:lnTo>
                      <a:pt x="789" y="65"/>
                    </a:lnTo>
                    <a:lnTo>
                      <a:pt x="788" y="65"/>
                    </a:lnTo>
                    <a:lnTo>
                      <a:pt x="788" y="65"/>
                    </a:lnTo>
                    <a:lnTo>
                      <a:pt x="788" y="65"/>
                    </a:lnTo>
                    <a:lnTo>
                      <a:pt x="787" y="65"/>
                    </a:lnTo>
                    <a:lnTo>
                      <a:pt x="787" y="65"/>
                    </a:lnTo>
                    <a:lnTo>
                      <a:pt x="786" y="65"/>
                    </a:lnTo>
                    <a:lnTo>
                      <a:pt x="786" y="66"/>
                    </a:lnTo>
                    <a:lnTo>
                      <a:pt x="785" y="66"/>
                    </a:lnTo>
                    <a:lnTo>
                      <a:pt x="785" y="66"/>
                    </a:lnTo>
                    <a:lnTo>
                      <a:pt x="784" y="66"/>
                    </a:lnTo>
                    <a:lnTo>
                      <a:pt x="784" y="66"/>
                    </a:lnTo>
                    <a:lnTo>
                      <a:pt x="783" y="66"/>
                    </a:lnTo>
                    <a:lnTo>
                      <a:pt x="783" y="66"/>
                    </a:lnTo>
                    <a:lnTo>
                      <a:pt x="782" y="66"/>
                    </a:lnTo>
                    <a:lnTo>
                      <a:pt x="782" y="66"/>
                    </a:lnTo>
                    <a:lnTo>
                      <a:pt x="781" y="66"/>
                    </a:lnTo>
                    <a:lnTo>
                      <a:pt x="781" y="66"/>
                    </a:lnTo>
                    <a:lnTo>
                      <a:pt x="780" y="66"/>
                    </a:lnTo>
                    <a:lnTo>
                      <a:pt x="780" y="66"/>
                    </a:lnTo>
                    <a:lnTo>
                      <a:pt x="779" y="66"/>
                    </a:lnTo>
                    <a:lnTo>
                      <a:pt x="779" y="66"/>
                    </a:lnTo>
                    <a:lnTo>
                      <a:pt x="778" y="66"/>
                    </a:lnTo>
                    <a:lnTo>
                      <a:pt x="778" y="67"/>
                    </a:lnTo>
                    <a:lnTo>
                      <a:pt x="778" y="67"/>
                    </a:lnTo>
                    <a:lnTo>
                      <a:pt x="777" y="67"/>
                    </a:lnTo>
                    <a:lnTo>
                      <a:pt x="777" y="67"/>
                    </a:lnTo>
                    <a:lnTo>
                      <a:pt x="776" y="67"/>
                    </a:lnTo>
                    <a:lnTo>
                      <a:pt x="776" y="67"/>
                    </a:lnTo>
                    <a:lnTo>
                      <a:pt x="775" y="67"/>
                    </a:lnTo>
                    <a:lnTo>
                      <a:pt x="775" y="67"/>
                    </a:lnTo>
                    <a:lnTo>
                      <a:pt x="774" y="67"/>
                    </a:lnTo>
                    <a:lnTo>
                      <a:pt x="774" y="67"/>
                    </a:lnTo>
                    <a:lnTo>
                      <a:pt x="773" y="67"/>
                    </a:lnTo>
                    <a:lnTo>
                      <a:pt x="773" y="67"/>
                    </a:lnTo>
                    <a:lnTo>
                      <a:pt x="772" y="67"/>
                    </a:lnTo>
                    <a:lnTo>
                      <a:pt x="774" y="70"/>
                    </a:lnTo>
                    <a:close/>
                    <a:moveTo>
                      <a:pt x="822" y="65"/>
                    </a:moveTo>
                    <a:lnTo>
                      <a:pt x="823" y="64"/>
                    </a:lnTo>
                    <a:lnTo>
                      <a:pt x="823" y="64"/>
                    </a:lnTo>
                    <a:lnTo>
                      <a:pt x="823" y="64"/>
                    </a:lnTo>
                    <a:lnTo>
                      <a:pt x="824" y="64"/>
                    </a:lnTo>
                    <a:lnTo>
                      <a:pt x="824" y="64"/>
                    </a:lnTo>
                    <a:lnTo>
                      <a:pt x="825" y="64"/>
                    </a:lnTo>
                    <a:lnTo>
                      <a:pt x="825" y="64"/>
                    </a:lnTo>
                    <a:lnTo>
                      <a:pt x="826" y="64"/>
                    </a:lnTo>
                    <a:lnTo>
                      <a:pt x="826" y="64"/>
                    </a:lnTo>
                    <a:lnTo>
                      <a:pt x="827" y="64"/>
                    </a:lnTo>
                    <a:lnTo>
                      <a:pt x="827" y="64"/>
                    </a:lnTo>
                    <a:lnTo>
                      <a:pt x="828" y="64"/>
                    </a:lnTo>
                    <a:lnTo>
                      <a:pt x="828" y="64"/>
                    </a:lnTo>
                    <a:lnTo>
                      <a:pt x="829" y="64"/>
                    </a:lnTo>
                    <a:lnTo>
                      <a:pt x="829" y="64"/>
                    </a:lnTo>
                    <a:lnTo>
                      <a:pt x="830" y="64"/>
                    </a:lnTo>
                    <a:lnTo>
                      <a:pt x="830" y="64"/>
                    </a:lnTo>
                    <a:lnTo>
                      <a:pt x="831" y="64"/>
                    </a:lnTo>
                    <a:lnTo>
                      <a:pt x="831" y="63"/>
                    </a:lnTo>
                    <a:lnTo>
                      <a:pt x="832" y="63"/>
                    </a:lnTo>
                    <a:lnTo>
                      <a:pt x="832" y="63"/>
                    </a:lnTo>
                    <a:lnTo>
                      <a:pt x="832" y="63"/>
                    </a:lnTo>
                    <a:lnTo>
                      <a:pt x="833" y="63"/>
                    </a:lnTo>
                    <a:lnTo>
                      <a:pt x="833" y="63"/>
                    </a:lnTo>
                    <a:lnTo>
                      <a:pt x="834" y="63"/>
                    </a:lnTo>
                    <a:lnTo>
                      <a:pt x="834" y="63"/>
                    </a:lnTo>
                    <a:lnTo>
                      <a:pt x="835" y="63"/>
                    </a:lnTo>
                    <a:lnTo>
                      <a:pt x="835" y="63"/>
                    </a:lnTo>
                    <a:lnTo>
                      <a:pt x="836" y="63"/>
                    </a:lnTo>
                    <a:lnTo>
                      <a:pt x="836" y="63"/>
                    </a:lnTo>
                    <a:lnTo>
                      <a:pt x="837" y="63"/>
                    </a:lnTo>
                    <a:lnTo>
                      <a:pt x="837" y="63"/>
                    </a:lnTo>
                    <a:lnTo>
                      <a:pt x="838" y="63"/>
                    </a:lnTo>
                    <a:lnTo>
                      <a:pt x="838" y="63"/>
                    </a:lnTo>
                    <a:lnTo>
                      <a:pt x="839" y="63"/>
                    </a:lnTo>
                    <a:lnTo>
                      <a:pt x="839" y="62"/>
                    </a:lnTo>
                    <a:lnTo>
                      <a:pt x="840" y="62"/>
                    </a:lnTo>
                    <a:lnTo>
                      <a:pt x="840" y="62"/>
                    </a:lnTo>
                    <a:lnTo>
                      <a:pt x="841" y="62"/>
                    </a:lnTo>
                    <a:lnTo>
                      <a:pt x="841" y="62"/>
                    </a:lnTo>
                    <a:lnTo>
                      <a:pt x="842" y="62"/>
                    </a:lnTo>
                    <a:lnTo>
                      <a:pt x="842" y="62"/>
                    </a:lnTo>
                    <a:lnTo>
                      <a:pt x="843" y="62"/>
                    </a:lnTo>
                    <a:lnTo>
                      <a:pt x="843" y="62"/>
                    </a:lnTo>
                    <a:lnTo>
                      <a:pt x="844" y="62"/>
                    </a:lnTo>
                    <a:lnTo>
                      <a:pt x="844" y="62"/>
                    </a:lnTo>
                    <a:lnTo>
                      <a:pt x="844" y="62"/>
                    </a:lnTo>
                    <a:lnTo>
                      <a:pt x="845" y="62"/>
                    </a:lnTo>
                    <a:lnTo>
                      <a:pt x="845" y="62"/>
                    </a:lnTo>
                    <a:lnTo>
                      <a:pt x="846" y="62"/>
                    </a:lnTo>
                    <a:lnTo>
                      <a:pt x="845" y="58"/>
                    </a:lnTo>
                    <a:lnTo>
                      <a:pt x="844" y="59"/>
                    </a:lnTo>
                    <a:lnTo>
                      <a:pt x="844" y="59"/>
                    </a:lnTo>
                    <a:lnTo>
                      <a:pt x="843" y="59"/>
                    </a:lnTo>
                    <a:lnTo>
                      <a:pt x="843" y="59"/>
                    </a:lnTo>
                    <a:lnTo>
                      <a:pt x="842" y="59"/>
                    </a:lnTo>
                    <a:lnTo>
                      <a:pt x="842" y="59"/>
                    </a:lnTo>
                    <a:lnTo>
                      <a:pt x="841" y="59"/>
                    </a:lnTo>
                    <a:lnTo>
                      <a:pt x="841" y="59"/>
                    </a:lnTo>
                    <a:lnTo>
                      <a:pt x="840" y="59"/>
                    </a:lnTo>
                    <a:lnTo>
                      <a:pt x="840" y="59"/>
                    </a:lnTo>
                    <a:lnTo>
                      <a:pt x="839" y="59"/>
                    </a:lnTo>
                    <a:lnTo>
                      <a:pt x="839" y="59"/>
                    </a:lnTo>
                    <a:lnTo>
                      <a:pt x="838" y="59"/>
                    </a:lnTo>
                    <a:lnTo>
                      <a:pt x="838" y="59"/>
                    </a:lnTo>
                    <a:lnTo>
                      <a:pt x="837" y="59"/>
                    </a:lnTo>
                    <a:lnTo>
                      <a:pt x="837" y="59"/>
                    </a:lnTo>
                    <a:lnTo>
                      <a:pt x="836" y="59"/>
                    </a:lnTo>
                    <a:lnTo>
                      <a:pt x="836" y="59"/>
                    </a:lnTo>
                    <a:lnTo>
                      <a:pt x="835" y="60"/>
                    </a:lnTo>
                    <a:lnTo>
                      <a:pt x="835" y="60"/>
                    </a:lnTo>
                    <a:lnTo>
                      <a:pt x="834" y="60"/>
                    </a:lnTo>
                    <a:lnTo>
                      <a:pt x="834" y="60"/>
                    </a:lnTo>
                    <a:lnTo>
                      <a:pt x="834" y="60"/>
                    </a:lnTo>
                    <a:lnTo>
                      <a:pt x="833" y="60"/>
                    </a:lnTo>
                    <a:lnTo>
                      <a:pt x="833" y="60"/>
                    </a:lnTo>
                    <a:lnTo>
                      <a:pt x="832" y="60"/>
                    </a:lnTo>
                    <a:lnTo>
                      <a:pt x="832" y="60"/>
                    </a:lnTo>
                    <a:lnTo>
                      <a:pt x="831" y="60"/>
                    </a:lnTo>
                    <a:lnTo>
                      <a:pt x="831" y="60"/>
                    </a:lnTo>
                    <a:lnTo>
                      <a:pt x="830" y="60"/>
                    </a:lnTo>
                    <a:lnTo>
                      <a:pt x="830" y="60"/>
                    </a:lnTo>
                    <a:lnTo>
                      <a:pt x="829" y="60"/>
                    </a:lnTo>
                    <a:lnTo>
                      <a:pt x="829" y="60"/>
                    </a:lnTo>
                    <a:lnTo>
                      <a:pt x="828" y="60"/>
                    </a:lnTo>
                    <a:lnTo>
                      <a:pt x="828" y="61"/>
                    </a:lnTo>
                    <a:lnTo>
                      <a:pt x="827" y="61"/>
                    </a:lnTo>
                    <a:lnTo>
                      <a:pt x="827" y="61"/>
                    </a:lnTo>
                    <a:lnTo>
                      <a:pt x="826" y="61"/>
                    </a:lnTo>
                    <a:lnTo>
                      <a:pt x="826" y="61"/>
                    </a:lnTo>
                    <a:lnTo>
                      <a:pt x="825" y="61"/>
                    </a:lnTo>
                    <a:lnTo>
                      <a:pt x="825" y="61"/>
                    </a:lnTo>
                    <a:lnTo>
                      <a:pt x="824" y="61"/>
                    </a:lnTo>
                    <a:lnTo>
                      <a:pt x="824" y="61"/>
                    </a:lnTo>
                    <a:lnTo>
                      <a:pt x="823" y="61"/>
                    </a:lnTo>
                    <a:lnTo>
                      <a:pt x="823" y="61"/>
                    </a:lnTo>
                    <a:lnTo>
                      <a:pt x="823" y="61"/>
                    </a:lnTo>
                    <a:lnTo>
                      <a:pt x="822" y="61"/>
                    </a:lnTo>
                    <a:lnTo>
                      <a:pt x="822" y="61"/>
                    </a:lnTo>
                    <a:lnTo>
                      <a:pt x="821" y="61"/>
                    </a:lnTo>
                    <a:lnTo>
                      <a:pt x="821" y="61"/>
                    </a:lnTo>
                    <a:lnTo>
                      <a:pt x="822" y="65"/>
                    </a:lnTo>
                    <a:close/>
                    <a:moveTo>
                      <a:pt x="870" y="59"/>
                    </a:moveTo>
                    <a:lnTo>
                      <a:pt x="871" y="59"/>
                    </a:lnTo>
                    <a:lnTo>
                      <a:pt x="871" y="59"/>
                    </a:lnTo>
                    <a:lnTo>
                      <a:pt x="872" y="59"/>
                    </a:lnTo>
                    <a:lnTo>
                      <a:pt x="872" y="59"/>
                    </a:lnTo>
                    <a:lnTo>
                      <a:pt x="873" y="58"/>
                    </a:lnTo>
                    <a:lnTo>
                      <a:pt x="873" y="58"/>
                    </a:lnTo>
                    <a:lnTo>
                      <a:pt x="874" y="58"/>
                    </a:lnTo>
                    <a:lnTo>
                      <a:pt x="874" y="58"/>
                    </a:lnTo>
                    <a:lnTo>
                      <a:pt x="875" y="58"/>
                    </a:lnTo>
                    <a:lnTo>
                      <a:pt x="875" y="58"/>
                    </a:lnTo>
                    <a:lnTo>
                      <a:pt x="876" y="58"/>
                    </a:lnTo>
                    <a:lnTo>
                      <a:pt x="876" y="58"/>
                    </a:lnTo>
                    <a:lnTo>
                      <a:pt x="877" y="58"/>
                    </a:lnTo>
                    <a:lnTo>
                      <a:pt x="877" y="58"/>
                    </a:lnTo>
                    <a:lnTo>
                      <a:pt x="878" y="58"/>
                    </a:lnTo>
                    <a:lnTo>
                      <a:pt x="878" y="58"/>
                    </a:lnTo>
                    <a:lnTo>
                      <a:pt x="879" y="58"/>
                    </a:lnTo>
                    <a:lnTo>
                      <a:pt x="879" y="58"/>
                    </a:lnTo>
                    <a:lnTo>
                      <a:pt x="880" y="58"/>
                    </a:lnTo>
                    <a:lnTo>
                      <a:pt x="880" y="58"/>
                    </a:lnTo>
                    <a:lnTo>
                      <a:pt x="880" y="58"/>
                    </a:lnTo>
                    <a:lnTo>
                      <a:pt x="881" y="57"/>
                    </a:lnTo>
                    <a:lnTo>
                      <a:pt x="881" y="57"/>
                    </a:lnTo>
                    <a:lnTo>
                      <a:pt x="882" y="57"/>
                    </a:lnTo>
                    <a:lnTo>
                      <a:pt x="882" y="57"/>
                    </a:lnTo>
                    <a:lnTo>
                      <a:pt x="883" y="57"/>
                    </a:lnTo>
                    <a:lnTo>
                      <a:pt x="883" y="57"/>
                    </a:lnTo>
                    <a:lnTo>
                      <a:pt x="884" y="57"/>
                    </a:lnTo>
                    <a:lnTo>
                      <a:pt x="884" y="57"/>
                    </a:lnTo>
                    <a:lnTo>
                      <a:pt x="885" y="57"/>
                    </a:lnTo>
                    <a:lnTo>
                      <a:pt x="885" y="57"/>
                    </a:lnTo>
                    <a:lnTo>
                      <a:pt x="886" y="57"/>
                    </a:lnTo>
                    <a:lnTo>
                      <a:pt x="886" y="57"/>
                    </a:lnTo>
                    <a:lnTo>
                      <a:pt x="887" y="57"/>
                    </a:lnTo>
                    <a:lnTo>
                      <a:pt x="887" y="57"/>
                    </a:lnTo>
                    <a:lnTo>
                      <a:pt x="888" y="57"/>
                    </a:lnTo>
                    <a:lnTo>
                      <a:pt x="888" y="57"/>
                    </a:lnTo>
                    <a:lnTo>
                      <a:pt x="889" y="57"/>
                    </a:lnTo>
                    <a:lnTo>
                      <a:pt x="889" y="56"/>
                    </a:lnTo>
                    <a:lnTo>
                      <a:pt x="890" y="56"/>
                    </a:lnTo>
                    <a:lnTo>
                      <a:pt x="890" y="56"/>
                    </a:lnTo>
                    <a:lnTo>
                      <a:pt x="891" y="56"/>
                    </a:lnTo>
                    <a:lnTo>
                      <a:pt x="891" y="56"/>
                    </a:lnTo>
                    <a:lnTo>
                      <a:pt x="891" y="56"/>
                    </a:lnTo>
                    <a:lnTo>
                      <a:pt x="892" y="56"/>
                    </a:lnTo>
                    <a:lnTo>
                      <a:pt x="892" y="56"/>
                    </a:lnTo>
                    <a:lnTo>
                      <a:pt x="893" y="56"/>
                    </a:lnTo>
                    <a:lnTo>
                      <a:pt x="893" y="56"/>
                    </a:lnTo>
                    <a:lnTo>
                      <a:pt x="894" y="56"/>
                    </a:lnTo>
                    <a:lnTo>
                      <a:pt x="894" y="56"/>
                    </a:lnTo>
                    <a:lnTo>
                      <a:pt x="893" y="53"/>
                    </a:lnTo>
                    <a:lnTo>
                      <a:pt x="892" y="53"/>
                    </a:lnTo>
                    <a:lnTo>
                      <a:pt x="892" y="53"/>
                    </a:lnTo>
                    <a:lnTo>
                      <a:pt x="891" y="53"/>
                    </a:lnTo>
                    <a:lnTo>
                      <a:pt x="891" y="53"/>
                    </a:lnTo>
                    <a:lnTo>
                      <a:pt x="891" y="53"/>
                    </a:lnTo>
                    <a:lnTo>
                      <a:pt x="890" y="53"/>
                    </a:lnTo>
                    <a:lnTo>
                      <a:pt x="890" y="53"/>
                    </a:lnTo>
                    <a:lnTo>
                      <a:pt x="889" y="53"/>
                    </a:lnTo>
                    <a:lnTo>
                      <a:pt x="889" y="53"/>
                    </a:lnTo>
                    <a:lnTo>
                      <a:pt x="888" y="53"/>
                    </a:lnTo>
                    <a:lnTo>
                      <a:pt x="888" y="53"/>
                    </a:lnTo>
                    <a:lnTo>
                      <a:pt x="887" y="53"/>
                    </a:lnTo>
                    <a:lnTo>
                      <a:pt x="887" y="53"/>
                    </a:lnTo>
                    <a:lnTo>
                      <a:pt x="886" y="53"/>
                    </a:lnTo>
                    <a:lnTo>
                      <a:pt x="886" y="53"/>
                    </a:lnTo>
                    <a:lnTo>
                      <a:pt x="885" y="54"/>
                    </a:lnTo>
                    <a:lnTo>
                      <a:pt x="885" y="54"/>
                    </a:lnTo>
                    <a:lnTo>
                      <a:pt x="884" y="54"/>
                    </a:lnTo>
                    <a:lnTo>
                      <a:pt x="884" y="54"/>
                    </a:lnTo>
                    <a:lnTo>
                      <a:pt x="883" y="54"/>
                    </a:lnTo>
                    <a:lnTo>
                      <a:pt x="883" y="54"/>
                    </a:lnTo>
                    <a:lnTo>
                      <a:pt x="882" y="54"/>
                    </a:lnTo>
                    <a:lnTo>
                      <a:pt x="882" y="54"/>
                    </a:lnTo>
                    <a:lnTo>
                      <a:pt x="881" y="54"/>
                    </a:lnTo>
                    <a:lnTo>
                      <a:pt x="881" y="54"/>
                    </a:lnTo>
                    <a:lnTo>
                      <a:pt x="880" y="54"/>
                    </a:lnTo>
                    <a:lnTo>
                      <a:pt x="880" y="54"/>
                    </a:lnTo>
                    <a:lnTo>
                      <a:pt x="880" y="54"/>
                    </a:lnTo>
                    <a:lnTo>
                      <a:pt x="879" y="54"/>
                    </a:lnTo>
                    <a:lnTo>
                      <a:pt x="879" y="54"/>
                    </a:lnTo>
                    <a:lnTo>
                      <a:pt x="878" y="54"/>
                    </a:lnTo>
                    <a:lnTo>
                      <a:pt x="878" y="54"/>
                    </a:lnTo>
                    <a:lnTo>
                      <a:pt x="877" y="55"/>
                    </a:lnTo>
                    <a:lnTo>
                      <a:pt x="877" y="55"/>
                    </a:lnTo>
                    <a:lnTo>
                      <a:pt x="876" y="55"/>
                    </a:lnTo>
                    <a:lnTo>
                      <a:pt x="876" y="55"/>
                    </a:lnTo>
                    <a:lnTo>
                      <a:pt x="875" y="55"/>
                    </a:lnTo>
                    <a:lnTo>
                      <a:pt x="875" y="55"/>
                    </a:lnTo>
                    <a:lnTo>
                      <a:pt x="874" y="55"/>
                    </a:lnTo>
                    <a:lnTo>
                      <a:pt x="874" y="55"/>
                    </a:lnTo>
                    <a:lnTo>
                      <a:pt x="873" y="55"/>
                    </a:lnTo>
                    <a:lnTo>
                      <a:pt x="873" y="55"/>
                    </a:lnTo>
                    <a:lnTo>
                      <a:pt x="872" y="55"/>
                    </a:lnTo>
                    <a:lnTo>
                      <a:pt x="872" y="55"/>
                    </a:lnTo>
                    <a:lnTo>
                      <a:pt x="871" y="55"/>
                    </a:lnTo>
                    <a:lnTo>
                      <a:pt x="871" y="55"/>
                    </a:lnTo>
                    <a:lnTo>
                      <a:pt x="870" y="55"/>
                    </a:lnTo>
                    <a:lnTo>
                      <a:pt x="870" y="55"/>
                    </a:lnTo>
                    <a:lnTo>
                      <a:pt x="869" y="55"/>
                    </a:lnTo>
                    <a:lnTo>
                      <a:pt x="869" y="56"/>
                    </a:lnTo>
                    <a:lnTo>
                      <a:pt x="870" y="59"/>
                    </a:lnTo>
                    <a:close/>
                    <a:moveTo>
                      <a:pt x="918" y="53"/>
                    </a:moveTo>
                    <a:lnTo>
                      <a:pt x="919" y="53"/>
                    </a:lnTo>
                    <a:lnTo>
                      <a:pt x="919" y="53"/>
                    </a:lnTo>
                    <a:lnTo>
                      <a:pt x="920" y="53"/>
                    </a:lnTo>
                    <a:lnTo>
                      <a:pt x="920" y="53"/>
                    </a:lnTo>
                    <a:lnTo>
                      <a:pt x="921" y="53"/>
                    </a:lnTo>
                    <a:lnTo>
                      <a:pt x="921" y="53"/>
                    </a:lnTo>
                    <a:lnTo>
                      <a:pt x="922" y="53"/>
                    </a:lnTo>
                    <a:lnTo>
                      <a:pt x="922" y="52"/>
                    </a:lnTo>
                    <a:lnTo>
                      <a:pt x="923" y="52"/>
                    </a:lnTo>
                    <a:lnTo>
                      <a:pt x="923" y="52"/>
                    </a:lnTo>
                    <a:lnTo>
                      <a:pt x="924" y="52"/>
                    </a:lnTo>
                    <a:lnTo>
                      <a:pt x="924" y="52"/>
                    </a:lnTo>
                    <a:lnTo>
                      <a:pt x="925" y="52"/>
                    </a:lnTo>
                    <a:lnTo>
                      <a:pt x="925" y="52"/>
                    </a:lnTo>
                    <a:lnTo>
                      <a:pt x="925" y="52"/>
                    </a:lnTo>
                    <a:lnTo>
                      <a:pt x="926" y="52"/>
                    </a:lnTo>
                    <a:lnTo>
                      <a:pt x="926" y="52"/>
                    </a:lnTo>
                    <a:lnTo>
                      <a:pt x="927" y="52"/>
                    </a:lnTo>
                    <a:lnTo>
                      <a:pt x="927" y="52"/>
                    </a:lnTo>
                    <a:lnTo>
                      <a:pt x="928" y="52"/>
                    </a:lnTo>
                    <a:lnTo>
                      <a:pt x="928" y="52"/>
                    </a:lnTo>
                    <a:lnTo>
                      <a:pt x="929" y="52"/>
                    </a:lnTo>
                    <a:lnTo>
                      <a:pt x="929" y="52"/>
                    </a:lnTo>
                    <a:lnTo>
                      <a:pt x="930" y="52"/>
                    </a:lnTo>
                    <a:lnTo>
                      <a:pt x="930" y="52"/>
                    </a:lnTo>
                    <a:lnTo>
                      <a:pt x="931" y="51"/>
                    </a:lnTo>
                    <a:lnTo>
                      <a:pt x="931" y="51"/>
                    </a:lnTo>
                    <a:lnTo>
                      <a:pt x="932" y="51"/>
                    </a:lnTo>
                    <a:lnTo>
                      <a:pt x="932" y="51"/>
                    </a:lnTo>
                    <a:lnTo>
                      <a:pt x="933" y="51"/>
                    </a:lnTo>
                    <a:lnTo>
                      <a:pt x="933" y="51"/>
                    </a:lnTo>
                    <a:lnTo>
                      <a:pt x="934" y="51"/>
                    </a:lnTo>
                    <a:lnTo>
                      <a:pt x="934" y="51"/>
                    </a:lnTo>
                    <a:lnTo>
                      <a:pt x="935" y="51"/>
                    </a:lnTo>
                    <a:lnTo>
                      <a:pt x="935" y="51"/>
                    </a:lnTo>
                    <a:lnTo>
                      <a:pt x="936" y="51"/>
                    </a:lnTo>
                    <a:lnTo>
                      <a:pt x="936" y="51"/>
                    </a:lnTo>
                    <a:lnTo>
                      <a:pt x="937" y="51"/>
                    </a:lnTo>
                    <a:lnTo>
                      <a:pt x="937" y="51"/>
                    </a:lnTo>
                    <a:lnTo>
                      <a:pt x="937" y="51"/>
                    </a:lnTo>
                    <a:lnTo>
                      <a:pt x="938" y="51"/>
                    </a:lnTo>
                    <a:lnTo>
                      <a:pt x="938" y="51"/>
                    </a:lnTo>
                    <a:lnTo>
                      <a:pt x="939" y="51"/>
                    </a:lnTo>
                    <a:lnTo>
                      <a:pt x="939" y="50"/>
                    </a:lnTo>
                    <a:lnTo>
                      <a:pt x="940" y="50"/>
                    </a:lnTo>
                    <a:lnTo>
                      <a:pt x="940" y="50"/>
                    </a:lnTo>
                    <a:lnTo>
                      <a:pt x="941" y="50"/>
                    </a:lnTo>
                    <a:lnTo>
                      <a:pt x="941" y="50"/>
                    </a:lnTo>
                    <a:lnTo>
                      <a:pt x="942" y="50"/>
                    </a:lnTo>
                    <a:lnTo>
                      <a:pt x="942" y="50"/>
                    </a:lnTo>
                    <a:lnTo>
                      <a:pt x="942" y="50"/>
                    </a:lnTo>
                    <a:lnTo>
                      <a:pt x="941" y="47"/>
                    </a:lnTo>
                    <a:lnTo>
                      <a:pt x="941" y="47"/>
                    </a:lnTo>
                    <a:lnTo>
                      <a:pt x="940" y="47"/>
                    </a:lnTo>
                    <a:lnTo>
                      <a:pt x="940" y="47"/>
                    </a:lnTo>
                    <a:lnTo>
                      <a:pt x="939" y="47"/>
                    </a:lnTo>
                    <a:lnTo>
                      <a:pt x="939" y="47"/>
                    </a:lnTo>
                    <a:lnTo>
                      <a:pt x="938" y="47"/>
                    </a:lnTo>
                    <a:lnTo>
                      <a:pt x="938" y="47"/>
                    </a:lnTo>
                    <a:lnTo>
                      <a:pt x="937" y="47"/>
                    </a:lnTo>
                    <a:lnTo>
                      <a:pt x="937" y="47"/>
                    </a:lnTo>
                    <a:lnTo>
                      <a:pt x="937" y="47"/>
                    </a:lnTo>
                    <a:lnTo>
                      <a:pt x="936" y="47"/>
                    </a:lnTo>
                    <a:lnTo>
                      <a:pt x="936" y="48"/>
                    </a:lnTo>
                    <a:lnTo>
                      <a:pt x="935" y="48"/>
                    </a:lnTo>
                    <a:lnTo>
                      <a:pt x="935" y="48"/>
                    </a:lnTo>
                    <a:lnTo>
                      <a:pt x="934" y="48"/>
                    </a:lnTo>
                    <a:lnTo>
                      <a:pt x="934" y="48"/>
                    </a:lnTo>
                    <a:lnTo>
                      <a:pt x="933" y="48"/>
                    </a:lnTo>
                    <a:lnTo>
                      <a:pt x="933" y="48"/>
                    </a:lnTo>
                    <a:lnTo>
                      <a:pt x="932" y="48"/>
                    </a:lnTo>
                    <a:lnTo>
                      <a:pt x="932" y="48"/>
                    </a:lnTo>
                    <a:lnTo>
                      <a:pt x="931" y="48"/>
                    </a:lnTo>
                    <a:lnTo>
                      <a:pt x="931" y="48"/>
                    </a:lnTo>
                    <a:lnTo>
                      <a:pt x="930" y="48"/>
                    </a:lnTo>
                    <a:lnTo>
                      <a:pt x="930" y="48"/>
                    </a:lnTo>
                    <a:lnTo>
                      <a:pt x="929" y="48"/>
                    </a:lnTo>
                    <a:lnTo>
                      <a:pt x="929" y="48"/>
                    </a:lnTo>
                    <a:lnTo>
                      <a:pt x="928" y="48"/>
                    </a:lnTo>
                    <a:lnTo>
                      <a:pt x="928" y="48"/>
                    </a:lnTo>
                    <a:lnTo>
                      <a:pt x="927" y="48"/>
                    </a:lnTo>
                    <a:lnTo>
                      <a:pt x="927" y="49"/>
                    </a:lnTo>
                    <a:lnTo>
                      <a:pt x="926" y="49"/>
                    </a:lnTo>
                    <a:lnTo>
                      <a:pt x="926" y="49"/>
                    </a:lnTo>
                    <a:lnTo>
                      <a:pt x="925" y="49"/>
                    </a:lnTo>
                    <a:lnTo>
                      <a:pt x="925" y="49"/>
                    </a:lnTo>
                    <a:lnTo>
                      <a:pt x="925" y="49"/>
                    </a:lnTo>
                    <a:lnTo>
                      <a:pt x="924" y="49"/>
                    </a:lnTo>
                    <a:lnTo>
                      <a:pt x="924" y="49"/>
                    </a:lnTo>
                    <a:lnTo>
                      <a:pt x="923" y="49"/>
                    </a:lnTo>
                    <a:lnTo>
                      <a:pt x="923" y="49"/>
                    </a:lnTo>
                    <a:lnTo>
                      <a:pt x="922" y="49"/>
                    </a:lnTo>
                    <a:lnTo>
                      <a:pt x="922" y="49"/>
                    </a:lnTo>
                    <a:lnTo>
                      <a:pt x="921" y="49"/>
                    </a:lnTo>
                    <a:lnTo>
                      <a:pt x="921" y="49"/>
                    </a:lnTo>
                    <a:lnTo>
                      <a:pt x="920" y="49"/>
                    </a:lnTo>
                    <a:lnTo>
                      <a:pt x="920" y="49"/>
                    </a:lnTo>
                    <a:lnTo>
                      <a:pt x="919" y="49"/>
                    </a:lnTo>
                    <a:lnTo>
                      <a:pt x="919" y="49"/>
                    </a:lnTo>
                    <a:lnTo>
                      <a:pt x="918" y="50"/>
                    </a:lnTo>
                    <a:lnTo>
                      <a:pt x="918" y="50"/>
                    </a:lnTo>
                    <a:lnTo>
                      <a:pt x="917" y="50"/>
                    </a:lnTo>
                    <a:lnTo>
                      <a:pt x="917" y="50"/>
                    </a:lnTo>
                    <a:lnTo>
                      <a:pt x="918" y="53"/>
                    </a:lnTo>
                    <a:close/>
                    <a:moveTo>
                      <a:pt x="967" y="47"/>
                    </a:moveTo>
                    <a:lnTo>
                      <a:pt x="967" y="47"/>
                    </a:lnTo>
                    <a:lnTo>
                      <a:pt x="968" y="47"/>
                    </a:lnTo>
                    <a:lnTo>
                      <a:pt x="968" y="47"/>
                    </a:lnTo>
                    <a:lnTo>
                      <a:pt x="969" y="47"/>
                    </a:lnTo>
                    <a:lnTo>
                      <a:pt x="969" y="47"/>
                    </a:lnTo>
                    <a:lnTo>
                      <a:pt x="970" y="47"/>
                    </a:lnTo>
                    <a:lnTo>
                      <a:pt x="970" y="47"/>
                    </a:lnTo>
                    <a:lnTo>
                      <a:pt x="971" y="47"/>
                    </a:lnTo>
                    <a:lnTo>
                      <a:pt x="971" y="47"/>
                    </a:lnTo>
                    <a:lnTo>
                      <a:pt x="971" y="47"/>
                    </a:lnTo>
                    <a:lnTo>
                      <a:pt x="972" y="46"/>
                    </a:lnTo>
                    <a:lnTo>
                      <a:pt x="972" y="46"/>
                    </a:lnTo>
                    <a:lnTo>
                      <a:pt x="973" y="46"/>
                    </a:lnTo>
                    <a:lnTo>
                      <a:pt x="973" y="46"/>
                    </a:lnTo>
                    <a:lnTo>
                      <a:pt x="974" y="46"/>
                    </a:lnTo>
                    <a:lnTo>
                      <a:pt x="974" y="46"/>
                    </a:lnTo>
                    <a:lnTo>
                      <a:pt x="975" y="46"/>
                    </a:lnTo>
                    <a:lnTo>
                      <a:pt x="975" y="46"/>
                    </a:lnTo>
                    <a:lnTo>
                      <a:pt x="976" y="46"/>
                    </a:lnTo>
                    <a:lnTo>
                      <a:pt x="976" y="46"/>
                    </a:lnTo>
                    <a:lnTo>
                      <a:pt x="977" y="46"/>
                    </a:lnTo>
                    <a:lnTo>
                      <a:pt x="977" y="46"/>
                    </a:lnTo>
                    <a:lnTo>
                      <a:pt x="978" y="46"/>
                    </a:lnTo>
                    <a:lnTo>
                      <a:pt x="978" y="46"/>
                    </a:lnTo>
                    <a:lnTo>
                      <a:pt x="979" y="46"/>
                    </a:lnTo>
                    <a:lnTo>
                      <a:pt x="979" y="46"/>
                    </a:lnTo>
                    <a:lnTo>
                      <a:pt x="980" y="46"/>
                    </a:lnTo>
                    <a:lnTo>
                      <a:pt x="980" y="46"/>
                    </a:lnTo>
                    <a:lnTo>
                      <a:pt x="981" y="45"/>
                    </a:lnTo>
                    <a:lnTo>
                      <a:pt x="981" y="45"/>
                    </a:lnTo>
                    <a:lnTo>
                      <a:pt x="982" y="45"/>
                    </a:lnTo>
                    <a:lnTo>
                      <a:pt x="982" y="45"/>
                    </a:lnTo>
                    <a:lnTo>
                      <a:pt x="982" y="45"/>
                    </a:lnTo>
                    <a:lnTo>
                      <a:pt x="983" y="45"/>
                    </a:lnTo>
                    <a:lnTo>
                      <a:pt x="983" y="45"/>
                    </a:lnTo>
                    <a:lnTo>
                      <a:pt x="984" y="45"/>
                    </a:lnTo>
                    <a:lnTo>
                      <a:pt x="984" y="45"/>
                    </a:lnTo>
                    <a:lnTo>
                      <a:pt x="985" y="45"/>
                    </a:lnTo>
                    <a:lnTo>
                      <a:pt x="985" y="45"/>
                    </a:lnTo>
                    <a:lnTo>
                      <a:pt x="986" y="45"/>
                    </a:lnTo>
                    <a:lnTo>
                      <a:pt x="986" y="45"/>
                    </a:lnTo>
                    <a:lnTo>
                      <a:pt x="987" y="45"/>
                    </a:lnTo>
                    <a:lnTo>
                      <a:pt x="987" y="45"/>
                    </a:lnTo>
                    <a:lnTo>
                      <a:pt x="988" y="45"/>
                    </a:lnTo>
                    <a:lnTo>
                      <a:pt x="988" y="45"/>
                    </a:lnTo>
                    <a:lnTo>
                      <a:pt x="989" y="45"/>
                    </a:lnTo>
                    <a:lnTo>
                      <a:pt x="989" y="44"/>
                    </a:lnTo>
                    <a:lnTo>
                      <a:pt x="990" y="44"/>
                    </a:lnTo>
                    <a:lnTo>
                      <a:pt x="990" y="44"/>
                    </a:lnTo>
                    <a:lnTo>
                      <a:pt x="991" y="44"/>
                    </a:lnTo>
                    <a:lnTo>
                      <a:pt x="989" y="41"/>
                    </a:lnTo>
                    <a:lnTo>
                      <a:pt x="989" y="41"/>
                    </a:lnTo>
                    <a:lnTo>
                      <a:pt x="988" y="41"/>
                    </a:lnTo>
                    <a:lnTo>
                      <a:pt x="988" y="41"/>
                    </a:lnTo>
                    <a:lnTo>
                      <a:pt x="987" y="41"/>
                    </a:lnTo>
                    <a:lnTo>
                      <a:pt x="987" y="41"/>
                    </a:lnTo>
                    <a:lnTo>
                      <a:pt x="986" y="41"/>
                    </a:lnTo>
                    <a:lnTo>
                      <a:pt x="986" y="41"/>
                    </a:lnTo>
                    <a:lnTo>
                      <a:pt x="985" y="42"/>
                    </a:lnTo>
                    <a:lnTo>
                      <a:pt x="985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3" y="42"/>
                    </a:lnTo>
                    <a:lnTo>
                      <a:pt x="983" y="42"/>
                    </a:lnTo>
                    <a:lnTo>
                      <a:pt x="982" y="42"/>
                    </a:lnTo>
                    <a:lnTo>
                      <a:pt x="982" y="42"/>
                    </a:lnTo>
                    <a:lnTo>
                      <a:pt x="982" y="42"/>
                    </a:lnTo>
                    <a:lnTo>
                      <a:pt x="981" y="42"/>
                    </a:lnTo>
                    <a:lnTo>
                      <a:pt x="981" y="42"/>
                    </a:lnTo>
                    <a:lnTo>
                      <a:pt x="980" y="42"/>
                    </a:lnTo>
                    <a:lnTo>
                      <a:pt x="980" y="42"/>
                    </a:lnTo>
                    <a:lnTo>
                      <a:pt x="979" y="42"/>
                    </a:lnTo>
                    <a:lnTo>
                      <a:pt x="979" y="42"/>
                    </a:lnTo>
                    <a:lnTo>
                      <a:pt x="978" y="42"/>
                    </a:lnTo>
                    <a:lnTo>
                      <a:pt x="978" y="42"/>
                    </a:lnTo>
                    <a:lnTo>
                      <a:pt x="977" y="42"/>
                    </a:lnTo>
                    <a:lnTo>
                      <a:pt x="977" y="43"/>
                    </a:lnTo>
                    <a:lnTo>
                      <a:pt x="976" y="43"/>
                    </a:lnTo>
                    <a:lnTo>
                      <a:pt x="976" y="43"/>
                    </a:lnTo>
                    <a:lnTo>
                      <a:pt x="975" y="43"/>
                    </a:lnTo>
                    <a:lnTo>
                      <a:pt x="975" y="43"/>
                    </a:lnTo>
                    <a:lnTo>
                      <a:pt x="974" y="43"/>
                    </a:lnTo>
                    <a:lnTo>
                      <a:pt x="974" y="43"/>
                    </a:lnTo>
                    <a:lnTo>
                      <a:pt x="973" y="43"/>
                    </a:lnTo>
                    <a:lnTo>
                      <a:pt x="973" y="43"/>
                    </a:lnTo>
                    <a:lnTo>
                      <a:pt x="972" y="43"/>
                    </a:lnTo>
                    <a:lnTo>
                      <a:pt x="972" y="43"/>
                    </a:lnTo>
                    <a:lnTo>
                      <a:pt x="971" y="43"/>
                    </a:lnTo>
                    <a:lnTo>
                      <a:pt x="971" y="43"/>
                    </a:lnTo>
                    <a:lnTo>
                      <a:pt x="971" y="43"/>
                    </a:lnTo>
                    <a:lnTo>
                      <a:pt x="970" y="43"/>
                    </a:lnTo>
                    <a:lnTo>
                      <a:pt x="970" y="43"/>
                    </a:lnTo>
                    <a:lnTo>
                      <a:pt x="969" y="43"/>
                    </a:lnTo>
                    <a:lnTo>
                      <a:pt x="969" y="43"/>
                    </a:lnTo>
                    <a:lnTo>
                      <a:pt x="968" y="44"/>
                    </a:lnTo>
                    <a:lnTo>
                      <a:pt x="968" y="44"/>
                    </a:lnTo>
                    <a:lnTo>
                      <a:pt x="967" y="44"/>
                    </a:lnTo>
                    <a:lnTo>
                      <a:pt x="967" y="44"/>
                    </a:lnTo>
                    <a:lnTo>
                      <a:pt x="966" y="44"/>
                    </a:lnTo>
                    <a:lnTo>
                      <a:pt x="966" y="44"/>
                    </a:lnTo>
                    <a:lnTo>
                      <a:pt x="965" y="44"/>
                    </a:lnTo>
                    <a:lnTo>
                      <a:pt x="967" y="47"/>
                    </a:lnTo>
                    <a:close/>
                    <a:moveTo>
                      <a:pt x="1015" y="41"/>
                    </a:moveTo>
                    <a:lnTo>
                      <a:pt x="1016" y="41"/>
                    </a:lnTo>
                    <a:lnTo>
                      <a:pt x="1016" y="41"/>
                    </a:lnTo>
                    <a:lnTo>
                      <a:pt x="1016" y="41"/>
                    </a:lnTo>
                    <a:lnTo>
                      <a:pt x="1017" y="41"/>
                    </a:lnTo>
                    <a:lnTo>
                      <a:pt x="1017" y="41"/>
                    </a:lnTo>
                    <a:lnTo>
                      <a:pt x="1018" y="41"/>
                    </a:lnTo>
                    <a:lnTo>
                      <a:pt x="1018" y="41"/>
                    </a:lnTo>
                    <a:lnTo>
                      <a:pt x="1019" y="41"/>
                    </a:lnTo>
                    <a:lnTo>
                      <a:pt x="1019" y="41"/>
                    </a:lnTo>
                    <a:lnTo>
                      <a:pt x="1020" y="41"/>
                    </a:lnTo>
                    <a:lnTo>
                      <a:pt x="1020" y="41"/>
                    </a:lnTo>
                    <a:lnTo>
                      <a:pt x="1021" y="41"/>
                    </a:lnTo>
                    <a:lnTo>
                      <a:pt x="1021" y="41"/>
                    </a:lnTo>
                    <a:lnTo>
                      <a:pt x="1022" y="40"/>
                    </a:lnTo>
                    <a:lnTo>
                      <a:pt x="1022" y="40"/>
                    </a:lnTo>
                    <a:lnTo>
                      <a:pt x="1023" y="40"/>
                    </a:lnTo>
                    <a:lnTo>
                      <a:pt x="1023" y="40"/>
                    </a:lnTo>
                    <a:lnTo>
                      <a:pt x="1024" y="40"/>
                    </a:lnTo>
                    <a:lnTo>
                      <a:pt x="1024" y="40"/>
                    </a:lnTo>
                    <a:lnTo>
                      <a:pt x="1025" y="40"/>
                    </a:lnTo>
                    <a:lnTo>
                      <a:pt x="1025" y="40"/>
                    </a:lnTo>
                    <a:lnTo>
                      <a:pt x="1026" y="40"/>
                    </a:lnTo>
                    <a:lnTo>
                      <a:pt x="1026" y="40"/>
                    </a:lnTo>
                    <a:lnTo>
                      <a:pt x="1027" y="40"/>
                    </a:lnTo>
                    <a:lnTo>
                      <a:pt x="1027" y="40"/>
                    </a:lnTo>
                    <a:lnTo>
                      <a:pt x="1028" y="40"/>
                    </a:lnTo>
                    <a:lnTo>
                      <a:pt x="1028" y="40"/>
                    </a:lnTo>
                    <a:lnTo>
                      <a:pt x="1028" y="40"/>
                    </a:lnTo>
                    <a:lnTo>
                      <a:pt x="1029" y="40"/>
                    </a:lnTo>
                    <a:lnTo>
                      <a:pt x="1029" y="40"/>
                    </a:lnTo>
                    <a:lnTo>
                      <a:pt x="1030" y="40"/>
                    </a:lnTo>
                    <a:lnTo>
                      <a:pt x="1030" y="39"/>
                    </a:lnTo>
                    <a:lnTo>
                      <a:pt x="1031" y="39"/>
                    </a:lnTo>
                    <a:lnTo>
                      <a:pt x="1031" y="39"/>
                    </a:lnTo>
                    <a:lnTo>
                      <a:pt x="1032" y="39"/>
                    </a:lnTo>
                    <a:lnTo>
                      <a:pt x="1032" y="39"/>
                    </a:lnTo>
                    <a:lnTo>
                      <a:pt x="1033" y="39"/>
                    </a:lnTo>
                    <a:lnTo>
                      <a:pt x="1033" y="39"/>
                    </a:lnTo>
                    <a:lnTo>
                      <a:pt x="1034" y="39"/>
                    </a:lnTo>
                    <a:lnTo>
                      <a:pt x="1034" y="39"/>
                    </a:lnTo>
                    <a:lnTo>
                      <a:pt x="1035" y="39"/>
                    </a:lnTo>
                    <a:lnTo>
                      <a:pt x="1035" y="39"/>
                    </a:lnTo>
                    <a:lnTo>
                      <a:pt x="1036" y="39"/>
                    </a:lnTo>
                    <a:lnTo>
                      <a:pt x="1036" y="39"/>
                    </a:lnTo>
                    <a:lnTo>
                      <a:pt x="1037" y="39"/>
                    </a:lnTo>
                    <a:lnTo>
                      <a:pt x="1037" y="39"/>
                    </a:lnTo>
                    <a:lnTo>
                      <a:pt x="1038" y="39"/>
                    </a:lnTo>
                    <a:lnTo>
                      <a:pt x="1038" y="39"/>
                    </a:lnTo>
                    <a:lnTo>
                      <a:pt x="1039" y="39"/>
                    </a:lnTo>
                    <a:lnTo>
                      <a:pt x="1039" y="38"/>
                    </a:lnTo>
                    <a:lnTo>
                      <a:pt x="1038" y="35"/>
                    </a:lnTo>
                    <a:lnTo>
                      <a:pt x="1037" y="35"/>
                    </a:lnTo>
                    <a:lnTo>
                      <a:pt x="1037" y="35"/>
                    </a:lnTo>
                    <a:lnTo>
                      <a:pt x="1036" y="35"/>
                    </a:lnTo>
                    <a:lnTo>
                      <a:pt x="1036" y="35"/>
                    </a:lnTo>
                    <a:lnTo>
                      <a:pt x="1035" y="36"/>
                    </a:lnTo>
                    <a:lnTo>
                      <a:pt x="1035" y="36"/>
                    </a:lnTo>
                    <a:lnTo>
                      <a:pt x="1034" y="36"/>
                    </a:lnTo>
                    <a:lnTo>
                      <a:pt x="1034" y="36"/>
                    </a:lnTo>
                    <a:lnTo>
                      <a:pt x="1033" y="36"/>
                    </a:lnTo>
                    <a:lnTo>
                      <a:pt x="1033" y="36"/>
                    </a:lnTo>
                    <a:lnTo>
                      <a:pt x="1032" y="36"/>
                    </a:lnTo>
                    <a:lnTo>
                      <a:pt x="1032" y="36"/>
                    </a:lnTo>
                    <a:lnTo>
                      <a:pt x="1031" y="36"/>
                    </a:lnTo>
                    <a:lnTo>
                      <a:pt x="1031" y="36"/>
                    </a:lnTo>
                    <a:lnTo>
                      <a:pt x="1030" y="36"/>
                    </a:lnTo>
                    <a:lnTo>
                      <a:pt x="1030" y="36"/>
                    </a:lnTo>
                    <a:lnTo>
                      <a:pt x="1029" y="36"/>
                    </a:lnTo>
                    <a:lnTo>
                      <a:pt x="1029" y="36"/>
                    </a:lnTo>
                    <a:lnTo>
                      <a:pt x="1028" y="36"/>
                    </a:lnTo>
                    <a:lnTo>
                      <a:pt x="1028" y="36"/>
                    </a:lnTo>
                    <a:lnTo>
                      <a:pt x="1028" y="36"/>
                    </a:lnTo>
                    <a:lnTo>
                      <a:pt x="1027" y="36"/>
                    </a:lnTo>
                    <a:lnTo>
                      <a:pt x="1027" y="37"/>
                    </a:lnTo>
                    <a:lnTo>
                      <a:pt x="1026" y="37"/>
                    </a:lnTo>
                    <a:lnTo>
                      <a:pt x="1026" y="37"/>
                    </a:lnTo>
                    <a:lnTo>
                      <a:pt x="1025" y="37"/>
                    </a:lnTo>
                    <a:lnTo>
                      <a:pt x="1025" y="37"/>
                    </a:lnTo>
                    <a:lnTo>
                      <a:pt x="1024" y="37"/>
                    </a:lnTo>
                    <a:lnTo>
                      <a:pt x="1024" y="37"/>
                    </a:lnTo>
                    <a:lnTo>
                      <a:pt x="1023" y="37"/>
                    </a:lnTo>
                    <a:lnTo>
                      <a:pt x="1023" y="37"/>
                    </a:lnTo>
                    <a:lnTo>
                      <a:pt x="1022" y="37"/>
                    </a:lnTo>
                    <a:lnTo>
                      <a:pt x="1022" y="37"/>
                    </a:lnTo>
                    <a:lnTo>
                      <a:pt x="1021" y="37"/>
                    </a:lnTo>
                    <a:lnTo>
                      <a:pt x="1021" y="37"/>
                    </a:lnTo>
                    <a:lnTo>
                      <a:pt x="1020" y="37"/>
                    </a:lnTo>
                    <a:lnTo>
                      <a:pt x="1020" y="37"/>
                    </a:lnTo>
                    <a:lnTo>
                      <a:pt x="1019" y="37"/>
                    </a:lnTo>
                    <a:lnTo>
                      <a:pt x="1019" y="37"/>
                    </a:lnTo>
                    <a:lnTo>
                      <a:pt x="1018" y="37"/>
                    </a:lnTo>
                    <a:lnTo>
                      <a:pt x="1018" y="38"/>
                    </a:lnTo>
                    <a:lnTo>
                      <a:pt x="1017" y="38"/>
                    </a:lnTo>
                    <a:lnTo>
                      <a:pt x="1017" y="38"/>
                    </a:lnTo>
                    <a:lnTo>
                      <a:pt x="1016" y="38"/>
                    </a:lnTo>
                    <a:lnTo>
                      <a:pt x="1016" y="38"/>
                    </a:lnTo>
                    <a:lnTo>
                      <a:pt x="1016" y="38"/>
                    </a:lnTo>
                    <a:lnTo>
                      <a:pt x="1015" y="38"/>
                    </a:lnTo>
                    <a:lnTo>
                      <a:pt x="1015" y="38"/>
                    </a:lnTo>
                    <a:lnTo>
                      <a:pt x="1014" y="38"/>
                    </a:lnTo>
                    <a:lnTo>
                      <a:pt x="1014" y="38"/>
                    </a:lnTo>
                    <a:lnTo>
                      <a:pt x="1015" y="41"/>
                    </a:lnTo>
                    <a:close/>
                    <a:moveTo>
                      <a:pt x="1063" y="36"/>
                    </a:moveTo>
                    <a:lnTo>
                      <a:pt x="1063" y="36"/>
                    </a:lnTo>
                    <a:lnTo>
                      <a:pt x="1064" y="35"/>
                    </a:lnTo>
                    <a:lnTo>
                      <a:pt x="1064" y="35"/>
                    </a:lnTo>
                    <a:lnTo>
                      <a:pt x="1065" y="35"/>
                    </a:lnTo>
                    <a:lnTo>
                      <a:pt x="1065" y="35"/>
                    </a:lnTo>
                    <a:lnTo>
                      <a:pt x="1066" y="35"/>
                    </a:lnTo>
                    <a:lnTo>
                      <a:pt x="1066" y="35"/>
                    </a:lnTo>
                    <a:lnTo>
                      <a:pt x="1067" y="35"/>
                    </a:lnTo>
                    <a:lnTo>
                      <a:pt x="1067" y="35"/>
                    </a:lnTo>
                    <a:lnTo>
                      <a:pt x="1068" y="35"/>
                    </a:lnTo>
                    <a:lnTo>
                      <a:pt x="1068" y="35"/>
                    </a:lnTo>
                    <a:lnTo>
                      <a:pt x="1069" y="35"/>
                    </a:lnTo>
                    <a:lnTo>
                      <a:pt x="1069" y="35"/>
                    </a:lnTo>
                    <a:lnTo>
                      <a:pt x="1070" y="35"/>
                    </a:lnTo>
                    <a:lnTo>
                      <a:pt x="1070" y="35"/>
                    </a:lnTo>
                    <a:lnTo>
                      <a:pt x="1071" y="35"/>
                    </a:lnTo>
                    <a:lnTo>
                      <a:pt x="1071" y="35"/>
                    </a:lnTo>
                    <a:lnTo>
                      <a:pt x="1072" y="35"/>
                    </a:lnTo>
                    <a:lnTo>
                      <a:pt x="1072" y="35"/>
                    </a:lnTo>
                    <a:lnTo>
                      <a:pt x="1073" y="34"/>
                    </a:lnTo>
                    <a:lnTo>
                      <a:pt x="1073" y="34"/>
                    </a:lnTo>
                    <a:lnTo>
                      <a:pt x="1073" y="34"/>
                    </a:lnTo>
                    <a:lnTo>
                      <a:pt x="1074" y="34"/>
                    </a:lnTo>
                    <a:lnTo>
                      <a:pt x="1074" y="34"/>
                    </a:lnTo>
                    <a:lnTo>
                      <a:pt x="1075" y="34"/>
                    </a:lnTo>
                    <a:lnTo>
                      <a:pt x="1075" y="34"/>
                    </a:lnTo>
                    <a:lnTo>
                      <a:pt x="1076" y="34"/>
                    </a:lnTo>
                    <a:lnTo>
                      <a:pt x="1076" y="34"/>
                    </a:lnTo>
                    <a:lnTo>
                      <a:pt x="1077" y="34"/>
                    </a:lnTo>
                    <a:lnTo>
                      <a:pt x="1077" y="34"/>
                    </a:lnTo>
                    <a:lnTo>
                      <a:pt x="1078" y="34"/>
                    </a:lnTo>
                    <a:lnTo>
                      <a:pt x="1078" y="34"/>
                    </a:lnTo>
                    <a:lnTo>
                      <a:pt x="1079" y="34"/>
                    </a:lnTo>
                    <a:lnTo>
                      <a:pt x="1079" y="34"/>
                    </a:lnTo>
                    <a:lnTo>
                      <a:pt x="1080" y="34"/>
                    </a:lnTo>
                    <a:lnTo>
                      <a:pt x="1080" y="33"/>
                    </a:lnTo>
                    <a:lnTo>
                      <a:pt x="1081" y="33"/>
                    </a:lnTo>
                    <a:lnTo>
                      <a:pt x="1081" y="33"/>
                    </a:lnTo>
                    <a:lnTo>
                      <a:pt x="1082" y="33"/>
                    </a:lnTo>
                    <a:lnTo>
                      <a:pt x="1082" y="33"/>
                    </a:lnTo>
                    <a:lnTo>
                      <a:pt x="1083" y="33"/>
                    </a:lnTo>
                    <a:lnTo>
                      <a:pt x="1083" y="33"/>
                    </a:lnTo>
                    <a:lnTo>
                      <a:pt x="1084" y="33"/>
                    </a:lnTo>
                    <a:lnTo>
                      <a:pt x="1084" y="33"/>
                    </a:lnTo>
                    <a:lnTo>
                      <a:pt x="1084" y="33"/>
                    </a:lnTo>
                    <a:lnTo>
                      <a:pt x="1085" y="33"/>
                    </a:lnTo>
                    <a:lnTo>
                      <a:pt x="1085" y="33"/>
                    </a:lnTo>
                    <a:lnTo>
                      <a:pt x="1086" y="33"/>
                    </a:lnTo>
                    <a:lnTo>
                      <a:pt x="1086" y="33"/>
                    </a:lnTo>
                    <a:lnTo>
                      <a:pt x="1087" y="33"/>
                    </a:lnTo>
                    <a:lnTo>
                      <a:pt x="1087" y="33"/>
                    </a:lnTo>
                    <a:lnTo>
                      <a:pt x="1086" y="29"/>
                    </a:lnTo>
                    <a:lnTo>
                      <a:pt x="1085" y="29"/>
                    </a:lnTo>
                    <a:lnTo>
                      <a:pt x="1085" y="30"/>
                    </a:lnTo>
                    <a:lnTo>
                      <a:pt x="1085" y="30"/>
                    </a:lnTo>
                    <a:lnTo>
                      <a:pt x="1084" y="30"/>
                    </a:lnTo>
                    <a:lnTo>
                      <a:pt x="1084" y="30"/>
                    </a:lnTo>
                    <a:lnTo>
                      <a:pt x="1083" y="30"/>
                    </a:lnTo>
                    <a:lnTo>
                      <a:pt x="1083" y="30"/>
                    </a:lnTo>
                    <a:lnTo>
                      <a:pt x="1082" y="30"/>
                    </a:lnTo>
                    <a:lnTo>
                      <a:pt x="1082" y="30"/>
                    </a:lnTo>
                    <a:lnTo>
                      <a:pt x="1081" y="30"/>
                    </a:lnTo>
                    <a:lnTo>
                      <a:pt x="1081" y="30"/>
                    </a:lnTo>
                    <a:lnTo>
                      <a:pt x="1080" y="30"/>
                    </a:lnTo>
                    <a:lnTo>
                      <a:pt x="1080" y="30"/>
                    </a:lnTo>
                    <a:lnTo>
                      <a:pt x="1079" y="30"/>
                    </a:lnTo>
                    <a:lnTo>
                      <a:pt x="1079" y="30"/>
                    </a:lnTo>
                    <a:lnTo>
                      <a:pt x="1078" y="30"/>
                    </a:lnTo>
                    <a:lnTo>
                      <a:pt x="1078" y="30"/>
                    </a:lnTo>
                    <a:lnTo>
                      <a:pt x="1077" y="30"/>
                    </a:lnTo>
                    <a:lnTo>
                      <a:pt x="1077" y="30"/>
                    </a:lnTo>
                    <a:lnTo>
                      <a:pt x="1076" y="31"/>
                    </a:lnTo>
                    <a:lnTo>
                      <a:pt x="1076" y="31"/>
                    </a:lnTo>
                    <a:lnTo>
                      <a:pt x="1075" y="31"/>
                    </a:lnTo>
                    <a:lnTo>
                      <a:pt x="1075" y="31"/>
                    </a:lnTo>
                    <a:lnTo>
                      <a:pt x="1074" y="31"/>
                    </a:lnTo>
                    <a:lnTo>
                      <a:pt x="1074" y="31"/>
                    </a:lnTo>
                    <a:lnTo>
                      <a:pt x="1073" y="31"/>
                    </a:lnTo>
                    <a:lnTo>
                      <a:pt x="1073" y="31"/>
                    </a:lnTo>
                    <a:lnTo>
                      <a:pt x="1073" y="31"/>
                    </a:lnTo>
                    <a:lnTo>
                      <a:pt x="1072" y="31"/>
                    </a:lnTo>
                    <a:lnTo>
                      <a:pt x="1072" y="31"/>
                    </a:lnTo>
                    <a:lnTo>
                      <a:pt x="1071" y="31"/>
                    </a:lnTo>
                    <a:lnTo>
                      <a:pt x="1071" y="31"/>
                    </a:lnTo>
                    <a:lnTo>
                      <a:pt x="1070" y="31"/>
                    </a:lnTo>
                    <a:lnTo>
                      <a:pt x="1070" y="31"/>
                    </a:lnTo>
                    <a:lnTo>
                      <a:pt x="1069" y="31"/>
                    </a:lnTo>
                    <a:lnTo>
                      <a:pt x="1069" y="32"/>
                    </a:lnTo>
                    <a:lnTo>
                      <a:pt x="1068" y="32"/>
                    </a:lnTo>
                    <a:lnTo>
                      <a:pt x="1068" y="32"/>
                    </a:lnTo>
                    <a:lnTo>
                      <a:pt x="1067" y="32"/>
                    </a:lnTo>
                    <a:lnTo>
                      <a:pt x="1067" y="32"/>
                    </a:lnTo>
                    <a:lnTo>
                      <a:pt x="1066" y="32"/>
                    </a:lnTo>
                    <a:lnTo>
                      <a:pt x="1066" y="32"/>
                    </a:lnTo>
                    <a:lnTo>
                      <a:pt x="1065" y="32"/>
                    </a:lnTo>
                    <a:lnTo>
                      <a:pt x="1065" y="32"/>
                    </a:lnTo>
                    <a:lnTo>
                      <a:pt x="1064" y="32"/>
                    </a:lnTo>
                    <a:lnTo>
                      <a:pt x="1064" y="32"/>
                    </a:lnTo>
                    <a:lnTo>
                      <a:pt x="1063" y="32"/>
                    </a:lnTo>
                    <a:lnTo>
                      <a:pt x="1063" y="32"/>
                    </a:lnTo>
                    <a:lnTo>
                      <a:pt x="1062" y="32"/>
                    </a:lnTo>
                    <a:lnTo>
                      <a:pt x="1062" y="32"/>
                    </a:lnTo>
                    <a:lnTo>
                      <a:pt x="1062" y="32"/>
                    </a:lnTo>
                    <a:lnTo>
                      <a:pt x="1063" y="36"/>
                    </a:lnTo>
                    <a:close/>
                    <a:moveTo>
                      <a:pt x="1111" y="30"/>
                    </a:moveTo>
                    <a:lnTo>
                      <a:pt x="1112" y="30"/>
                    </a:lnTo>
                    <a:lnTo>
                      <a:pt x="1112" y="30"/>
                    </a:lnTo>
                    <a:lnTo>
                      <a:pt x="1113" y="30"/>
                    </a:lnTo>
                    <a:lnTo>
                      <a:pt x="1113" y="30"/>
                    </a:lnTo>
                    <a:lnTo>
                      <a:pt x="1114" y="29"/>
                    </a:lnTo>
                    <a:lnTo>
                      <a:pt x="1114" y="29"/>
                    </a:lnTo>
                    <a:lnTo>
                      <a:pt x="1115" y="29"/>
                    </a:lnTo>
                    <a:lnTo>
                      <a:pt x="1115" y="29"/>
                    </a:lnTo>
                    <a:lnTo>
                      <a:pt x="1116" y="29"/>
                    </a:lnTo>
                    <a:lnTo>
                      <a:pt x="1116" y="29"/>
                    </a:lnTo>
                    <a:lnTo>
                      <a:pt x="1117" y="29"/>
                    </a:lnTo>
                    <a:lnTo>
                      <a:pt x="1117" y="29"/>
                    </a:lnTo>
                    <a:lnTo>
                      <a:pt x="1118" y="29"/>
                    </a:lnTo>
                    <a:lnTo>
                      <a:pt x="1118" y="29"/>
                    </a:lnTo>
                    <a:lnTo>
                      <a:pt x="1119" y="29"/>
                    </a:lnTo>
                    <a:lnTo>
                      <a:pt x="1119" y="29"/>
                    </a:lnTo>
                    <a:lnTo>
                      <a:pt x="1119" y="29"/>
                    </a:lnTo>
                    <a:lnTo>
                      <a:pt x="1120" y="29"/>
                    </a:lnTo>
                    <a:lnTo>
                      <a:pt x="1120" y="29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2" y="29"/>
                    </a:lnTo>
                    <a:lnTo>
                      <a:pt x="1122" y="28"/>
                    </a:lnTo>
                    <a:lnTo>
                      <a:pt x="1123" y="28"/>
                    </a:lnTo>
                    <a:lnTo>
                      <a:pt x="1123" y="28"/>
                    </a:lnTo>
                    <a:lnTo>
                      <a:pt x="1124" y="28"/>
                    </a:lnTo>
                    <a:lnTo>
                      <a:pt x="1124" y="28"/>
                    </a:lnTo>
                    <a:lnTo>
                      <a:pt x="1125" y="28"/>
                    </a:lnTo>
                    <a:lnTo>
                      <a:pt x="1125" y="28"/>
                    </a:lnTo>
                    <a:lnTo>
                      <a:pt x="1126" y="28"/>
                    </a:lnTo>
                    <a:lnTo>
                      <a:pt x="1126" y="28"/>
                    </a:lnTo>
                    <a:lnTo>
                      <a:pt x="1127" y="28"/>
                    </a:lnTo>
                    <a:lnTo>
                      <a:pt x="1127" y="28"/>
                    </a:lnTo>
                    <a:lnTo>
                      <a:pt x="1128" y="28"/>
                    </a:lnTo>
                    <a:lnTo>
                      <a:pt x="1128" y="28"/>
                    </a:lnTo>
                    <a:lnTo>
                      <a:pt x="1129" y="28"/>
                    </a:lnTo>
                    <a:lnTo>
                      <a:pt x="1129" y="28"/>
                    </a:lnTo>
                    <a:lnTo>
                      <a:pt x="1130" y="28"/>
                    </a:lnTo>
                    <a:lnTo>
                      <a:pt x="1130" y="27"/>
                    </a:lnTo>
                    <a:lnTo>
                      <a:pt x="1130" y="27"/>
                    </a:lnTo>
                    <a:lnTo>
                      <a:pt x="1131" y="27"/>
                    </a:lnTo>
                    <a:lnTo>
                      <a:pt x="1131" y="27"/>
                    </a:lnTo>
                    <a:lnTo>
                      <a:pt x="1132" y="27"/>
                    </a:lnTo>
                    <a:lnTo>
                      <a:pt x="1132" y="27"/>
                    </a:lnTo>
                    <a:lnTo>
                      <a:pt x="1133" y="27"/>
                    </a:lnTo>
                    <a:lnTo>
                      <a:pt x="1133" y="27"/>
                    </a:lnTo>
                    <a:lnTo>
                      <a:pt x="1134" y="27"/>
                    </a:lnTo>
                    <a:lnTo>
                      <a:pt x="1134" y="27"/>
                    </a:lnTo>
                    <a:lnTo>
                      <a:pt x="1135" y="27"/>
                    </a:lnTo>
                    <a:lnTo>
                      <a:pt x="1135" y="27"/>
                    </a:lnTo>
                    <a:lnTo>
                      <a:pt x="1134" y="24"/>
                    </a:lnTo>
                    <a:lnTo>
                      <a:pt x="1133" y="24"/>
                    </a:lnTo>
                    <a:lnTo>
                      <a:pt x="1133" y="24"/>
                    </a:lnTo>
                    <a:lnTo>
                      <a:pt x="1133" y="24"/>
                    </a:lnTo>
                    <a:lnTo>
                      <a:pt x="1132" y="24"/>
                    </a:lnTo>
                    <a:lnTo>
                      <a:pt x="1132" y="24"/>
                    </a:lnTo>
                    <a:lnTo>
                      <a:pt x="1131" y="24"/>
                    </a:lnTo>
                    <a:lnTo>
                      <a:pt x="1131" y="24"/>
                    </a:lnTo>
                    <a:lnTo>
                      <a:pt x="1130" y="24"/>
                    </a:lnTo>
                    <a:lnTo>
                      <a:pt x="1130" y="24"/>
                    </a:lnTo>
                    <a:lnTo>
                      <a:pt x="1129" y="24"/>
                    </a:lnTo>
                    <a:lnTo>
                      <a:pt x="1129" y="24"/>
                    </a:lnTo>
                    <a:lnTo>
                      <a:pt x="1128" y="24"/>
                    </a:lnTo>
                    <a:lnTo>
                      <a:pt x="1128" y="24"/>
                    </a:lnTo>
                    <a:lnTo>
                      <a:pt x="1127" y="24"/>
                    </a:lnTo>
                    <a:lnTo>
                      <a:pt x="1127" y="24"/>
                    </a:lnTo>
                    <a:lnTo>
                      <a:pt x="1126" y="25"/>
                    </a:lnTo>
                    <a:lnTo>
                      <a:pt x="1126" y="25"/>
                    </a:lnTo>
                    <a:lnTo>
                      <a:pt x="1125" y="25"/>
                    </a:lnTo>
                    <a:lnTo>
                      <a:pt x="1125" y="25"/>
                    </a:lnTo>
                    <a:lnTo>
                      <a:pt x="1124" y="25"/>
                    </a:lnTo>
                    <a:lnTo>
                      <a:pt x="1124" y="25"/>
                    </a:lnTo>
                    <a:lnTo>
                      <a:pt x="1123" y="25"/>
                    </a:lnTo>
                    <a:lnTo>
                      <a:pt x="1123" y="25"/>
                    </a:lnTo>
                    <a:lnTo>
                      <a:pt x="1122" y="25"/>
                    </a:lnTo>
                    <a:lnTo>
                      <a:pt x="1122" y="25"/>
                    </a:lnTo>
                    <a:lnTo>
                      <a:pt x="1121" y="25"/>
                    </a:lnTo>
                    <a:lnTo>
                      <a:pt x="1121" y="25"/>
                    </a:lnTo>
                    <a:lnTo>
                      <a:pt x="1120" y="25"/>
                    </a:lnTo>
                    <a:lnTo>
                      <a:pt x="1120" y="25"/>
                    </a:lnTo>
                    <a:lnTo>
                      <a:pt x="1120" y="25"/>
                    </a:lnTo>
                    <a:lnTo>
                      <a:pt x="1119" y="25"/>
                    </a:lnTo>
                    <a:lnTo>
                      <a:pt x="1119" y="26"/>
                    </a:lnTo>
                    <a:lnTo>
                      <a:pt x="1118" y="26"/>
                    </a:lnTo>
                    <a:lnTo>
                      <a:pt x="1118" y="26"/>
                    </a:lnTo>
                    <a:lnTo>
                      <a:pt x="1117" y="26"/>
                    </a:lnTo>
                    <a:lnTo>
                      <a:pt x="1117" y="26"/>
                    </a:lnTo>
                    <a:lnTo>
                      <a:pt x="1116" y="26"/>
                    </a:lnTo>
                    <a:lnTo>
                      <a:pt x="1116" y="26"/>
                    </a:lnTo>
                    <a:lnTo>
                      <a:pt x="1115" y="26"/>
                    </a:lnTo>
                    <a:lnTo>
                      <a:pt x="1115" y="26"/>
                    </a:lnTo>
                    <a:lnTo>
                      <a:pt x="1114" y="26"/>
                    </a:lnTo>
                    <a:lnTo>
                      <a:pt x="1114" y="26"/>
                    </a:lnTo>
                    <a:lnTo>
                      <a:pt x="1113" y="26"/>
                    </a:lnTo>
                    <a:lnTo>
                      <a:pt x="1113" y="26"/>
                    </a:lnTo>
                    <a:lnTo>
                      <a:pt x="1112" y="26"/>
                    </a:lnTo>
                    <a:lnTo>
                      <a:pt x="1112" y="26"/>
                    </a:lnTo>
                    <a:lnTo>
                      <a:pt x="1111" y="26"/>
                    </a:lnTo>
                    <a:lnTo>
                      <a:pt x="1111" y="26"/>
                    </a:lnTo>
                    <a:lnTo>
                      <a:pt x="1110" y="26"/>
                    </a:lnTo>
                    <a:lnTo>
                      <a:pt x="1110" y="27"/>
                    </a:lnTo>
                    <a:lnTo>
                      <a:pt x="1111" y="30"/>
                    </a:lnTo>
                    <a:close/>
                    <a:moveTo>
                      <a:pt x="1160" y="24"/>
                    </a:moveTo>
                    <a:lnTo>
                      <a:pt x="1160" y="24"/>
                    </a:lnTo>
                    <a:lnTo>
                      <a:pt x="1161" y="24"/>
                    </a:lnTo>
                    <a:lnTo>
                      <a:pt x="1161" y="24"/>
                    </a:lnTo>
                    <a:lnTo>
                      <a:pt x="1162" y="24"/>
                    </a:lnTo>
                    <a:lnTo>
                      <a:pt x="1162" y="24"/>
                    </a:lnTo>
                    <a:lnTo>
                      <a:pt x="1163" y="24"/>
                    </a:lnTo>
                    <a:lnTo>
                      <a:pt x="1163" y="24"/>
                    </a:lnTo>
                    <a:lnTo>
                      <a:pt x="1164" y="23"/>
                    </a:lnTo>
                    <a:lnTo>
                      <a:pt x="1164" y="23"/>
                    </a:lnTo>
                    <a:lnTo>
                      <a:pt x="1164" y="23"/>
                    </a:lnTo>
                    <a:lnTo>
                      <a:pt x="1165" y="23"/>
                    </a:lnTo>
                    <a:lnTo>
                      <a:pt x="1165" y="23"/>
                    </a:lnTo>
                    <a:lnTo>
                      <a:pt x="1166" y="23"/>
                    </a:lnTo>
                    <a:lnTo>
                      <a:pt x="1166" y="23"/>
                    </a:lnTo>
                    <a:lnTo>
                      <a:pt x="1167" y="23"/>
                    </a:lnTo>
                    <a:lnTo>
                      <a:pt x="1167" y="23"/>
                    </a:lnTo>
                    <a:lnTo>
                      <a:pt x="1168" y="23"/>
                    </a:lnTo>
                    <a:lnTo>
                      <a:pt x="1168" y="23"/>
                    </a:lnTo>
                    <a:lnTo>
                      <a:pt x="1169" y="23"/>
                    </a:lnTo>
                    <a:lnTo>
                      <a:pt x="1169" y="23"/>
                    </a:lnTo>
                    <a:lnTo>
                      <a:pt x="1170" y="23"/>
                    </a:lnTo>
                    <a:lnTo>
                      <a:pt x="1170" y="23"/>
                    </a:lnTo>
                    <a:lnTo>
                      <a:pt x="1171" y="23"/>
                    </a:lnTo>
                    <a:lnTo>
                      <a:pt x="1171" y="23"/>
                    </a:lnTo>
                    <a:lnTo>
                      <a:pt x="1172" y="23"/>
                    </a:lnTo>
                    <a:lnTo>
                      <a:pt x="1172" y="22"/>
                    </a:lnTo>
                    <a:lnTo>
                      <a:pt x="1173" y="22"/>
                    </a:lnTo>
                    <a:lnTo>
                      <a:pt x="1173" y="22"/>
                    </a:lnTo>
                    <a:lnTo>
                      <a:pt x="1174" y="22"/>
                    </a:lnTo>
                    <a:lnTo>
                      <a:pt x="1174" y="22"/>
                    </a:lnTo>
                    <a:lnTo>
                      <a:pt x="1175" y="22"/>
                    </a:lnTo>
                    <a:lnTo>
                      <a:pt x="1175" y="22"/>
                    </a:lnTo>
                    <a:lnTo>
                      <a:pt x="1175" y="22"/>
                    </a:lnTo>
                    <a:lnTo>
                      <a:pt x="1176" y="22"/>
                    </a:lnTo>
                    <a:lnTo>
                      <a:pt x="1176" y="22"/>
                    </a:lnTo>
                    <a:lnTo>
                      <a:pt x="1177" y="22"/>
                    </a:lnTo>
                    <a:lnTo>
                      <a:pt x="1177" y="22"/>
                    </a:lnTo>
                    <a:lnTo>
                      <a:pt x="1178" y="22"/>
                    </a:lnTo>
                    <a:lnTo>
                      <a:pt x="1178" y="22"/>
                    </a:lnTo>
                    <a:lnTo>
                      <a:pt x="1179" y="22"/>
                    </a:lnTo>
                    <a:lnTo>
                      <a:pt x="1179" y="22"/>
                    </a:lnTo>
                    <a:lnTo>
                      <a:pt x="1180" y="21"/>
                    </a:lnTo>
                    <a:lnTo>
                      <a:pt x="1180" y="21"/>
                    </a:lnTo>
                    <a:lnTo>
                      <a:pt x="1181" y="21"/>
                    </a:lnTo>
                    <a:lnTo>
                      <a:pt x="1181" y="21"/>
                    </a:lnTo>
                    <a:lnTo>
                      <a:pt x="1182" y="21"/>
                    </a:lnTo>
                    <a:lnTo>
                      <a:pt x="1182" y="21"/>
                    </a:lnTo>
                    <a:lnTo>
                      <a:pt x="1183" y="21"/>
                    </a:lnTo>
                    <a:lnTo>
                      <a:pt x="1183" y="21"/>
                    </a:lnTo>
                    <a:lnTo>
                      <a:pt x="1184" y="21"/>
                    </a:lnTo>
                    <a:lnTo>
                      <a:pt x="1182" y="18"/>
                    </a:lnTo>
                    <a:lnTo>
                      <a:pt x="1182" y="18"/>
                    </a:lnTo>
                    <a:lnTo>
                      <a:pt x="1181" y="18"/>
                    </a:lnTo>
                    <a:lnTo>
                      <a:pt x="1181" y="18"/>
                    </a:lnTo>
                    <a:lnTo>
                      <a:pt x="1181" y="18"/>
                    </a:lnTo>
                    <a:lnTo>
                      <a:pt x="1180" y="18"/>
                    </a:lnTo>
                    <a:lnTo>
                      <a:pt x="1180" y="18"/>
                    </a:lnTo>
                    <a:lnTo>
                      <a:pt x="1179" y="18"/>
                    </a:lnTo>
                    <a:lnTo>
                      <a:pt x="1179" y="18"/>
                    </a:lnTo>
                    <a:lnTo>
                      <a:pt x="1178" y="18"/>
                    </a:lnTo>
                    <a:lnTo>
                      <a:pt x="1178" y="18"/>
                    </a:lnTo>
                    <a:lnTo>
                      <a:pt x="1177" y="19"/>
                    </a:lnTo>
                    <a:lnTo>
                      <a:pt x="1177" y="19"/>
                    </a:lnTo>
                    <a:lnTo>
                      <a:pt x="1176" y="19"/>
                    </a:lnTo>
                    <a:lnTo>
                      <a:pt x="1176" y="19"/>
                    </a:lnTo>
                    <a:lnTo>
                      <a:pt x="1175" y="19"/>
                    </a:lnTo>
                    <a:lnTo>
                      <a:pt x="1175" y="19"/>
                    </a:lnTo>
                    <a:lnTo>
                      <a:pt x="1174" y="19"/>
                    </a:lnTo>
                    <a:lnTo>
                      <a:pt x="1174" y="19"/>
                    </a:lnTo>
                    <a:lnTo>
                      <a:pt x="1173" y="19"/>
                    </a:lnTo>
                    <a:lnTo>
                      <a:pt x="1173" y="19"/>
                    </a:lnTo>
                    <a:lnTo>
                      <a:pt x="1172" y="19"/>
                    </a:lnTo>
                    <a:lnTo>
                      <a:pt x="1172" y="19"/>
                    </a:lnTo>
                    <a:lnTo>
                      <a:pt x="1171" y="19"/>
                    </a:lnTo>
                    <a:lnTo>
                      <a:pt x="1171" y="19"/>
                    </a:lnTo>
                    <a:lnTo>
                      <a:pt x="1170" y="19"/>
                    </a:lnTo>
                    <a:lnTo>
                      <a:pt x="1170" y="19"/>
                    </a:lnTo>
                    <a:lnTo>
                      <a:pt x="1169" y="19"/>
                    </a:lnTo>
                    <a:lnTo>
                      <a:pt x="1169" y="19"/>
                    </a:lnTo>
                    <a:lnTo>
                      <a:pt x="1169" y="20"/>
                    </a:lnTo>
                    <a:lnTo>
                      <a:pt x="1168" y="20"/>
                    </a:lnTo>
                    <a:lnTo>
                      <a:pt x="1168" y="20"/>
                    </a:lnTo>
                    <a:lnTo>
                      <a:pt x="1167" y="20"/>
                    </a:lnTo>
                    <a:lnTo>
                      <a:pt x="1167" y="20"/>
                    </a:lnTo>
                    <a:lnTo>
                      <a:pt x="1166" y="20"/>
                    </a:lnTo>
                    <a:lnTo>
                      <a:pt x="1166" y="20"/>
                    </a:lnTo>
                    <a:lnTo>
                      <a:pt x="1165" y="20"/>
                    </a:lnTo>
                    <a:lnTo>
                      <a:pt x="1165" y="20"/>
                    </a:lnTo>
                    <a:lnTo>
                      <a:pt x="1164" y="20"/>
                    </a:lnTo>
                    <a:lnTo>
                      <a:pt x="1164" y="20"/>
                    </a:lnTo>
                    <a:lnTo>
                      <a:pt x="1163" y="20"/>
                    </a:lnTo>
                    <a:lnTo>
                      <a:pt x="1163" y="20"/>
                    </a:lnTo>
                    <a:lnTo>
                      <a:pt x="1162" y="20"/>
                    </a:lnTo>
                    <a:lnTo>
                      <a:pt x="1162" y="20"/>
                    </a:lnTo>
                    <a:lnTo>
                      <a:pt x="1161" y="20"/>
                    </a:lnTo>
                    <a:lnTo>
                      <a:pt x="1161" y="20"/>
                    </a:lnTo>
                    <a:lnTo>
                      <a:pt x="1160" y="20"/>
                    </a:lnTo>
                    <a:lnTo>
                      <a:pt x="1160" y="21"/>
                    </a:lnTo>
                    <a:lnTo>
                      <a:pt x="1159" y="21"/>
                    </a:lnTo>
                    <a:lnTo>
                      <a:pt x="1159" y="21"/>
                    </a:lnTo>
                    <a:lnTo>
                      <a:pt x="1158" y="21"/>
                    </a:lnTo>
                    <a:lnTo>
                      <a:pt x="1160" y="24"/>
                    </a:lnTo>
                    <a:close/>
                    <a:moveTo>
                      <a:pt x="1208" y="18"/>
                    </a:moveTo>
                    <a:lnTo>
                      <a:pt x="1208" y="18"/>
                    </a:lnTo>
                    <a:lnTo>
                      <a:pt x="1209" y="18"/>
                    </a:lnTo>
                    <a:lnTo>
                      <a:pt x="1209" y="18"/>
                    </a:lnTo>
                    <a:lnTo>
                      <a:pt x="1209" y="18"/>
                    </a:lnTo>
                    <a:lnTo>
                      <a:pt x="1210" y="18"/>
                    </a:lnTo>
                    <a:lnTo>
                      <a:pt x="1210" y="18"/>
                    </a:lnTo>
                    <a:lnTo>
                      <a:pt x="1211" y="18"/>
                    </a:lnTo>
                    <a:lnTo>
                      <a:pt x="1211" y="18"/>
                    </a:lnTo>
                    <a:lnTo>
                      <a:pt x="1212" y="18"/>
                    </a:lnTo>
                    <a:lnTo>
                      <a:pt x="1212" y="18"/>
                    </a:lnTo>
                    <a:lnTo>
                      <a:pt x="1213" y="18"/>
                    </a:lnTo>
                    <a:lnTo>
                      <a:pt x="1213" y="17"/>
                    </a:lnTo>
                    <a:lnTo>
                      <a:pt x="1214" y="17"/>
                    </a:lnTo>
                    <a:lnTo>
                      <a:pt x="1214" y="17"/>
                    </a:lnTo>
                    <a:lnTo>
                      <a:pt x="1215" y="17"/>
                    </a:lnTo>
                    <a:lnTo>
                      <a:pt x="1215" y="17"/>
                    </a:lnTo>
                    <a:lnTo>
                      <a:pt x="1216" y="17"/>
                    </a:lnTo>
                    <a:lnTo>
                      <a:pt x="1216" y="17"/>
                    </a:lnTo>
                    <a:lnTo>
                      <a:pt x="1217" y="17"/>
                    </a:lnTo>
                    <a:lnTo>
                      <a:pt x="1217" y="17"/>
                    </a:lnTo>
                    <a:lnTo>
                      <a:pt x="1218" y="17"/>
                    </a:lnTo>
                    <a:lnTo>
                      <a:pt x="1218" y="17"/>
                    </a:lnTo>
                    <a:lnTo>
                      <a:pt x="1219" y="17"/>
                    </a:lnTo>
                    <a:lnTo>
                      <a:pt x="1219" y="17"/>
                    </a:lnTo>
                    <a:lnTo>
                      <a:pt x="1220" y="17"/>
                    </a:lnTo>
                    <a:lnTo>
                      <a:pt x="1220" y="17"/>
                    </a:lnTo>
                    <a:lnTo>
                      <a:pt x="1221" y="17"/>
                    </a:lnTo>
                    <a:lnTo>
                      <a:pt x="1221" y="17"/>
                    </a:lnTo>
                    <a:lnTo>
                      <a:pt x="1222" y="17"/>
                    </a:lnTo>
                    <a:lnTo>
                      <a:pt x="1222" y="16"/>
                    </a:lnTo>
                    <a:lnTo>
                      <a:pt x="1222" y="16"/>
                    </a:lnTo>
                    <a:lnTo>
                      <a:pt x="1223" y="16"/>
                    </a:lnTo>
                    <a:lnTo>
                      <a:pt x="1223" y="16"/>
                    </a:lnTo>
                    <a:lnTo>
                      <a:pt x="1224" y="16"/>
                    </a:lnTo>
                    <a:lnTo>
                      <a:pt x="1224" y="16"/>
                    </a:lnTo>
                    <a:lnTo>
                      <a:pt x="1225" y="16"/>
                    </a:lnTo>
                    <a:lnTo>
                      <a:pt x="1225" y="16"/>
                    </a:lnTo>
                    <a:lnTo>
                      <a:pt x="1226" y="16"/>
                    </a:lnTo>
                    <a:lnTo>
                      <a:pt x="1226" y="16"/>
                    </a:lnTo>
                    <a:lnTo>
                      <a:pt x="1227" y="16"/>
                    </a:lnTo>
                    <a:lnTo>
                      <a:pt x="1227" y="16"/>
                    </a:lnTo>
                    <a:lnTo>
                      <a:pt x="1228" y="16"/>
                    </a:lnTo>
                    <a:lnTo>
                      <a:pt x="1228" y="16"/>
                    </a:lnTo>
                    <a:lnTo>
                      <a:pt x="1229" y="16"/>
                    </a:lnTo>
                    <a:lnTo>
                      <a:pt x="1229" y="16"/>
                    </a:lnTo>
                    <a:lnTo>
                      <a:pt x="1230" y="16"/>
                    </a:lnTo>
                    <a:lnTo>
                      <a:pt x="1230" y="15"/>
                    </a:lnTo>
                    <a:lnTo>
                      <a:pt x="1231" y="15"/>
                    </a:lnTo>
                    <a:lnTo>
                      <a:pt x="1231" y="15"/>
                    </a:lnTo>
                    <a:lnTo>
                      <a:pt x="1232" y="15"/>
                    </a:lnTo>
                    <a:lnTo>
                      <a:pt x="1232" y="15"/>
                    </a:lnTo>
                    <a:lnTo>
                      <a:pt x="1231" y="12"/>
                    </a:lnTo>
                    <a:lnTo>
                      <a:pt x="1230" y="12"/>
                    </a:lnTo>
                    <a:lnTo>
                      <a:pt x="1230" y="12"/>
                    </a:lnTo>
                    <a:lnTo>
                      <a:pt x="1229" y="12"/>
                    </a:lnTo>
                    <a:lnTo>
                      <a:pt x="1229" y="12"/>
                    </a:lnTo>
                    <a:lnTo>
                      <a:pt x="1228" y="12"/>
                    </a:lnTo>
                    <a:lnTo>
                      <a:pt x="1228" y="12"/>
                    </a:lnTo>
                    <a:lnTo>
                      <a:pt x="1227" y="12"/>
                    </a:lnTo>
                    <a:lnTo>
                      <a:pt x="1227" y="13"/>
                    </a:lnTo>
                    <a:lnTo>
                      <a:pt x="1226" y="13"/>
                    </a:lnTo>
                    <a:lnTo>
                      <a:pt x="1226" y="13"/>
                    </a:lnTo>
                    <a:lnTo>
                      <a:pt x="1225" y="13"/>
                    </a:lnTo>
                    <a:lnTo>
                      <a:pt x="1225" y="13"/>
                    </a:lnTo>
                    <a:lnTo>
                      <a:pt x="1225" y="13"/>
                    </a:lnTo>
                    <a:lnTo>
                      <a:pt x="1224" y="13"/>
                    </a:lnTo>
                    <a:lnTo>
                      <a:pt x="1224" y="13"/>
                    </a:lnTo>
                    <a:lnTo>
                      <a:pt x="1223" y="13"/>
                    </a:lnTo>
                    <a:lnTo>
                      <a:pt x="1222" y="13"/>
                    </a:lnTo>
                    <a:lnTo>
                      <a:pt x="1222" y="13"/>
                    </a:lnTo>
                    <a:lnTo>
                      <a:pt x="1222" y="13"/>
                    </a:lnTo>
                    <a:lnTo>
                      <a:pt x="1221" y="13"/>
                    </a:lnTo>
                    <a:lnTo>
                      <a:pt x="1221" y="13"/>
                    </a:lnTo>
                    <a:lnTo>
                      <a:pt x="1220" y="13"/>
                    </a:lnTo>
                    <a:lnTo>
                      <a:pt x="1220" y="13"/>
                    </a:lnTo>
                    <a:lnTo>
                      <a:pt x="1219" y="13"/>
                    </a:lnTo>
                    <a:lnTo>
                      <a:pt x="1219" y="13"/>
                    </a:lnTo>
                    <a:lnTo>
                      <a:pt x="1218" y="14"/>
                    </a:lnTo>
                    <a:lnTo>
                      <a:pt x="1218" y="14"/>
                    </a:lnTo>
                    <a:lnTo>
                      <a:pt x="1217" y="14"/>
                    </a:lnTo>
                    <a:lnTo>
                      <a:pt x="1217" y="14"/>
                    </a:lnTo>
                    <a:lnTo>
                      <a:pt x="1216" y="14"/>
                    </a:lnTo>
                    <a:lnTo>
                      <a:pt x="1216" y="14"/>
                    </a:lnTo>
                    <a:lnTo>
                      <a:pt x="1215" y="14"/>
                    </a:lnTo>
                    <a:lnTo>
                      <a:pt x="1215" y="14"/>
                    </a:lnTo>
                    <a:lnTo>
                      <a:pt x="1215" y="14"/>
                    </a:lnTo>
                    <a:lnTo>
                      <a:pt x="1214" y="14"/>
                    </a:lnTo>
                    <a:lnTo>
                      <a:pt x="1214" y="14"/>
                    </a:lnTo>
                    <a:lnTo>
                      <a:pt x="1213" y="14"/>
                    </a:lnTo>
                    <a:lnTo>
                      <a:pt x="1213" y="14"/>
                    </a:lnTo>
                    <a:lnTo>
                      <a:pt x="1212" y="14"/>
                    </a:lnTo>
                    <a:lnTo>
                      <a:pt x="1212" y="14"/>
                    </a:lnTo>
                    <a:lnTo>
                      <a:pt x="1211" y="14"/>
                    </a:lnTo>
                    <a:lnTo>
                      <a:pt x="1211" y="14"/>
                    </a:lnTo>
                    <a:lnTo>
                      <a:pt x="1210" y="14"/>
                    </a:lnTo>
                    <a:lnTo>
                      <a:pt x="1210" y="15"/>
                    </a:lnTo>
                    <a:lnTo>
                      <a:pt x="1209" y="15"/>
                    </a:lnTo>
                    <a:lnTo>
                      <a:pt x="1209" y="15"/>
                    </a:lnTo>
                    <a:lnTo>
                      <a:pt x="1208" y="15"/>
                    </a:lnTo>
                    <a:lnTo>
                      <a:pt x="1208" y="15"/>
                    </a:lnTo>
                    <a:lnTo>
                      <a:pt x="1207" y="15"/>
                    </a:lnTo>
                    <a:lnTo>
                      <a:pt x="1207" y="15"/>
                    </a:lnTo>
                    <a:lnTo>
                      <a:pt x="1206" y="15"/>
                    </a:lnTo>
                    <a:lnTo>
                      <a:pt x="1208" y="18"/>
                    </a:lnTo>
                    <a:close/>
                    <a:moveTo>
                      <a:pt x="1256" y="12"/>
                    </a:moveTo>
                    <a:lnTo>
                      <a:pt x="1257" y="12"/>
                    </a:lnTo>
                    <a:lnTo>
                      <a:pt x="1257" y="12"/>
                    </a:lnTo>
                    <a:lnTo>
                      <a:pt x="1257" y="12"/>
                    </a:lnTo>
                    <a:lnTo>
                      <a:pt x="1258" y="12"/>
                    </a:lnTo>
                    <a:lnTo>
                      <a:pt x="1258" y="12"/>
                    </a:lnTo>
                    <a:lnTo>
                      <a:pt x="1259" y="12"/>
                    </a:lnTo>
                    <a:lnTo>
                      <a:pt x="1260" y="12"/>
                    </a:lnTo>
                    <a:lnTo>
                      <a:pt x="1260" y="12"/>
                    </a:lnTo>
                    <a:lnTo>
                      <a:pt x="1260" y="12"/>
                    </a:lnTo>
                    <a:lnTo>
                      <a:pt x="1261" y="12"/>
                    </a:lnTo>
                    <a:lnTo>
                      <a:pt x="1261" y="12"/>
                    </a:lnTo>
                    <a:lnTo>
                      <a:pt x="1262" y="12"/>
                    </a:lnTo>
                    <a:lnTo>
                      <a:pt x="1262" y="12"/>
                    </a:lnTo>
                    <a:lnTo>
                      <a:pt x="1263" y="12"/>
                    </a:lnTo>
                    <a:lnTo>
                      <a:pt x="1263" y="11"/>
                    </a:lnTo>
                    <a:lnTo>
                      <a:pt x="1264" y="11"/>
                    </a:lnTo>
                    <a:lnTo>
                      <a:pt x="1264" y="11"/>
                    </a:lnTo>
                    <a:lnTo>
                      <a:pt x="1265" y="11"/>
                    </a:lnTo>
                    <a:lnTo>
                      <a:pt x="1265" y="11"/>
                    </a:lnTo>
                    <a:lnTo>
                      <a:pt x="1266" y="11"/>
                    </a:lnTo>
                    <a:lnTo>
                      <a:pt x="1266" y="11"/>
                    </a:lnTo>
                    <a:lnTo>
                      <a:pt x="1266" y="11"/>
                    </a:lnTo>
                    <a:lnTo>
                      <a:pt x="1267" y="11"/>
                    </a:lnTo>
                    <a:lnTo>
                      <a:pt x="1267" y="11"/>
                    </a:lnTo>
                    <a:lnTo>
                      <a:pt x="1268" y="11"/>
                    </a:lnTo>
                    <a:lnTo>
                      <a:pt x="1268" y="11"/>
                    </a:lnTo>
                    <a:lnTo>
                      <a:pt x="1269" y="11"/>
                    </a:lnTo>
                    <a:lnTo>
                      <a:pt x="1269" y="11"/>
                    </a:lnTo>
                    <a:lnTo>
                      <a:pt x="1270" y="11"/>
                    </a:lnTo>
                    <a:lnTo>
                      <a:pt x="1270" y="11"/>
                    </a:lnTo>
                    <a:lnTo>
                      <a:pt x="1271" y="11"/>
                    </a:lnTo>
                    <a:lnTo>
                      <a:pt x="1271" y="11"/>
                    </a:lnTo>
                    <a:lnTo>
                      <a:pt x="1272" y="10"/>
                    </a:lnTo>
                    <a:lnTo>
                      <a:pt x="1272" y="10"/>
                    </a:lnTo>
                    <a:lnTo>
                      <a:pt x="1273" y="10"/>
                    </a:lnTo>
                    <a:lnTo>
                      <a:pt x="1273" y="10"/>
                    </a:lnTo>
                    <a:lnTo>
                      <a:pt x="1274" y="10"/>
                    </a:lnTo>
                    <a:lnTo>
                      <a:pt x="1274" y="10"/>
                    </a:lnTo>
                    <a:lnTo>
                      <a:pt x="1275" y="10"/>
                    </a:lnTo>
                    <a:lnTo>
                      <a:pt x="1275" y="10"/>
                    </a:lnTo>
                    <a:lnTo>
                      <a:pt x="1276" y="10"/>
                    </a:lnTo>
                    <a:lnTo>
                      <a:pt x="1276" y="10"/>
                    </a:lnTo>
                    <a:lnTo>
                      <a:pt x="1277" y="10"/>
                    </a:lnTo>
                    <a:lnTo>
                      <a:pt x="1277" y="10"/>
                    </a:lnTo>
                    <a:lnTo>
                      <a:pt x="1278" y="10"/>
                    </a:lnTo>
                    <a:lnTo>
                      <a:pt x="1278" y="10"/>
                    </a:lnTo>
                    <a:lnTo>
                      <a:pt x="1278" y="10"/>
                    </a:lnTo>
                    <a:lnTo>
                      <a:pt x="1279" y="10"/>
                    </a:lnTo>
                    <a:lnTo>
                      <a:pt x="1280" y="10"/>
                    </a:lnTo>
                    <a:lnTo>
                      <a:pt x="1280" y="10"/>
                    </a:lnTo>
                    <a:lnTo>
                      <a:pt x="1279" y="6"/>
                    </a:lnTo>
                    <a:lnTo>
                      <a:pt x="1278" y="6"/>
                    </a:lnTo>
                    <a:lnTo>
                      <a:pt x="1278" y="6"/>
                    </a:lnTo>
                    <a:lnTo>
                      <a:pt x="1277" y="6"/>
                    </a:lnTo>
                    <a:lnTo>
                      <a:pt x="1277" y="7"/>
                    </a:lnTo>
                    <a:lnTo>
                      <a:pt x="1276" y="7"/>
                    </a:lnTo>
                    <a:lnTo>
                      <a:pt x="1276" y="7"/>
                    </a:lnTo>
                    <a:lnTo>
                      <a:pt x="1275" y="7"/>
                    </a:lnTo>
                    <a:lnTo>
                      <a:pt x="1275" y="7"/>
                    </a:lnTo>
                    <a:lnTo>
                      <a:pt x="1274" y="7"/>
                    </a:lnTo>
                    <a:lnTo>
                      <a:pt x="1274" y="7"/>
                    </a:lnTo>
                    <a:lnTo>
                      <a:pt x="1273" y="7"/>
                    </a:lnTo>
                    <a:lnTo>
                      <a:pt x="1273" y="7"/>
                    </a:lnTo>
                    <a:lnTo>
                      <a:pt x="1272" y="7"/>
                    </a:lnTo>
                    <a:lnTo>
                      <a:pt x="1272" y="7"/>
                    </a:lnTo>
                    <a:lnTo>
                      <a:pt x="1272" y="7"/>
                    </a:lnTo>
                    <a:lnTo>
                      <a:pt x="1271" y="7"/>
                    </a:lnTo>
                    <a:lnTo>
                      <a:pt x="1271" y="7"/>
                    </a:lnTo>
                    <a:lnTo>
                      <a:pt x="1270" y="7"/>
                    </a:lnTo>
                    <a:lnTo>
                      <a:pt x="1270" y="7"/>
                    </a:lnTo>
                    <a:lnTo>
                      <a:pt x="1269" y="7"/>
                    </a:lnTo>
                    <a:lnTo>
                      <a:pt x="1269" y="7"/>
                    </a:lnTo>
                    <a:lnTo>
                      <a:pt x="1268" y="8"/>
                    </a:lnTo>
                    <a:lnTo>
                      <a:pt x="1268" y="8"/>
                    </a:lnTo>
                    <a:lnTo>
                      <a:pt x="1267" y="8"/>
                    </a:lnTo>
                    <a:lnTo>
                      <a:pt x="1267" y="8"/>
                    </a:lnTo>
                    <a:lnTo>
                      <a:pt x="1266" y="8"/>
                    </a:lnTo>
                    <a:lnTo>
                      <a:pt x="1266" y="8"/>
                    </a:lnTo>
                    <a:lnTo>
                      <a:pt x="1265" y="8"/>
                    </a:lnTo>
                    <a:lnTo>
                      <a:pt x="1265" y="8"/>
                    </a:lnTo>
                    <a:lnTo>
                      <a:pt x="1264" y="8"/>
                    </a:lnTo>
                    <a:lnTo>
                      <a:pt x="1264" y="8"/>
                    </a:lnTo>
                    <a:lnTo>
                      <a:pt x="1263" y="8"/>
                    </a:lnTo>
                    <a:lnTo>
                      <a:pt x="1263" y="8"/>
                    </a:lnTo>
                    <a:lnTo>
                      <a:pt x="1262" y="8"/>
                    </a:lnTo>
                    <a:lnTo>
                      <a:pt x="1262" y="8"/>
                    </a:lnTo>
                    <a:lnTo>
                      <a:pt x="1261" y="8"/>
                    </a:lnTo>
                    <a:lnTo>
                      <a:pt x="1261" y="8"/>
                    </a:lnTo>
                    <a:lnTo>
                      <a:pt x="1260" y="8"/>
                    </a:lnTo>
                    <a:lnTo>
                      <a:pt x="1260" y="8"/>
                    </a:lnTo>
                    <a:lnTo>
                      <a:pt x="1260" y="9"/>
                    </a:lnTo>
                    <a:lnTo>
                      <a:pt x="1259" y="9"/>
                    </a:lnTo>
                    <a:lnTo>
                      <a:pt x="1259" y="9"/>
                    </a:lnTo>
                    <a:lnTo>
                      <a:pt x="1258" y="9"/>
                    </a:lnTo>
                    <a:lnTo>
                      <a:pt x="1257" y="9"/>
                    </a:lnTo>
                    <a:lnTo>
                      <a:pt x="1257" y="9"/>
                    </a:lnTo>
                    <a:lnTo>
                      <a:pt x="1257" y="9"/>
                    </a:lnTo>
                    <a:lnTo>
                      <a:pt x="1256" y="9"/>
                    </a:lnTo>
                    <a:lnTo>
                      <a:pt x="1256" y="9"/>
                    </a:lnTo>
                    <a:lnTo>
                      <a:pt x="1255" y="9"/>
                    </a:lnTo>
                    <a:lnTo>
                      <a:pt x="1255" y="9"/>
                    </a:lnTo>
                    <a:lnTo>
                      <a:pt x="1256" y="12"/>
                    </a:lnTo>
                    <a:close/>
                    <a:moveTo>
                      <a:pt x="1304" y="7"/>
                    </a:moveTo>
                    <a:lnTo>
                      <a:pt x="1305" y="7"/>
                    </a:lnTo>
                    <a:lnTo>
                      <a:pt x="1305" y="6"/>
                    </a:lnTo>
                    <a:lnTo>
                      <a:pt x="1306" y="6"/>
                    </a:lnTo>
                    <a:lnTo>
                      <a:pt x="1306" y="6"/>
                    </a:lnTo>
                    <a:lnTo>
                      <a:pt x="1307" y="6"/>
                    </a:lnTo>
                    <a:lnTo>
                      <a:pt x="1307" y="6"/>
                    </a:lnTo>
                    <a:lnTo>
                      <a:pt x="1308" y="6"/>
                    </a:lnTo>
                    <a:lnTo>
                      <a:pt x="1308" y="6"/>
                    </a:lnTo>
                    <a:lnTo>
                      <a:pt x="1309" y="6"/>
                    </a:lnTo>
                    <a:lnTo>
                      <a:pt x="1309" y="6"/>
                    </a:lnTo>
                    <a:lnTo>
                      <a:pt x="1310" y="6"/>
                    </a:lnTo>
                    <a:lnTo>
                      <a:pt x="1310" y="6"/>
                    </a:lnTo>
                    <a:lnTo>
                      <a:pt x="1311" y="6"/>
                    </a:lnTo>
                    <a:lnTo>
                      <a:pt x="1311" y="6"/>
                    </a:lnTo>
                    <a:lnTo>
                      <a:pt x="1312" y="6"/>
                    </a:lnTo>
                    <a:lnTo>
                      <a:pt x="1312" y="6"/>
                    </a:lnTo>
                    <a:lnTo>
                      <a:pt x="1312" y="6"/>
                    </a:lnTo>
                    <a:lnTo>
                      <a:pt x="1313" y="5"/>
                    </a:lnTo>
                    <a:lnTo>
                      <a:pt x="1313" y="5"/>
                    </a:lnTo>
                    <a:lnTo>
                      <a:pt x="1314" y="5"/>
                    </a:lnTo>
                    <a:lnTo>
                      <a:pt x="1315" y="5"/>
                    </a:lnTo>
                    <a:lnTo>
                      <a:pt x="1315" y="5"/>
                    </a:lnTo>
                    <a:lnTo>
                      <a:pt x="1315" y="5"/>
                    </a:lnTo>
                    <a:lnTo>
                      <a:pt x="1316" y="5"/>
                    </a:lnTo>
                    <a:lnTo>
                      <a:pt x="1316" y="5"/>
                    </a:lnTo>
                    <a:lnTo>
                      <a:pt x="1317" y="5"/>
                    </a:lnTo>
                    <a:lnTo>
                      <a:pt x="1317" y="5"/>
                    </a:lnTo>
                    <a:lnTo>
                      <a:pt x="1318" y="5"/>
                    </a:lnTo>
                    <a:lnTo>
                      <a:pt x="1318" y="5"/>
                    </a:lnTo>
                    <a:lnTo>
                      <a:pt x="1319" y="5"/>
                    </a:lnTo>
                    <a:lnTo>
                      <a:pt x="1319" y="5"/>
                    </a:lnTo>
                    <a:lnTo>
                      <a:pt x="1320" y="5"/>
                    </a:lnTo>
                    <a:lnTo>
                      <a:pt x="1320" y="5"/>
                    </a:lnTo>
                    <a:lnTo>
                      <a:pt x="1321" y="5"/>
                    </a:lnTo>
                    <a:lnTo>
                      <a:pt x="1321" y="5"/>
                    </a:lnTo>
                    <a:lnTo>
                      <a:pt x="1322" y="4"/>
                    </a:lnTo>
                    <a:lnTo>
                      <a:pt x="1322" y="4"/>
                    </a:lnTo>
                    <a:lnTo>
                      <a:pt x="1323" y="4"/>
                    </a:lnTo>
                    <a:lnTo>
                      <a:pt x="1323" y="4"/>
                    </a:lnTo>
                    <a:lnTo>
                      <a:pt x="1324" y="4"/>
                    </a:lnTo>
                    <a:lnTo>
                      <a:pt x="1324" y="4"/>
                    </a:lnTo>
                    <a:lnTo>
                      <a:pt x="1324" y="4"/>
                    </a:lnTo>
                    <a:lnTo>
                      <a:pt x="1325" y="4"/>
                    </a:lnTo>
                    <a:lnTo>
                      <a:pt x="1325" y="4"/>
                    </a:lnTo>
                    <a:lnTo>
                      <a:pt x="1326" y="4"/>
                    </a:lnTo>
                    <a:lnTo>
                      <a:pt x="1327" y="4"/>
                    </a:lnTo>
                    <a:lnTo>
                      <a:pt x="1327" y="4"/>
                    </a:lnTo>
                    <a:lnTo>
                      <a:pt x="1327" y="4"/>
                    </a:lnTo>
                    <a:lnTo>
                      <a:pt x="1328" y="4"/>
                    </a:lnTo>
                    <a:lnTo>
                      <a:pt x="1328" y="4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326" y="1"/>
                    </a:lnTo>
                    <a:lnTo>
                      <a:pt x="1326" y="1"/>
                    </a:lnTo>
                    <a:lnTo>
                      <a:pt x="1325" y="1"/>
                    </a:lnTo>
                    <a:lnTo>
                      <a:pt x="1325" y="1"/>
                    </a:lnTo>
                    <a:lnTo>
                      <a:pt x="1324" y="1"/>
                    </a:lnTo>
                    <a:lnTo>
                      <a:pt x="1324" y="1"/>
                    </a:lnTo>
                    <a:lnTo>
                      <a:pt x="1323" y="1"/>
                    </a:lnTo>
                    <a:lnTo>
                      <a:pt x="1323" y="1"/>
                    </a:lnTo>
                    <a:lnTo>
                      <a:pt x="1322" y="1"/>
                    </a:lnTo>
                    <a:lnTo>
                      <a:pt x="1322" y="1"/>
                    </a:lnTo>
                    <a:lnTo>
                      <a:pt x="1321" y="1"/>
                    </a:lnTo>
                    <a:lnTo>
                      <a:pt x="1321" y="1"/>
                    </a:lnTo>
                    <a:lnTo>
                      <a:pt x="1320" y="1"/>
                    </a:lnTo>
                    <a:lnTo>
                      <a:pt x="1320" y="1"/>
                    </a:lnTo>
                    <a:lnTo>
                      <a:pt x="1319" y="1"/>
                    </a:lnTo>
                    <a:lnTo>
                      <a:pt x="1319" y="1"/>
                    </a:lnTo>
                    <a:lnTo>
                      <a:pt x="1318" y="1"/>
                    </a:lnTo>
                    <a:lnTo>
                      <a:pt x="1318" y="2"/>
                    </a:lnTo>
                    <a:lnTo>
                      <a:pt x="1317" y="2"/>
                    </a:lnTo>
                    <a:lnTo>
                      <a:pt x="1317" y="2"/>
                    </a:lnTo>
                    <a:lnTo>
                      <a:pt x="1317" y="2"/>
                    </a:lnTo>
                    <a:lnTo>
                      <a:pt x="1316" y="2"/>
                    </a:lnTo>
                    <a:lnTo>
                      <a:pt x="1316" y="2"/>
                    </a:lnTo>
                    <a:lnTo>
                      <a:pt x="1315" y="2"/>
                    </a:lnTo>
                    <a:lnTo>
                      <a:pt x="1315" y="2"/>
                    </a:lnTo>
                    <a:lnTo>
                      <a:pt x="1314" y="2"/>
                    </a:lnTo>
                    <a:lnTo>
                      <a:pt x="1314" y="2"/>
                    </a:lnTo>
                    <a:lnTo>
                      <a:pt x="1313" y="2"/>
                    </a:lnTo>
                    <a:lnTo>
                      <a:pt x="1313" y="2"/>
                    </a:lnTo>
                    <a:lnTo>
                      <a:pt x="1312" y="2"/>
                    </a:lnTo>
                    <a:lnTo>
                      <a:pt x="1312" y="2"/>
                    </a:lnTo>
                    <a:lnTo>
                      <a:pt x="1311" y="2"/>
                    </a:lnTo>
                    <a:lnTo>
                      <a:pt x="1311" y="2"/>
                    </a:lnTo>
                    <a:lnTo>
                      <a:pt x="1310" y="2"/>
                    </a:lnTo>
                    <a:lnTo>
                      <a:pt x="1310" y="3"/>
                    </a:lnTo>
                    <a:lnTo>
                      <a:pt x="1309" y="3"/>
                    </a:lnTo>
                    <a:lnTo>
                      <a:pt x="1309" y="3"/>
                    </a:lnTo>
                    <a:lnTo>
                      <a:pt x="1308" y="3"/>
                    </a:lnTo>
                    <a:lnTo>
                      <a:pt x="1308" y="3"/>
                    </a:lnTo>
                    <a:lnTo>
                      <a:pt x="1307" y="3"/>
                    </a:lnTo>
                    <a:lnTo>
                      <a:pt x="1307" y="3"/>
                    </a:lnTo>
                    <a:lnTo>
                      <a:pt x="1306" y="3"/>
                    </a:lnTo>
                    <a:lnTo>
                      <a:pt x="1306" y="3"/>
                    </a:lnTo>
                    <a:lnTo>
                      <a:pt x="1306" y="3"/>
                    </a:lnTo>
                    <a:lnTo>
                      <a:pt x="1305" y="3"/>
                    </a:lnTo>
                    <a:lnTo>
                      <a:pt x="1305" y="3"/>
                    </a:lnTo>
                    <a:lnTo>
                      <a:pt x="1304" y="3"/>
                    </a:lnTo>
                    <a:lnTo>
                      <a:pt x="1304" y="3"/>
                    </a:lnTo>
                    <a:lnTo>
                      <a:pt x="1303" y="3"/>
                    </a:lnTo>
                    <a:lnTo>
                      <a:pt x="1304" y="7"/>
                    </a:lnTo>
                    <a:close/>
                    <a:moveTo>
                      <a:pt x="2" y="163"/>
                    </a:moveTo>
                    <a:lnTo>
                      <a:pt x="2" y="163"/>
                    </a:lnTo>
                    <a:lnTo>
                      <a:pt x="3" y="163"/>
                    </a:lnTo>
                    <a:lnTo>
                      <a:pt x="3" y="163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5" y="163"/>
                    </a:lnTo>
                    <a:lnTo>
                      <a:pt x="5" y="163"/>
                    </a:lnTo>
                    <a:lnTo>
                      <a:pt x="5" y="163"/>
                    </a:lnTo>
                    <a:lnTo>
                      <a:pt x="6" y="163"/>
                    </a:lnTo>
                    <a:lnTo>
                      <a:pt x="6" y="163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8" y="162"/>
                    </a:lnTo>
                    <a:lnTo>
                      <a:pt x="8" y="162"/>
                    </a:lnTo>
                    <a:lnTo>
                      <a:pt x="9" y="162"/>
                    </a:lnTo>
                    <a:lnTo>
                      <a:pt x="9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1" y="162"/>
                    </a:lnTo>
                    <a:lnTo>
                      <a:pt x="11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3" y="162"/>
                    </a:lnTo>
                    <a:lnTo>
                      <a:pt x="13" y="162"/>
                    </a:lnTo>
                    <a:lnTo>
                      <a:pt x="14" y="162"/>
                    </a:lnTo>
                    <a:lnTo>
                      <a:pt x="14" y="162"/>
                    </a:lnTo>
                    <a:lnTo>
                      <a:pt x="15" y="162"/>
                    </a:lnTo>
                    <a:lnTo>
                      <a:pt x="15" y="162"/>
                    </a:lnTo>
                    <a:lnTo>
                      <a:pt x="16" y="161"/>
                    </a:lnTo>
                    <a:lnTo>
                      <a:pt x="16" y="161"/>
                    </a:lnTo>
                    <a:lnTo>
                      <a:pt x="16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8" y="161"/>
                    </a:lnTo>
                    <a:lnTo>
                      <a:pt x="18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20" y="161"/>
                    </a:lnTo>
                    <a:lnTo>
                      <a:pt x="20" y="161"/>
                    </a:lnTo>
                    <a:lnTo>
                      <a:pt x="21" y="161"/>
                    </a:lnTo>
                    <a:lnTo>
                      <a:pt x="21" y="161"/>
                    </a:lnTo>
                    <a:lnTo>
                      <a:pt x="22" y="161"/>
                    </a:lnTo>
                    <a:lnTo>
                      <a:pt x="22" y="161"/>
                    </a:lnTo>
                    <a:lnTo>
                      <a:pt x="23" y="161"/>
                    </a:lnTo>
                    <a:lnTo>
                      <a:pt x="23" y="161"/>
                    </a:lnTo>
                    <a:lnTo>
                      <a:pt x="24" y="161"/>
                    </a:lnTo>
                    <a:lnTo>
                      <a:pt x="24" y="160"/>
                    </a:lnTo>
                    <a:lnTo>
                      <a:pt x="25" y="160"/>
                    </a:lnTo>
                    <a:lnTo>
                      <a:pt x="25" y="160"/>
                    </a:lnTo>
                    <a:lnTo>
                      <a:pt x="26" y="160"/>
                    </a:lnTo>
                    <a:lnTo>
                      <a:pt x="24" y="157"/>
                    </a:lnTo>
                    <a:lnTo>
                      <a:pt x="24" y="157"/>
                    </a:lnTo>
                    <a:lnTo>
                      <a:pt x="23" y="157"/>
                    </a:lnTo>
                    <a:lnTo>
                      <a:pt x="23" y="157"/>
                    </a:lnTo>
                    <a:lnTo>
                      <a:pt x="22" y="157"/>
                    </a:lnTo>
                    <a:lnTo>
                      <a:pt x="22" y="157"/>
                    </a:lnTo>
                    <a:lnTo>
                      <a:pt x="21" y="157"/>
                    </a:lnTo>
                    <a:lnTo>
                      <a:pt x="21" y="157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19" y="158"/>
                    </a:lnTo>
                    <a:lnTo>
                      <a:pt x="19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17" y="158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14" y="158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58"/>
                    </a:lnTo>
                    <a:lnTo>
                      <a:pt x="12" y="158"/>
                    </a:lnTo>
                    <a:lnTo>
                      <a:pt x="12" y="159"/>
                    </a:lnTo>
                    <a:lnTo>
                      <a:pt x="11" y="159"/>
                    </a:lnTo>
                    <a:lnTo>
                      <a:pt x="11" y="159"/>
                    </a:lnTo>
                    <a:lnTo>
                      <a:pt x="10" y="159"/>
                    </a:lnTo>
                    <a:lnTo>
                      <a:pt x="10" y="159"/>
                    </a:lnTo>
                    <a:lnTo>
                      <a:pt x="9" y="159"/>
                    </a:lnTo>
                    <a:lnTo>
                      <a:pt x="9" y="159"/>
                    </a:lnTo>
                    <a:lnTo>
                      <a:pt x="8" y="159"/>
                    </a:lnTo>
                    <a:lnTo>
                      <a:pt x="8" y="159"/>
                    </a:lnTo>
                    <a:lnTo>
                      <a:pt x="7" y="159"/>
                    </a:lnTo>
                    <a:lnTo>
                      <a:pt x="7" y="159"/>
                    </a:lnTo>
                    <a:lnTo>
                      <a:pt x="6" y="159"/>
                    </a:lnTo>
                    <a:lnTo>
                      <a:pt x="6" y="159"/>
                    </a:lnTo>
                    <a:lnTo>
                      <a:pt x="6" y="159"/>
                    </a:lnTo>
                    <a:lnTo>
                      <a:pt x="5" y="159"/>
                    </a:lnTo>
                    <a:lnTo>
                      <a:pt x="5" y="159"/>
                    </a:lnTo>
                    <a:lnTo>
                      <a:pt x="4" y="160"/>
                    </a:lnTo>
                    <a:lnTo>
                      <a:pt x="4" y="160"/>
                    </a:lnTo>
                    <a:lnTo>
                      <a:pt x="3" y="160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2" y="160"/>
                    </a:lnTo>
                    <a:lnTo>
                      <a:pt x="1" y="160"/>
                    </a:lnTo>
                    <a:lnTo>
                      <a:pt x="1" y="160"/>
                    </a:lnTo>
                    <a:lnTo>
                      <a:pt x="0" y="160"/>
                    </a:lnTo>
                    <a:lnTo>
                      <a:pt x="2" y="163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5" name="TextBox 464"/>
                <p:cNvSpPr txBox="1"/>
                <p:nvPr/>
              </p:nvSpPr>
              <p:spPr>
                <a:xfrm>
                  <a:off x="7041757" y="2955054"/>
                  <a:ext cx="103903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≈−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</a:t>
                  </a:r>
                  <a:endPara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5" name="TextBox 4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1757" y="2955054"/>
                  <a:ext cx="1039039" cy="30276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3" name="TextBox 482"/>
                <p:cNvSpPr txBox="1"/>
                <p:nvPr/>
              </p:nvSpPr>
              <p:spPr>
                <a:xfrm>
                  <a:off x="7421576" y="3332432"/>
                  <a:ext cx="1724382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= +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3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83" name="TextBox 4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576" y="3332432"/>
                  <a:ext cx="1724382" cy="30276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1" name="Rectangle 520"/>
            <p:cNvSpPr/>
            <p:nvPr/>
          </p:nvSpPr>
          <p:spPr>
            <a:xfrm flipV="1">
              <a:off x="6186319" y="3258008"/>
              <a:ext cx="2763200" cy="13659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2" name="Straight Connector 521"/>
            <p:cNvCxnSpPr/>
            <p:nvPr/>
          </p:nvCxnSpPr>
          <p:spPr>
            <a:xfrm flipV="1">
              <a:off x="6186423" y="3936019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flipV="1">
              <a:off x="8888521" y="3932450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Rectangle 153"/>
            <p:cNvSpPr>
              <a:spLocks noChangeArrowheads="1"/>
            </p:cNvSpPr>
            <p:nvPr/>
          </p:nvSpPr>
          <p:spPr bwMode="auto">
            <a:xfrm>
              <a:off x="5981502" y="3162272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27" name="Rectangle 153"/>
            <p:cNvSpPr>
              <a:spLocks noChangeArrowheads="1"/>
            </p:cNvSpPr>
            <p:nvPr/>
          </p:nvSpPr>
          <p:spPr bwMode="auto">
            <a:xfrm>
              <a:off x="5981502" y="3847183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28" name="Rectangle 153"/>
            <p:cNvSpPr>
              <a:spLocks noChangeArrowheads="1"/>
            </p:cNvSpPr>
            <p:nvPr/>
          </p:nvSpPr>
          <p:spPr bwMode="auto">
            <a:xfrm>
              <a:off x="5917669" y="4523114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2" name="Rectangle 252"/>
            <p:cNvSpPr>
              <a:spLocks noChangeArrowheads="1"/>
            </p:cNvSpPr>
            <p:nvPr/>
          </p:nvSpPr>
          <p:spPr bwMode="auto">
            <a:xfrm>
              <a:off x="6107639" y="4652875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-2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3" name="Rectangle 254"/>
            <p:cNvSpPr>
              <a:spLocks noChangeArrowheads="1"/>
            </p:cNvSpPr>
            <p:nvPr/>
          </p:nvSpPr>
          <p:spPr bwMode="auto">
            <a:xfrm>
              <a:off x="6795115" y="4652875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-1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4" name="Rectangle 256"/>
            <p:cNvSpPr>
              <a:spLocks noChangeArrowheads="1"/>
            </p:cNvSpPr>
            <p:nvPr/>
          </p:nvSpPr>
          <p:spPr bwMode="auto">
            <a:xfrm>
              <a:off x="7509327" y="4652875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5" name="Rectangle 258"/>
            <p:cNvSpPr>
              <a:spLocks noChangeArrowheads="1"/>
            </p:cNvSpPr>
            <p:nvPr/>
          </p:nvSpPr>
          <p:spPr bwMode="auto">
            <a:xfrm>
              <a:off x="8207626" y="4652875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6" name="Rectangle 260"/>
            <p:cNvSpPr>
              <a:spLocks noChangeArrowheads="1"/>
            </p:cNvSpPr>
            <p:nvPr/>
          </p:nvSpPr>
          <p:spPr bwMode="auto">
            <a:xfrm>
              <a:off x="8898592" y="4652875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2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7" name="Rectangle 261"/>
                <p:cNvSpPr>
                  <a:spLocks noChangeArrowheads="1"/>
                </p:cNvSpPr>
                <p:nvPr/>
              </p:nvSpPr>
              <p:spPr bwMode="auto">
                <a:xfrm>
                  <a:off x="7309855" y="4850462"/>
                  <a:ext cx="512913" cy="191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 xmlns:m="http://schemas.openxmlformats.org/officeDocument/2006/math">
                      <m:r>
                        <a:rPr kumimoji="0" lang="en-US" alt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</a:rPr>
                        <m:t>𝒛</m:t>
                      </m:r>
                      <m:r>
                        <a:rPr kumimoji="0" lang="en-US" alt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</a:rPr>
                        <m:t> </m:t>
                      </m:r>
                    </m:oMath>
                  </a14:m>
                  <a:r>
                    <a:rPr kumimoji="0" lang="en-US" alt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(mm)</a:t>
                  </a:r>
                  <a:endPara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>
            <p:sp>
              <p:nvSpPr>
                <p:cNvPr id="537" name="Rectangle 2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09855" y="4850462"/>
                  <a:ext cx="512913" cy="19122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8642" t="-26667" r="-12346" b="-500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9" name="Rectangle 153"/>
            <p:cNvSpPr>
              <a:spLocks noChangeArrowheads="1"/>
            </p:cNvSpPr>
            <p:nvPr/>
          </p:nvSpPr>
          <p:spPr bwMode="auto">
            <a:xfrm rot="16200000">
              <a:off x="5412826" y="3842008"/>
              <a:ext cx="705927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Time (</a:t>
              </a:r>
              <a:r>
                <a:rPr lang="en-US" altLang="en-US" sz="1200" b="1" dirty="0" err="1" smtClean="0">
                  <a:solidFill>
                    <a:srgbClr val="262626"/>
                  </a:solidFill>
                </a:rPr>
                <a:t>ps</a:t>
              </a:r>
              <a:r>
                <a:rPr lang="en-US" altLang="en-US" sz="1200" b="1" dirty="0" smtClean="0">
                  <a:solidFill>
                    <a:srgbClr val="262626"/>
                  </a:solidFill>
                </a:rPr>
                <a:t>)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44" name="Group 543"/>
          <p:cNvGrpSpPr/>
          <p:nvPr/>
        </p:nvGrpSpPr>
        <p:grpSpPr>
          <a:xfrm>
            <a:off x="4534445" y="2525230"/>
            <a:ext cx="4067468" cy="2018099"/>
            <a:chOff x="408563" y="2943901"/>
            <a:chExt cx="4211870" cy="2089744"/>
          </a:xfrm>
        </p:grpSpPr>
        <p:sp>
          <p:nvSpPr>
            <p:cNvPr id="122" name="Rectangle 252"/>
            <p:cNvSpPr>
              <a:spLocks noChangeArrowheads="1"/>
            </p:cNvSpPr>
            <p:nvPr/>
          </p:nvSpPr>
          <p:spPr bwMode="auto">
            <a:xfrm>
              <a:off x="897853" y="4646100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-2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3" name="Rectangle 254"/>
            <p:cNvSpPr>
              <a:spLocks noChangeArrowheads="1"/>
            </p:cNvSpPr>
            <p:nvPr/>
          </p:nvSpPr>
          <p:spPr bwMode="auto">
            <a:xfrm>
              <a:off x="1585329" y="4646100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-1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4" name="Rectangle 256"/>
            <p:cNvSpPr>
              <a:spLocks noChangeArrowheads="1"/>
            </p:cNvSpPr>
            <p:nvPr/>
          </p:nvSpPr>
          <p:spPr bwMode="auto">
            <a:xfrm>
              <a:off x="2299541" y="4646100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5" name="Rectangle 258"/>
            <p:cNvSpPr>
              <a:spLocks noChangeArrowheads="1"/>
            </p:cNvSpPr>
            <p:nvPr/>
          </p:nvSpPr>
          <p:spPr bwMode="auto">
            <a:xfrm>
              <a:off x="2997840" y="4646100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6" name="Rectangle 260"/>
            <p:cNvSpPr>
              <a:spLocks noChangeArrowheads="1"/>
            </p:cNvSpPr>
            <p:nvPr/>
          </p:nvSpPr>
          <p:spPr bwMode="auto">
            <a:xfrm>
              <a:off x="3688806" y="4646100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2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7" name="Rectangle 261"/>
                <p:cNvSpPr>
                  <a:spLocks noChangeArrowheads="1"/>
                </p:cNvSpPr>
                <p:nvPr/>
              </p:nvSpPr>
              <p:spPr bwMode="auto">
                <a:xfrm>
                  <a:off x="2117999" y="4842423"/>
                  <a:ext cx="512913" cy="191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 xmlns:m="http://schemas.openxmlformats.org/officeDocument/2006/math">
                      <m:r>
                        <a:rPr kumimoji="0" lang="en-US" alt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</a:rPr>
                        <m:t>𝒛</m:t>
                      </m:r>
                      <m:r>
                        <a:rPr kumimoji="0" lang="en-US" alt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</a:rPr>
                        <m:t> </m:t>
                      </m:r>
                    </m:oMath>
                  </a14:m>
                  <a:r>
                    <a:rPr kumimoji="0" lang="en-US" alt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(mm)</a:t>
                  </a:r>
                  <a:endPara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>
            <p:sp>
              <p:nvSpPr>
                <p:cNvPr id="127" name="Rectangle 2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17999" y="4842423"/>
                  <a:ext cx="512913" cy="19122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8642" t="-26667" r="-12346" b="-500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8" name="Group 127"/>
            <p:cNvGrpSpPr/>
            <p:nvPr/>
          </p:nvGrpSpPr>
          <p:grpSpPr>
            <a:xfrm>
              <a:off x="975815" y="3065126"/>
              <a:ext cx="2766746" cy="1547532"/>
              <a:chOff x="4333042" y="3035300"/>
              <a:chExt cx="2223334" cy="1553087"/>
            </a:xfrm>
          </p:grpSpPr>
          <p:pic>
            <p:nvPicPr>
              <p:cNvPr id="138" name="Picture 193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25" b="9600"/>
              <a:stretch/>
            </p:blipFill>
            <p:spPr bwMode="auto">
              <a:xfrm>
                <a:off x="4335463" y="3212073"/>
                <a:ext cx="2220913" cy="1376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" name="Picture 194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0" b="9599"/>
              <a:stretch/>
            </p:blipFill>
            <p:spPr bwMode="auto">
              <a:xfrm>
                <a:off x="4335463" y="3216787"/>
                <a:ext cx="2220913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" name="Freeform 195"/>
              <p:cNvSpPr>
                <a:spLocks/>
              </p:cNvSpPr>
              <p:nvPr/>
            </p:nvSpPr>
            <p:spPr bwMode="auto">
              <a:xfrm>
                <a:off x="5422900" y="3522663"/>
                <a:ext cx="41275" cy="39688"/>
              </a:xfrm>
              <a:custGeom>
                <a:avLst/>
                <a:gdLst>
                  <a:gd name="T0" fmla="*/ 26 w 26"/>
                  <a:gd name="T1" fmla="*/ 13 h 25"/>
                  <a:gd name="T2" fmla="*/ 24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3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3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3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96"/>
              <p:cNvSpPr>
                <a:spLocks/>
              </p:cNvSpPr>
              <p:nvPr/>
            </p:nvSpPr>
            <p:spPr bwMode="auto">
              <a:xfrm>
                <a:off x="5443538" y="346233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97"/>
              <p:cNvSpPr>
                <a:spLocks/>
              </p:cNvSpPr>
              <p:nvPr/>
            </p:nvSpPr>
            <p:spPr bwMode="auto">
              <a:xfrm>
                <a:off x="5459413" y="351313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5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98"/>
              <p:cNvSpPr>
                <a:spLocks/>
              </p:cNvSpPr>
              <p:nvPr/>
            </p:nvSpPr>
            <p:spPr bwMode="auto">
              <a:xfrm>
                <a:off x="5475288" y="3563938"/>
                <a:ext cx="39688" cy="39688"/>
              </a:xfrm>
              <a:custGeom>
                <a:avLst/>
                <a:gdLst>
                  <a:gd name="T0" fmla="*/ 25 w 25"/>
                  <a:gd name="T1" fmla="*/ 12 h 25"/>
                  <a:gd name="T2" fmla="*/ 23 w 25"/>
                  <a:gd name="T3" fmla="*/ 5 h 25"/>
                  <a:gd name="T4" fmla="*/ 16 w 25"/>
                  <a:gd name="T5" fmla="*/ 0 h 25"/>
                  <a:gd name="T6" fmla="*/ 9 w 25"/>
                  <a:gd name="T7" fmla="*/ 0 h 25"/>
                  <a:gd name="T8" fmla="*/ 2 w 25"/>
                  <a:gd name="T9" fmla="*/ 5 h 25"/>
                  <a:gd name="T10" fmla="*/ 0 w 25"/>
                  <a:gd name="T11" fmla="*/ 12 h 25"/>
                  <a:gd name="T12" fmla="*/ 2 w 25"/>
                  <a:gd name="T13" fmla="*/ 20 h 25"/>
                  <a:gd name="T14" fmla="*/ 9 w 25"/>
                  <a:gd name="T15" fmla="*/ 25 h 25"/>
                  <a:gd name="T16" fmla="*/ 16 w 25"/>
                  <a:gd name="T17" fmla="*/ 25 h 25"/>
                  <a:gd name="T18" fmla="*/ 23 w 25"/>
                  <a:gd name="T19" fmla="*/ 20 h 25"/>
                  <a:gd name="T20" fmla="*/ 25 w 25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5">
                    <a:moveTo>
                      <a:pt x="25" y="12"/>
                    </a:moveTo>
                    <a:lnTo>
                      <a:pt x="23" y="5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5"/>
                    </a:lnTo>
                    <a:lnTo>
                      <a:pt x="16" y="25"/>
                    </a:lnTo>
                    <a:lnTo>
                      <a:pt x="23" y="20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99"/>
              <p:cNvSpPr>
                <a:spLocks/>
              </p:cNvSpPr>
              <p:nvPr/>
            </p:nvSpPr>
            <p:spPr bwMode="auto">
              <a:xfrm>
                <a:off x="5489575" y="3529013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200"/>
              <p:cNvSpPr>
                <a:spLocks/>
              </p:cNvSpPr>
              <p:nvPr/>
            </p:nvSpPr>
            <p:spPr bwMode="auto">
              <a:xfrm>
                <a:off x="5505450" y="3517900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3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3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201"/>
              <p:cNvSpPr>
                <a:spLocks/>
              </p:cNvSpPr>
              <p:nvPr/>
            </p:nvSpPr>
            <p:spPr bwMode="auto">
              <a:xfrm>
                <a:off x="5521325" y="3492500"/>
                <a:ext cx="39688" cy="38100"/>
              </a:xfrm>
              <a:custGeom>
                <a:avLst/>
                <a:gdLst>
                  <a:gd name="T0" fmla="*/ 25 w 25"/>
                  <a:gd name="T1" fmla="*/ 12 h 24"/>
                  <a:gd name="T2" fmla="*/ 23 w 25"/>
                  <a:gd name="T3" fmla="*/ 5 h 24"/>
                  <a:gd name="T4" fmla="*/ 16 w 25"/>
                  <a:gd name="T5" fmla="*/ 0 h 24"/>
                  <a:gd name="T6" fmla="*/ 9 w 25"/>
                  <a:gd name="T7" fmla="*/ 0 h 24"/>
                  <a:gd name="T8" fmla="*/ 2 w 25"/>
                  <a:gd name="T9" fmla="*/ 5 h 24"/>
                  <a:gd name="T10" fmla="*/ 0 w 25"/>
                  <a:gd name="T11" fmla="*/ 12 h 24"/>
                  <a:gd name="T12" fmla="*/ 2 w 25"/>
                  <a:gd name="T13" fmla="*/ 20 h 24"/>
                  <a:gd name="T14" fmla="*/ 9 w 25"/>
                  <a:gd name="T15" fmla="*/ 24 h 24"/>
                  <a:gd name="T16" fmla="*/ 16 w 25"/>
                  <a:gd name="T17" fmla="*/ 24 h 24"/>
                  <a:gd name="T18" fmla="*/ 23 w 25"/>
                  <a:gd name="T19" fmla="*/ 20 h 24"/>
                  <a:gd name="T20" fmla="*/ 25 w 25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3" y="5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6" y="24"/>
                    </a:lnTo>
                    <a:lnTo>
                      <a:pt x="23" y="20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02"/>
              <p:cNvSpPr>
                <a:spLocks/>
              </p:cNvSpPr>
              <p:nvPr/>
            </p:nvSpPr>
            <p:spPr bwMode="auto">
              <a:xfrm>
                <a:off x="5535613" y="3508375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03"/>
              <p:cNvSpPr>
                <a:spLocks/>
              </p:cNvSpPr>
              <p:nvPr/>
            </p:nvSpPr>
            <p:spPr bwMode="auto">
              <a:xfrm>
                <a:off x="5551488" y="3522663"/>
                <a:ext cx="41275" cy="39688"/>
              </a:xfrm>
              <a:custGeom>
                <a:avLst/>
                <a:gdLst>
                  <a:gd name="T0" fmla="*/ 26 w 26"/>
                  <a:gd name="T1" fmla="*/ 13 h 25"/>
                  <a:gd name="T2" fmla="*/ 23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3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3 w 26"/>
                  <a:gd name="T19" fmla="*/ 20 h 25"/>
                  <a:gd name="T20" fmla="*/ 26 w 26"/>
                  <a:gd name="T2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3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3" y="20"/>
                    </a:lnTo>
                    <a:lnTo>
                      <a:pt x="26" y="13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204"/>
              <p:cNvSpPr>
                <a:spLocks/>
              </p:cNvSpPr>
              <p:nvPr/>
            </p:nvSpPr>
            <p:spPr bwMode="auto">
              <a:xfrm>
                <a:off x="5567363" y="3549650"/>
                <a:ext cx="39688" cy="38100"/>
              </a:xfrm>
              <a:custGeom>
                <a:avLst/>
                <a:gdLst>
                  <a:gd name="T0" fmla="*/ 25 w 25"/>
                  <a:gd name="T1" fmla="*/ 12 h 24"/>
                  <a:gd name="T2" fmla="*/ 23 w 25"/>
                  <a:gd name="T3" fmla="*/ 4 h 24"/>
                  <a:gd name="T4" fmla="*/ 17 w 25"/>
                  <a:gd name="T5" fmla="*/ 0 h 24"/>
                  <a:gd name="T6" fmla="*/ 9 w 25"/>
                  <a:gd name="T7" fmla="*/ 0 h 24"/>
                  <a:gd name="T8" fmla="*/ 2 w 25"/>
                  <a:gd name="T9" fmla="*/ 4 h 24"/>
                  <a:gd name="T10" fmla="*/ 0 w 25"/>
                  <a:gd name="T11" fmla="*/ 12 h 24"/>
                  <a:gd name="T12" fmla="*/ 2 w 25"/>
                  <a:gd name="T13" fmla="*/ 19 h 24"/>
                  <a:gd name="T14" fmla="*/ 9 w 25"/>
                  <a:gd name="T15" fmla="*/ 24 h 24"/>
                  <a:gd name="T16" fmla="*/ 17 w 25"/>
                  <a:gd name="T17" fmla="*/ 24 h 24"/>
                  <a:gd name="T18" fmla="*/ 23 w 25"/>
                  <a:gd name="T19" fmla="*/ 19 h 24"/>
                  <a:gd name="T20" fmla="*/ 25 w 25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3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205"/>
              <p:cNvSpPr>
                <a:spLocks/>
              </p:cNvSpPr>
              <p:nvPr/>
            </p:nvSpPr>
            <p:spPr bwMode="auto">
              <a:xfrm>
                <a:off x="5581650" y="3497263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4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206"/>
              <p:cNvSpPr>
                <a:spLocks/>
              </p:cNvSpPr>
              <p:nvPr/>
            </p:nvSpPr>
            <p:spPr bwMode="auto">
              <a:xfrm>
                <a:off x="5602288" y="3497263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4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207"/>
              <p:cNvSpPr>
                <a:spLocks/>
              </p:cNvSpPr>
              <p:nvPr/>
            </p:nvSpPr>
            <p:spPr bwMode="auto">
              <a:xfrm>
                <a:off x="5618163" y="3579813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5 h 24"/>
                  <a:gd name="T10" fmla="*/ 0 w 26"/>
                  <a:gd name="T11" fmla="*/ 12 h 24"/>
                  <a:gd name="T12" fmla="*/ 2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208"/>
              <p:cNvSpPr>
                <a:spLocks/>
              </p:cNvSpPr>
              <p:nvPr/>
            </p:nvSpPr>
            <p:spPr bwMode="auto">
              <a:xfrm>
                <a:off x="5632450" y="3589338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4 w 26"/>
                  <a:gd name="T3" fmla="*/ 5 h 25"/>
                  <a:gd name="T4" fmla="*/ 17 w 26"/>
                  <a:gd name="T5" fmla="*/ 0 h 25"/>
                  <a:gd name="T6" fmla="*/ 10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10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10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209"/>
              <p:cNvSpPr>
                <a:spLocks/>
              </p:cNvSpPr>
              <p:nvPr/>
            </p:nvSpPr>
            <p:spPr bwMode="auto">
              <a:xfrm>
                <a:off x="5648325" y="359568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210"/>
              <p:cNvSpPr>
                <a:spLocks/>
              </p:cNvSpPr>
              <p:nvPr/>
            </p:nvSpPr>
            <p:spPr bwMode="auto">
              <a:xfrm>
                <a:off x="5664200" y="3625850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5 h 24"/>
                  <a:gd name="T10" fmla="*/ 0 w 26"/>
                  <a:gd name="T11" fmla="*/ 12 h 24"/>
                  <a:gd name="T12" fmla="*/ 2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211"/>
              <p:cNvSpPr>
                <a:spLocks/>
              </p:cNvSpPr>
              <p:nvPr/>
            </p:nvSpPr>
            <p:spPr bwMode="auto">
              <a:xfrm>
                <a:off x="5680075" y="3641725"/>
                <a:ext cx="39688" cy="38100"/>
              </a:xfrm>
              <a:custGeom>
                <a:avLst/>
                <a:gdLst>
                  <a:gd name="T0" fmla="*/ 25 w 25"/>
                  <a:gd name="T1" fmla="*/ 12 h 24"/>
                  <a:gd name="T2" fmla="*/ 23 w 25"/>
                  <a:gd name="T3" fmla="*/ 4 h 24"/>
                  <a:gd name="T4" fmla="*/ 16 w 25"/>
                  <a:gd name="T5" fmla="*/ 0 h 24"/>
                  <a:gd name="T6" fmla="*/ 9 w 25"/>
                  <a:gd name="T7" fmla="*/ 0 h 24"/>
                  <a:gd name="T8" fmla="*/ 2 w 25"/>
                  <a:gd name="T9" fmla="*/ 4 h 24"/>
                  <a:gd name="T10" fmla="*/ 0 w 25"/>
                  <a:gd name="T11" fmla="*/ 12 h 24"/>
                  <a:gd name="T12" fmla="*/ 2 w 25"/>
                  <a:gd name="T13" fmla="*/ 19 h 24"/>
                  <a:gd name="T14" fmla="*/ 9 w 25"/>
                  <a:gd name="T15" fmla="*/ 24 h 24"/>
                  <a:gd name="T16" fmla="*/ 16 w 25"/>
                  <a:gd name="T17" fmla="*/ 24 h 24"/>
                  <a:gd name="T18" fmla="*/ 23 w 25"/>
                  <a:gd name="T19" fmla="*/ 19 h 24"/>
                  <a:gd name="T20" fmla="*/ 25 w 25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3" y="4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9" y="24"/>
                    </a:lnTo>
                    <a:lnTo>
                      <a:pt x="16" y="24"/>
                    </a:lnTo>
                    <a:lnTo>
                      <a:pt x="23" y="19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212"/>
              <p:cNvSpPr>
                <a:spLocks/>
              </p:cNvSpPr>
              <p:nvPr/>
            </p:nvSpPr>
            <p:spPr bwMode="auto">
              <a:xfrm>
                <a:off x="5694363" y="364648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213"/>
              <p:cNvSpPr>
                <a:spLocks/>
              </p:cNvSpPr>
              <p:nvPr/>
            </p:nvSpPr>
            <p:spPr bwMode="auto">
              <a:xfrm>
                <a:off x="5710238" y="3609975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3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2 w 26"/>
                  <a:gd name="T9" fmla="*/ 5 h 25"/>
                  <a:gd name="T10" fmla="*/ 0 w 26"/>
                  <a:gd name="T11" fmla="*/ 12 h 25"/>
                  <a:gd name="T12" fmla="*/ 2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3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214"/>
              <p:cNvSpPr>
                <a:spLocks/>
              </p:cNvSpPr>
              <p:nvPr/>
            </p:nvSpPr>
            <p:spPr bwMode="auto">
              <a:xfrm>
                <a:off x="5726113" y="3635375"/>
                <a:ext cx="39688" cy="39688"/>
              </a:xfrm>
              <a:custGeom>
                <a:avLst/>
                <a:gdLst>
                  <a:gd name="T0" fmla="*/ 25 w 25"/>
                  <a:gd name="T1" fmla="*/ 12 h 25"/>
                  <a:gd name="T2" fmla="*/ 23 w 25"/>
                  <a:gd name="T3" fmla="*/ 5 h 25"/>
                  <a:gd name="T4" fmla="*/ 16 w 25"/>
                  <a:gd name="T5" fmla="*/ 0 h 25"/>
                  <a:gd name="T6" fmla="*/ 9 w 25"/>
                  <a:gd name="T7" fmla="*/ 0 h 25"/>
                  <a:gd name="T8" fmla="*/ 2 w 25"/>
                  <a:gd name="T9" fmla="*/ 5 h 25"/>
                  <a:gd name="T10" fmla="*/ 0 w 25"/>
                  <a:gd name="T11" fmla="*/ 12 h 25"/>
                  <a:gd name="T12" fmla="*/ 2 w 25"/>
                  <a:gd name="T13" fmla="*/ 20 h 25"/>
                  <a:gd name="T14" fmla="*/ 9 w 25"/>
                  <a:gd name="T15" fmla="*/ 25 h 25"/>
                  <a:gd name="T16" fmla="*/ 16 w 25"/>
                  <a:gd name="T17" fmla="*/ 25 h 25"/>
                  <a:gd name="T18" fmla="*/ 23 w 25"/>
                  <a:gd name="T19" fmla="*/ 20 h 25"/>
                  <a:gd name="T20" fmla="*/ 25 w 25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5">
                    <a:moveTo>
                      <a:pt x="25" y="12"/>
                    </a:moveTo>
                    <a:lnTo>
                      <a:pt x="23" y="5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5"/>
                    </a:lnTo>
                    <a:lnTo>
                      <a:pt x="16" y="25"/>
                    </a:lnTo>
                    <a:lnTo>
                      <a:pt x="23" y="20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215"/>
              <p:cNvSpPr>
                <a:spLocks/>
              </p:cNvSpPr>
              <p:nvPr/>
            </p:nvSpPr>
            <p:spPr bwMode="auto">
              <a:xfrm>
                <a:off x="5740400" y="3733800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216"/>
              <p:cNvSpPr>
                <a:spLocks/>
              </p:cNvSpPr>
              <p:nvPr/>
            </p:nvSpPr>
            <p:spPr bwMode="auto">
              <a:xfrm>
                <a:off x="5761038" y="3871913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217"/>
              <p:cNvSpPr>
                <a:spLocks/>
              </p:cNvSpPr>
              <p:nvPr/>
            </p:nvSpPr>
            <p:spPr bwMode="auto">
              <a:xfrm>
                <a:off x="5776913" y="385603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5 h 24"/>
                  <a:gd name="T10" fmla="*/ 0 w 26"/>
                  <a:gd name="T11" fmla="*/ 12 h 24"/>
                  <a:gd name="T12" fmla="*/ 2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18"/>
              <p:cNvSpPr>
                <a:spLocks/>
              </p:cNvSpPr>
              <p:nvPr/>
            </p:nvSpPr>
            <p:spPr bwMode="auto">
              <a:xfrm>
                <a:off x="5791200" y="3748088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4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19"/>
              <p:cNvSpPr>
                <a:spLocks/>
              </p:cNvSpPr>
              <p:nvPr/>
            </p:nvSpPr>
            <p:spPr bwMode="auto">
              <a:xfrm>
                <a:off x="5807075" y="3717925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5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20"/>
              <p:cNvSpPr>
                <a:spLocks/>
              </p:cNvSpPr>
              <p:nvPr/>
            </p:nvSpPr>
            <p:spPr bwMode="auto">
              <a:xfrm>
                <a:off x="5822950" y="391318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4 h 24"/>
                  <a:gd name="T10" fmla="*/ 0 w 26"/>
                  <a:gd name="T11" fmla="*/ 12 h 24"/>
                  <a:gd name="T12" fmla="*/ 2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21"/>
              <p:cNvSpPr>
                <a:spLocks/>
              </p:cNvSpPr>
              <p:nvPr/>
            </p:nvSpPr>
            <p:spPr bwMode="auto">
              <a:xfrm>
                <a:off x="5837238" y="391318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22"/>
              <p:cNvSpPr>
                <a:spLocks/>
              </p:cNvSpPr>
              <p:nvPr/>
            </p:nvSpPr>
            <p:spPr bwMode="auto">
              <a:xfrm>
                <a:off x="5853113" y="3825875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23"/>
              <p:cNvSpPr>
                <a:spLocks/>
              </p:cNvSpPr>
              <p:nvPr/>
            </p:nvSpPr>
            <p:spPr bwMode="auto">
              <a:xfrm>
                <a:off x="5868988" y="3810000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5 h 24"/>
                  <a:gd name="T10" fmla="*/ 0 w 26"/>
                  <a:gd name="T11" fmla="*/ 12 h 24"/>
                  <a:gd name="T12" fmla="*/ 2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24"/>
              <p:cNvSpPr>
                <a:spLocks/>
              </p:cNvSpPr>
              <p:nvPr/>
            </p:nvSpPr>
            <p:spPr bwMode="auto">
              <a:xfrm>
                <a:off x="5883275" y="3902075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5 h 24"/>
                  <a:gd name="T4" fmla="*/ 17 w 26"/>
                  <a:gd name="T5" fmla="*/ 0 h 24"/>
                  <a:gd name="T6" fmla="*/ 10 w 26"/>
                  <a:gd name="T7" fmla="*/ 0 h 24"/>
                  <a:gd name="T8" fmla="*/ 3 w 26"/>
                  <a:gd name="T9" fmla="*/ 5 h 24"/>
                  <a:gd name="T10" fmla="*/ 0 w 26"/>
                  <a:gd name="T11" fmla="*/ 12 h 24"/>
                  <a:gd name="T12" fmla="*/ 3 w 26"/>
                  <a:gd name="T13" fmla="*/ 20 h 24"/>
                  <a:gd name="T14" fmla="*/ 10 w 26"/>
                  <a:gd name="T15" fmla="*/ 24 h 24"/>
                  <a:gd name="T16" fmla="*/ 17 w 26"/>
                  <a:gd name="T17" fmla="*/ 24 h 24"/>
                  <a:gd name="T18" fmla="*/ 24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10" y="24"/>
                    </a:lnTo>
                    <a:lnTo>
                      <a:pt x="17" y="24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225"/>
              <p:cNvSpPr>
                <a:spLocks/>
              </p:cNvSpPr>
              <p:nvPr/>
            </p:nvSpPr>
            <p:spPr bwMode="auto">
              <a:xfrm>
                <a:off x="5899150" y="3932238"/>
                <a:ext cx="41275" cy="39688"/>
              </a:xfrm>
              <a:custGeom>
                <a:avLst/>
                <a:gdLst>
                  <a:gd name="T0" fmla="*/ 26 w 26"/>
                  <a:gd name="T1" fmla="*/ 13 h 25"/>
                  <a:gd name="T2" fmla="*/ 23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3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3 w 26"/>
                  <a:gd name="T19" fmla="*/ 20 h 25"/>
                  <a:gd name="T20" fmla="*/ 26 w 26"/>
                  <a:gd name="T2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3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3" y="20"/>
                    </a:lnTo>
                    <a:lnTo>
                      <a:pt x="26" y="13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226"/>
              <p:cNvSpPr>
                <a:spLocks noEditPoints="1"/>
              </p:cNvSpPr>
              <p:nvPr/>
            </p:nvSpPr>
            <p:spPr bwMode="auto">
              <a:xfrm>
                <a:off x="5014913" y="3035300"/>
                <a:ext cx="1516063" cy="1450975"/>
              </a:xfrm>
              <a:custGeom>
                <a:avLst/>
                <a:gdLst>
                  <a:gd name="T0" fmla="*/ 53 w 955"/>
                  <a:gd name="T1" fmla="*/ 55 h 914"/>
                  <a:gd name="T2" fmla="*/ 48 w 955"/>
                  <a:gd name="T3" fmla="*/ 41 h 914"/>
                  <a:gd name="T4" fmla="*/ 84 w 955"/>
                  <a:gd name="T5" fmla="*/ 84 h 914"/>
                  <a:gd name="T6" fmla="*/ 93 w 955"/>
                  <a:gd name="T7" fmla="*/ 84 h 914"/>
                  <a:gd name="T8" fmla="*/ 113 w 955"/>
                  <a:gd name="T9" fmla="*/ 113 h 914"/>
                  <a:gd name="T10" fmla="*/ 130 w 955"/>
                  <a:gd name="T11" fmla="*/ 128 h 914"/>
                  <a:gd name="T12" fmla="*/ 121 w 955"/>
                  <a:gd name="T13" fmla="*/ 110 h 914"/>
                  <a:gd name="T14" fmla="*/ 161 w 955"/>
                  <a:gd name="T15" fmla="*/ 158 h 914"/>
                  <a:gd name="T16" fmla="*/ 164 w 955"/>
                  <a:gd name="T17" fmla="*/ 152 h 914"/>
                  <a:gd name="T18" fmla="*/ 191 w 955"/>
                  <a:gd name="T19" fmla="*/ 187 h 914"/>
                  <a:gd name="T20" fmla="*/ 209 w 955"/>
                  <a:gd name="T21" fmla="*/ 195 h 914"/>
                  <a:gd name="T22" fmla="*/ 193 w 955"/>
                  <a:gd name="T23" fmla="*/ 180 h 914"/>
                  <a:gd name="T24" fmla="*/ 237 w 955"/>
                  <a:gd name="T25" fmla="*/ 231 h 914"/>
                  <a:gd name="T26" fmla="*/ 237 w 955"/>
                  <a:gd name="T27" fmla="*/ 222 h 914"/>
                  <a:gd name="T28" fmla="*/ 268 w 955"/>
                  <a:gd name="T29" fmla="*/ 261 h 914"/>
                  <a:gd name="T30" fmla="*/ 281 w 955"/>
                  <a:gd name="T31" fmla="*/ 264 h 914"/>
                  <a:gd name="T32" fmla="*/ 299 w 955"/>
                  <a:gd name="T33" fmla="*/ 290 h 914"/>
                  <a:gd name="T34" fmla="*/ 314 w 955"/>
                  <a:gd name="T35" fmla="*/ 305 h 914"/>
                  <a:gd name="T36" fmla="*/ 309 w 955"/>
                  <a:gd name="T37" fmla="*/ 291 h 914"/>
                  <a:gd name="T38" fmla="*/ 344 w 955"/>
                  <a:gd name="T39" fmla="*/ 333 h 914"/>
                  <a:gd name="T40" fmla="*/ 353 w 955"/>
                  <a:gd name="T41" fmla="*/ 333 h 914"/>
                  <a:gd name="T42" fmla="*/ 375 w 955"/>
                  <a:gd name="T43" fmla="*/ 363 h 914"/>
                  <a:gd name="T44" fmla="*/ 391 w 955"/>
                  <a:gd name="T45" fmla="*/ 378 h 914"/>
                  <a:gd name="T46" fmla="*/ 382 w 955"/>
                  <a:gd name="T47" fmla="*/ 360 h 914"/>
                  <a:gd name="T48" fmla="*/ 421 w 955"/>
                  <a:gd name="T49" fmla="*/ 407 h 914"/>
                  <a:gd name="T50" fmla="*/ 427 w 955"/>
                  <a:gd name="T51" fmla="*/ 403 h 914"/>
                  <a:gd name="T52" fmla="*/ 451 w 955"/>
                  <a:gd name="T53" fmla="*/ 435 h 914"/>
                  <a:gd name="T54" fmla="*/ 471 w 955"/>
                  <a:gd name="T55" fmla="*/ 446 h 914"/>
                  <a:gd name="T56" fmla="*/ 455 w 955"/>
                  <a:gd name="T57" fmla="*/ 430 h 914"/>
                  <a:gd name="T58" fmla="*/ 497 w 955"/>
                  <a:gd name="T59" fmla="*/ 480 h 914"/>
                  <a:gd name="T60" fmla="*/ 499 w 955"/>
                  <a:gd name="T61" fmla="*/ 473 h 914"/>
                  <a:gd name="T62" fmla="*/ 527 w 955"/>
                  <a:gd name="T63" fmla="*/ 508 h 914"/>
                  <a:gd name="T64" fmla="*/ 544 w 955"/>
                  <a:gd name="T65" fmla="*/ 516 h 914"/>
                  <a:gd name="T66" fmla="*/ 528 w 955"/>
                  <a:gd name="T67" fmla="*/ 501 h 914"/>
                  <a:gd name="T68" fmla="*/ 573 w 955"/>
                  <a:gd name="T69" fmla="*/ 553 h 914"/>
                  <a:gd name="T70" fmla="*/ 572 w 955"/>
                  <a:gd name="T71" fmla="*/ 542 h 914"/>
                  <a:gd name="T72" fmla="*/ 604 w 955"/>
                  <a:gd name="T73" fmla="*/ 582 h 914"/>
                  <a:gd name="T74" fmla="*/ 617 w 955"/>
                  <a:gd name="T75" fmla="*/ 585 h 914"/>
                  <a:gd name="T76" fmla="*/ 597 w 955"/>
                  <a:gd name="T77" fmla="*/ 575 h 914"/>
                  <a:gd name="T78" fmla="*/ 650 w 955"/>
                  <a:gd name="T79" fmla="*/ 625 h 914"/>
                  <a:gd name="T80" fmla="*/ 645 w 955"/>
                  <a:gd name="T81" fmla="*/ 612 h 914"/>
                  <a:gd name="T82" fmla="*/ 680 w 955"/>
                  <a:gd name="T83" fmla="*/ 655 h 914"/>
                  <a:gd name="T84" fmla="*/ 689 w 955"/>
                  <a:gd name="T85" fmla="*/ 654 h 914"/>
                  <a:gd name="T86" fmla="*/ 710 w 955"/>
                  <a:gd name="T87" fmla="*/ 683 h 914"/>
                  <a:gd name="T88" fmla="*/ 726 w 955"/>
                  <a:gd name="T89" fmla="*/ 699 h 914"/>
                  <a:gd name="T90" fmla="*/ 718 w 955"/>
                  <a:gd name="T91" fmla="*/ 682 h 914"/>
                  <a:gd name="T92" fmla="*/ 756 w 955"/>
                  <a:gd name="T93" fmla="*/ 727 h 914"/>
                  <a:gd name="T94" fmla="*/ 762 w 955"/>
                  <a:gd name="T95" fmla="*/ 724 h 914"/>
                  <a:gd name="T96" fmla="*/ 787 w 955"/>
                  <a:gd name="T97" fmla="*/ 756 h 914"/>
                  <a:gd name="T98" fmla="*/ 806 w 955"/>
                  <a:gd name="T99" fmla="*/ 767 h 914"/>
                  <a:gd name="T100" fmla="*/ 791 w 955"/>
                  <a:gd name="T101" fmla="*/ 751 h 914"/>
                  <a:gd name="T102" fmla="*/ 833 w 955"/>
                  <a:gd name="T103" fmla="*/ 800 h 914"/>
                  <a:gd name="T104" fmla="*/ 836 w 955"/>
                  <a:gd name="T105" fmla="*/ 794 h 914"/>
                  <a:gd name="T106" fmla="*/ 863 w 955"/>
                  <a:gd name="T107" fmla="*/ 829 h 914"/>
                  <a:gd name="T108" fmla="*/ 879 w 955"/>
                  <a:gd name="T109" fmla="*/ 836 h 914"/>
                  <a:gd name="T110" fmla="*/ 864 w 955"/>
                  <a:gd name="T111" fmla="*/ 821 h 914"/>
                  <a:gd name="T112" fmla="*/ 909 w 955"/>
                  <a:gd name="T113" fmla="*/ 874 h 914"/>
                  <a:gd name="T114" fmla="*/ 908 w 955"/>
                  <a:gd name="T115" fmla="*/ 864 h 914"/>
                  <a:gd name="T116" fmla="*/ 939 w 955"/>
                  <a:gd name="T117" fmla="*/ 902 h 914"/>
                  <a:gd name="T118" fmla="*/ 952 w 955"/>
                  <a:gd name="T119" fmla="*/ 906 h 914"/>
                  <a:gd name="T120" fmla="*/ 0 w 955"/>
                  <a:gd name="T121" fmla="*/ 4 h 914"/>
                  <a:gd name="T122" fmla="*/ 16 w 955"/>
                  <a:gd name="T123" fmla="*/ 19 h 914"/>
                  <a:gd name="T124" fmla="*/ 10 w 955"/>
                  <a:gd name="T125" fmla="*/ 5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55" h="914">
                    <a:moveTo>
                      <a:pt x="38" y="40"/>
                    </a:moveTo>
                    <a:lnTo>
                      <a:pt x="38" y="41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1" y="43"/>
                    </a:lnTo>
                    <a:lnTo>
                      <a:pt x="41" y="43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4" y="46"/>
                    </a:lnTo>
                    <a:lnTo>
                      <a:pt x="44" y="46"/>
                    </a:lnTo>
                    <a:lnTo>
                      <a:pt x="45" y="47"/>
                    </a:lnTo>
                    <a:lnTo>
                      <a:pt x="45" y="47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7" y="49"/>
                    </a:lnTo>
                    <a:lnTo>
                      <a:pt x="47" y="49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49" y="51"/>
                    </a:lnTo>
                    <a:lnTo>
                      <a:pt x="49" y="51"/>
                    </a:lnTo>
                    <a:lnTo>
                      <a:pt x="50" y="52"/>
                    </a:lnTo>
                    <a:lnTo>
                      <a:pt x="50" y="52"/>
                    </a:lnTo>
                    <a:lnTo>
                      <a:pt x="51" y="53"/>
                    </a:lnTo>
                    <a:lnTo>
                      <a:pt x="51" y="53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3" y="54"/>
                    </a:lnTo>
                    <a:lnTo>
                      <a:pt x="53" y="55"/>
                    </a:lnTo>
                    <a:lnTo>
                      <a:pt x="54" y="55"/>
                    </a:lnTo>
                    <a:lnTo>
                      <a:pt x="54" y="56"/>
                    </a:lnTo>
                    <a:lnTo>
                      <a:pt x="55" y="56"/>
                    </a:lnTo>
                    <a:lnTo>
                      <a:pt x="55" y="57"/>
                    </a:lnTo>
                    <a:lnTo>
                      <a:pt x="56" y="57"/>
                    </a:lnTo>
                    <a:lnTo>
                      <a:pt x="56" y="58"/>
                    </a:lnTo>
                    <a:lnTo>
                      <a:pt x="60" y="53"/>
                    </a:lnTo>
                    <a:lnTo>
                      <a:pt x="60" y="53"/>
                    </a:lnTo>
                    <a:lnTo>
                      <a:pt x="59" y="52"/>
                    </a:lnTo>
                    <a:lnTo>
                      <a:pt x="59" y="52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7" y="50"/>
                    </a:lnTo>
                    <a:lnTo>
                      <a:pt x="57" y="50"/>
                    </a:lnTo>
                    <a:lnTo>
                      <a:pt x="56" y="49"/>
                    </a:lnTo>
                    <a:lnTo>
                      <a:pt x="56" y="49"/>
                    </a:lnTo>
                    <a:lnTo>
                      <a:pt x="56" y="48"/>
                    </a:lnTo>
                    <a:lnTo>
                      <a:pt x="55" y="48"/>
                    </a:lnTo>
                    <a:lnTo>
                      <a:pt x="55" y="47"/>
                    </a:lnTo>
                    <a:lnTo>
                      <a:pt x="54" y="47"/>
                    </a:lnTo>
                    <a:lnTo>
                      <a:pt x="54" y="46"/>
                    </a:lnTo>
                    <a:lnTo>
                      <a:pt x="53" y="46"/>
                    </a:lnTo>
                    <a:lnTo>
                      <a:pt x="53" y="45"/>
                    </a:lnTo>
                    <a:lnTo>
                      <a:pt x="52" y="45"/>
                    </a:lnTo>
                    <a:lnTo>
                      <a:pt x="52" y="44"/>
                    </a:lnTo>
                    <a:lnTo>
                      <a:pt x="51" y="44"/>
                    </a:lnTo>
                    <a:lnTo>
                      <a:pt x="51" y="43"/>
                    </a:lnTo>
                    <a:lnTo>
                      <a:pt x="50" y="43"/>
                    </a:lnTo>
                    <a:lnTo>
                      <a:pt x="50" y="43"/>
                    </a:lnTo>
                    <a:lnTo>
                      <a:pt x="49" y="42"/>
                    </a:lnTo>
                    <a:lnTo>
                      <a:pt x="49" y="42"/>
                    </a:lnTo>
                    <a:lnTo>
                      <a:pt x="48" y="41"/>
                    </a:lnTo>
                    <a:lnTo>
                      <a:pt x="48" y="41"/>
                    </a:lnTo>
                    <a:lnTo>
                      <a:pt x="47" y="40"/>
                    </a:lnTo>
                    <a:lnTo>
                      <a:pt x="47" y="40"/>
                    </a:lnTo>
                    <a:lnTo>
                      <a:pt x="46" y="39"/>
                    </a:lnTo>
                    <a:lnTo>
                      <a:pt x="46" y="39"/>
                    </a:lnTo>
                    <a:lnTo>
                      <a:pt x="45" y="38"/>
                    </a:lnTo>
                    <a:lnTo>
                      <a:pt x="45" y="38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43" y="36"/>
                    </a:lnTo>
                    <a:lnTo>
                      <a:pt x="43" y="36"/>
                    </a:lnTo>
                    <a:lnTo>
                      <a:pt x="42" y="35"/>
                    </a:lnTo>
                    <a:lnTo>
                      <a:pt x="38" y="40"/>
                    </a:lnTo>
                    <a:close/>
                    <a:moveTo>
                      <a:pt x="75" y="76"/>
                    </a:moveTo>
                    <a:lnTo>
                      <a:pt x="75" y="76"/>
                    </a:lnTo>
                    <a:lnTo>
                      <a:pt x="76" y="77"/>
                    </a:lnTo>
                    <a:lnTo>
                      <a:pt x="76" y="77"/>
                    </a:lnTo>
                    <a:lnTo>
                      <a:pt x="77" y="77"/>
                    </a:lnTo>
                    <a:lnTo>
                      <a:pt x="77" y="78"/>
                    </a:lnTo>
                    <a:lnTo>
                      <a:pt x="78" y="78"/>
                    </a:lnTo>
                    <a:lnTo>
                      <a:pt x="78" y="79"/>
                    </a:lnTo>
                    <a:lnTo>
                      <a:pt x="79" y="79"/>
                    </a:lnTo>
                    <a:lnTo>
                      <a:pt x="79" y="80"/>
                    </a:lnTo>
                    <a:lnTo>
                      <a:pt x="80" y="80"/>
                    </a:lnTo>
                    <a:lnTo>
                      <a:pt x="80" y="81"/>
                    </a:lnTo>
                    <a:lnTo>
                      <a:pt x="81" y="81"/>
                    </a:lnTo>
                    <a:lnTo>
                      <a:pt x="81" y="82"/>
                    </a:lnTo>
                    <a:lnTo>
                      <a:pt x="82" y="82"/>
                    </a:lnTo>
                    <a:lnTo>
                      <a:pt x="82" y="83"/>
                    </a:lnTo>
                    <a:lnTo>
                      <a:pt x="83" y="83"/>
                    </a:lnTo>
                    <a:lnTo>
                      <a:pt x="83" y="84"/>
                    </a:lnTo>
                    <a:lnTo>
                      <a:pt x="84" y="84"/>
                    </a:lnTo>
                    <a:lnTo>
                      <a:pt x="84" y="85"/>
                    </a:lnTo>
                    <a:lnTo>
                      <a:pt x="85" y="85"/>
                    </a:lnTo>
                    <a:lnTo>
                      <a:pt x="85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7"/>
                    </a:lnTo>
                    <a:lnTo>
                      <a:pt x="87" y="87"/>
                    </a:lnTo>
                    <a:lnTo>
                      <a:pt x="87" y="88"/>
                    </a:lnTo>
                    <a:lnTo>
                      <a:pt x="88" y="88"/>
                    </a:lnTo>
                    <a:lnTo>
                      <a:pt x="88" y="89"/>
                    </a:lnTo>
                    <a:lnTo>
                      <a:pt x="89" y="89"/>
                    </a:lnTo>
                    <a:lnTo>
                      <a:pt x="89" y="90"/>
                    </a:lnTo>
                    <a:lnTo>
                      <a:pt x="90" y="90"/>
                    </a:lnTo>
                    <a:lnTo>
                      <a:pt x="91" y="91"/>
                    </a:lnTo>
                    <a:lnTo>
                      <a:pt x="91" y="91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8" y="89"/>
                    </a:lnTo>
                    <a:lnTo>
                      <a:pt x="98" y="88"/>
                    </a:lnTo>
                    <a:lnTo>
                      <a:pt x="97" y="88"/>
                    </a:lnTo>
                    <a:lnTo>
                      <a:pt x="97" y="88"/>
                    </a:lnTo>
                    <a:lnTo>
                      <a:pt x="96" y="87"/>
                    </a:lnTo>
                    <a:lnTo>
                      <a:pt x="96" y="87"/>
                    </a:lnTo>
                    <a:lnTo>
                      <a:pt x="95" y="86"/>
                    </a:lnTo>
                    <a:lnTo>
                      <a:pt x="95" y="86"/>
                    </a:lnTo>
                    <a:lnTo>
                      <a:pt x="94" y="85"/>
                    </a:lnTo>
                    <a:lnTo>
                      <a:pt x="94" y="85"/>
                    </a:lnTo>
                    <a:lnTo>
                      <a:pt x="93" y="84"/>
                    </a:lnTo>
                    <a:lnTo>
                      <a:pt x="93" y="84"/>
                    </a:lnTo>
                    <a:lnTo>
                      <a:pt x="92" y="83"/>
                    </a:lnTo>
                    <a:lnTo>
                      <a:pt x="92" y="83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90" y="81"/>
                    </a:lnTo>
                    <a:lnTo>
                      <a:pt x="89" y="81"/>
                    </a:lnTo>
                    <a:lnTo>
                      <a:pt x="89" y="80"/>
                    </a:lnTo>
                    <a:lnTo>
                      <a:pt x="88" y="80"/>
                    </a:lnTo>
                    <a:lnTo>
                      <a:pt x="88" y="79"/>
                    </a:lnTo>
                    <a:lnTo>
                      <a:pt x="87" y="79"/>
                    </a:lnTo>
                    <a:lnTo>
                      <a:pt x="87" y="79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5" y="77"/>
                    </a:lnTo>
                    <a:lnTo>
                      <a:pt x="85" y="77"/>
                    </a:lnTo>
                    <a:lnTo>
                      <a:pt x="84" y="76"/>
                    </a:lnTo>
                    <a:lnTo>
                      <a:pt x="84" y="76"/>
                    </a:lnTo>
                    <a:lnTo>
                      <a:pt x="83" y="75"/>
                    </a:lnTo>
                    <a:lnTo>
                      <a:pt x="83" y="75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81" y="72"/>
                    </a:lnTo>
                    <a:lnTo>
                      <a:pt x="80" y="72"/>
                    </a:lnTo>
                    <a:lnTo>
                      <a:pt x="80" y="71"/>
                    </a:lnTo>
                    <a:lnTo>
                      <a:pt x="79" y="71"/>
                    </a:lnTo>
                    <a:lnTo>
                      <a:pt x="75" y="76"/>
                    </a:lnTo>
                    <a:close/>
                    <a:moveTo>
                      <a:pt x="112" y="111"/>
                    </a:moveTo>
                    <a:lnTo>
                      <a:pt x="112" y="112"/>
                    </a:lnTo>
                    <a:lnTo>
                      <a:pt x="113" y="112"/>
                    </a:lnTo>
                    <a:lnTo>
                      <a:pt x="113" y="113"/>
                    </a:lnTo>
                    <a:lnTo>
                      <a:pt x="114" y="113"/>
                    </a:lnTo>
                    <a:lnTo>
                      <a:pt x="114" y="114"/>
                    </a:lnTo>
                    <a:lnTo>
                      <a:pt x="115" y="114"/>
                    </a:lnTo>
                    <a:lnTo>
                      <a:pt x="115" y="115"/>
                    </a:lnTo>
                    <a:lnTo>
                      <a:pt x="116" y="115"/>
                    </a:lnTo>
                    <a:lnTo>
                      <a:pt x="116" y="116"/>
                    </a:lnTo>
                    <a:lnTo>
                      <a:pt x="117" y="116"/>
                    </a:lnTo>
                    <a:lnTo>
                      <a:pt x="118" y="117"/>
                    </a:lnTo>
                    <a:lnTo>
                      <a:pt x="118" y="117"/>
                    </a:lnTo>
                    <a:lnTo>
                      <a:pt x="119" y="117"/>
                    </a:lnTo>
                    <a:lnTo>
                      <a:pt x="119" y="118"/>
                    </a:lnTo>
                    <a:lnTo>
                      <a:pt x="120" y="118"/>
                    </a:lnTo>
                    <a:lnTo>
                      <a:pt x="120" y="119"/>
                    </a:lnTo>
                    <a:lnTo>
                      <a:pt x="121" y="119"/>
                    </a:lnTo>
                    <a:lnTo>
                      <a:pt x="121" y="120"/>
                    </a:lnTo>
                    <a:lnTo>
                      <a:pt x="122" y="120"/>
                    </a:lnTo>
                    <a:lnTo>
                      <a:pt x="122" y="121"/>
                    </a:lnTo>
                    <a:lnTo>
                      <a:pt x="123" y="121"/>
                    </a:lnTo>
                    <a:lnTo>
                      <a:pt x="123" y="122"/>
                    </a:lnTo>
                    <a:lnTo>
                      <a:pt x="124" y="122"/>
                    </a:lnTo>
                    <a:lnTo>
                      <a:pt x="124" y="123"/>
                    </a:lnTo>
                    <a:lnTo>
                      <a:pt x="125" y="123"/>
                    </a:lnTo>
                    <a:lnTo>
                      <a:pt x="125" y="124"/>
                    </a:lnTo>
                    <a:lnTo>
                      <a:pt x="126" y="124"/>
                    </a:lnTo>
                    <a:lnTo>
                      <a:pt x="126" y="125"/>
                    </a:lnTo>
                    <a:lnTo>
                      <a:pt x="127" y="125"/>
                    </a:lnTo>
                    <a:lnTo>
                      <a:pt x="127" y="126"/>
                    </a:lnTo>
                    <a:lnTo>
                      <a:pt x="128" y="126"/>
                    </a:lnTo>
                    <a:lnTo>
                      <a:pt x="128" y="127"/>
                    </a:lnTo>
                    <a:lnTo>
                      <a:pt x="129" y="127"/>
                    </a:lnTo>
                    <a:lnTo>
                      <a:pt x="129" y="128"/>
                    </a:lnTo>
                    <a:lnTo>
                      <a:pt x="130" y="128"/>
                    </a:lnTo>
                    <a:lnTo>
                      <a:pt x="130" y="129"/>
                    </a:lnTo>
                    <a:lnTo>
                      <a:pt x="131" y="129"/>
                    </a:lnTo>
                    <a:lnTo>
                      <a:pt x="135" y="124"/>
                    </a:lnTo>
                    <a:lnTo>
                      <a:pt x="134" y="124"/>
                    </a:lnTo>
                    <a:lnTo>
                      <a:pt x="134" y="123"/>
                    </a:lnTo>
                    <a:lnTo>
                      <a:pt x="133" y="123"/>
                    </a:lnTo>
                    <a:lnTo>
                      <a:pt x="133" y="122"/>
                    </a:lnTo>
                    <a:lnTo>
                      <a:pt x="132" y="122"/>
                    </a:lnTo>
                    <a:lnTo>
                      <a:pt x="132" y="121"/>
                    </a:lnTo>
                    <a:lnTo>
                      <a:pt x="131" y="121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0" y="120"/>
                    </a:lnTo>
                    <a:lnTo>
                      <a:pt x="130" y="119"/>
                    </a:lnTo>
                    <a:lnTo>
                      <a:pt x="129" y="119"/>
                    </a:lnTo>
                    <a:lnTo>
                      <a:pt x="129" y="118"/>
                    </a:lnTo>
                    <a:lnTo>
                      <a:pt x="128" y="118"/>
                    </a:lnTo>
                    <a:lnTo>
                      <a:pt x="128" y="117"/>
                    </a:lnTo>
                    <a:lnTo>
                      <a:pt x="127" y="117"/>
                    </a:lnTo>
                    <a:lnTo>
                      <a:pt x="127" y="116"/>
                    </a:lnTo>
                    <a:lnTo>
                      <a:pt x="126" y="116"/>
                    </a:lnTo>
                    <a:lnTo>
                      <a:pt x="126" y="115"/>
                    </a:lnTo>
                    <a:lnTo>
                      <a:pt x="125" y="115"/>
                    </a:lnTo>
                    <a:lnTo>
                      <a:pt x="125" y="114"/>
                    </a:lnTo>
                    <a:lnTo>
                      <a:pt x="124" y="114"/>
                    </a:lnTo>
                    <a:lnTo>
                      <a:pt x="124" y="113"/>
                    </a:lnTo>
                    <a:lnTo>
                      <a:pt x="123" y="113"/>
                    </a:lnTo>
                    <a:lnTo>
                      <a:pt x="123" y="112"/>
                    </a:lnTo>
                    <a:lnTo>
                      <a:pt x="122" y="112"/>
                    </a:lnTo>
                    <a:lnTo>
                      <a:pt x="122" y="111"/>
                    </a:lnTo>
                    <a:lnTo>
                      <a:pt x="121" y="111"/>
                    </a:lnTo>
                    <a:lnTo>
                      <a:pt x="121" y="110"/>
                    </a:lnTo>
                    <a:lnTo>
                      <a:pt x="120" y="110"/>
                    </a:lnTo>
                    <a:lnTo>
                      <a:pt x="120" y="110"/>
                    </a:lnTo>
                    <a:lnTo>
                      <a:pt x="119" y="109"/>
                    </a:lnTo>
                    <a:lnTo>
                      <a:pt x="119" y="109"/>
                    </a:lnTo>
                    <a:lnTo>
                      <a:pt x="118" y="108"/>
                    </a:lnTo>
                    <a:lnTo>
                      <a:pt x="118" y="108"/>
                    </a:lnTo>
                    <a:lnTo>
                      <a:pt x="117" y="107"/>
                    </a:lnTo>
                    <a:lnTo>
                      <a:pt x="116" y="107"/>
                    </a:lnTo>
                    <a:lnTo>
                      <a:pt x="112" y="111"/>
                    </a:lnTo>
                    <a:close/>
                    <a:moveTo>
                      <a:pt x="150" y="147"/>
                    </a:moveTo>
                    <a:lnTo>
                      <a:pt x="150" y="148"/>
                    </a:lnTo>
                    <a:lnTo>
                      <a:pt x="151" y="148"/>
                    </a:lnTo>
                    <a:lnTo>
                      <a:pt x="151" y="149"/>
                    </a:lnTo>
                    <a:lnTo>
                      <a:pt x="152" y="149"/>
                    </a:lnTo>
                    <a:lnTo>
                      <a:pt x="152" y="149"/>
                    </a:lnTo>
                    <a:lnTo>
                      <a:pt x="153" y="150"/>
                    </a:lnTo>
                    <a:lnTo>
                      <a:pt x="153" y="150"/>
                    </a:lnTo>
                    <a:lnTo>
                      <a:pt x="154" y="151"/>
                    </a:lnTo>
                    <a:lnTo>
                      <a:pt x="154" y="151"/>
                    </a:lnTo>
                    <a:lnTo>
                      <a:pt x="155" y="152"/>
                    </a:lnTo>
                    <a:lnTo>
                      <a:pt x="155" y="152"/>
                    </a:lnTo>
                    <a:lnTo>
                      <a:pt x="156" y="153"/>
                    </a:lnTo>
                    <a:lnTo>
                      <a:pt x="156" y="153"/>
                    </a:lnTo>
                    <a:lnTo>
                      <a:pt x="157" y="154"/>
                    </a:lnTo>
                    <a:lnTo>
                      <a:pt x="157" y="154"/>
                    </a:lnTo>
                    <a:lnTo>
                      <a:pt x="158" y="155"/>
                    </a:lnTo>
                    <a:lnTo>
                      <a:pt x="158" y="155"/>
                    </a:lnTo>
                    <a:lnTo>
                      <a:pt x="159" y="156"/>
                    </a:lnTo>
                    <a:lnTo>
                      <a:pt x="159" y="156"/>
                    </a:lnTo>
                    <a:lnTo>
                      <a:pt x="160" y="157"/>
                    </a:lnTo>
                    <a:lnTo>
                      <a:pt x="160" y="157"/>
                    </a:lnTo>
                    <a:lnTo>
                      <a:pt x="161" y="158"/>
                    </a:lnTo>
                    <a:lnTo>
                      <a:pt x="161" y="158"/>
                    </a:lnTo>
                    <a:lnTo>
                      <a:pt x="161" y="159"/>
                    </a:lnTo>
                    <a:lnTo>
                      <a:pt x="162" y="159"/>
                    </a:lnTo>
                    <a:lnTo>
                      <a:pt x="162" y="160"/>
                    </a:lnTo>
                    <a:lnTo>
                      <a:pt x="163" y="160"/>
                    </a:lnTo>
                    <a:lnTo>
                      <a:pt x="163" y="161"/>
                    </a:lnTo>
                    <a:lnTo>
                      <a:pt x="164" y="161"/>
                    </a:lnTo>
                    <a:lnTo>
                      <a:pt x="164" y="162"/>
                    </a:lnTo>
                    <a:lnTo>
                      <a:pt x="165" y="162"/>
                    </a:lnTo>
                    <a:lnTo>
                      <a:pt x="165" y="162"/>
                    </a:lnTo>
                    <a:lnTo>
                      <a:pt x="166" y="163"/>
                    </a:lnTo>
                    <a:lnTo>
                      <a:pt x="166" y="163"/>
                    </a:lnTo>
                    <a:lnTo>
                      <a:pt x="167" y="164"/>
                    </a:lnTo>
                    <a:lnTo>
                      <a:pt x="167" y="164"/>
                    </a:lnTo>
                    <a:lnTo>
                      <a:pt x="168" y="165"/>
                    </a:lnTo>
                    <a:lnTo>
                      <a:pt x="173" y="160"/>
                    </a:lnTo>
                    <a:lnTo>
                      <a:pt x="172" y="160"/>
                    </a:lnTo>
                    <a:lnTo>
                      <a:pt x="171" y="159"/>
                    </a:lnTo>
                    <a:lnTo>
                      <a:pt x="171" y="159"/>
                    </a:lnTo>
                    <a:lnTo>
                      <a:pt x="170" y="158"/>
                    </a:lnTo>
                    <a:lnTo>
                      <a:pt x="170" y="158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8" y="156"/>
                    </a:lnTo>
                    <a:lnTo>
                      <a:pt x="168" y="156"/>
                    </a:lnTo>
                    <a:lnTo>
                      <a:pt x="167" y="155"/>
                    </a:lnTo>
                    <a:lnTo>
                      <a:pt x="167" y="155"/>
                    </a:lnTo>
                    <a:lnTo>
                      <a:pt x="166" y="155"/>
                    </a:lnTo>
                    <a:lnTo>
                      <a:pt x="166" y="154"/>
                    </a:lnTo>
                    <a:lnTo>
                      <a:pt x="165" y="153"/>
                    </a:lnTo>
                    <a:lnTo>
                      <a:pt x="165" y="153"/>
                    </a:lnTo>
                    <a:lnTo>
                      <a:pt x="164" y="152"/>
                    </a:lnTo>
                    <a:lnTo>
                      <a:pt x="164" y="152"/>
                    </a:lnTo>
                    <a:lnTo>
                      <a:pt x="163" y="151"/>
                    </a:lnTo>
                    <a:lnTo>
                      <a:pt x="163" y="151"/>
                    </a:lnTo>
                    <a:lnTo>
                      <a:pt x="162" y="151"/>
                    </a:lnTo>
                    <a:lnTo>
                      <a:pt x="162" y="150"/>
                    </a:lnTo>
                    <a:lnTo>
                      <a:pt x="161" y="150"/>
                    </a:lnTo>
                    <a:lnTo>
                      <a:pt x="161" y="149"/>
                    </a:lnTo>
                    <a:lnTo>
                      <a:pt x="160" y="149"/>
                    </a:lnTo>
                    <a:lnTo>
                      <a:pt x="160" y="148"/>
                    </a:lnTo>
                    <a:lnTo>
                      <a:pt x="159" y="148"/>
                    </a:lnTo>
                    <a:lnTo>
                      <a:pt x="159" y="147"/>
                    </a:lnTo>
                    <a:lnTo>
                      <a:pt x="158" y="147"/>
                    </a:lnTo>
                    <a:lnTo>
                      <a:pt x="158" y="146"/>
                    </a:lnTo>
                    <a:lnTo>
                      <a:pt x="157" y="146"/>
                    </a:lnTo>
                    <a:lnTo>
                      <a:pt x="157" y="145"/>
                    </a:lnTo>
                    <a:lnTo>
                      <a:pt x="156" y="145"/>
                    </a:lnTo>
                    <a:lnTo>
                      <a:pt x="156" y="144"/>
                    </a:lnTo>
                    <a:lnTo>
                      <a:pt x="156" y="144"/>
                    </a:lnTo>
                    <a:lnTo>
                      <a:pt x="155" y="143"/>
                    </a:lnTo>
                    <a:lnTo>
                      <a:pt x="155" y="143"/>
                    </a:lnTo>
                    <a:lnTo>
                      <a:pt x="154" y="142"/>
                    </a:lnTo>
                    <a:lnTo>
                      <a:pt x="150" y="147"/>
                    </a:lnTo>
                    <a:close/>
                    <a:moveTo>
                      <a:pt x="187" y="183"/>
                    </a:moveTo>
                    <a:lnTo>
                      <a:pt x="187" y="183"/>
                    </a:lnTo>
                    <a:lnTo>
                      <a:pt x="187" y="184"/>
                    </a:lnTo>
                    <a:lnTo>
                      <a:pt x="188" y="184"/>
                    </a:lnTo>
                    <a:lnTo>
                      <a:pt x="188" y="185"/>
                    </a:lnTo>
                    <a:lnTo>
                      <a:pt x="189" y="185"/>
                    </a:lnTo>
                    <a:lnTo>
                      <a:pt x="189" y="185"/>
                    </a:lnTo>
                    <a:lnTo>
                      <a:pt x="190" y="186"/>
                    </a:lnTo>
                    <a:lnTo>
                      <a:pt x="190" y="186"/>
                    </a:lnTo>
                    <a:lnTo>
                      <a:pt x="191" y="187"/>
                    </a:lnTo>
                    <a:lnTo>
                      <a:pt x="191" y="187"/>
                    </a:lnTo>
                    <a:lnTo>
                      <a:pt x="192" y="188"/>
                    </a:lnTo>
                    <a:lnTo>
                      <a:pt x="192" y="188"/>
                    </a:lnTo>
                    <a:lnTo>
                      <a:pt x="193" y="189"/>
                    </a:lnTo>
                    <a:lnTo>
                      <a:pt x="193" y="189"/>
                    </a:lnTo>
                    <a:lnTo>
                      <a:pt x="194" y="190"/>
                    </a:lnTo>
                    <a:lnTo>
                      <a:pt x="194" y="190"/>
                    </a:lnTo>
                    <a:lnTo>
                      <a:pt x="195" y="191"/>
                    </a:lnTo>
                    <a:lnTo>
                      <a:pt x="195" y="191"/>
                    </a:lnTo>
                    <a:lnTo>
                      <a:pt x="196" y="192"/>
                    </a:lnTo>
                    <a:lnTo>
                      <a:pt x="196" y="192"/>
                    </a:lnTo>
                    <a:lnTo>
                      <a:pt x="197" y="193"/>
                    </a:lnTo>
                    <a:lnTo>
                      <a:pt x="197" y="193"/>
                    </a:lnTo>
                    <a:lnTo>
                      <a:pt x="198" y="194"/>
                    </a:lnTo>
                    <a:lnTo>
                      <a:pt x="198" y="194"/>
                    </a:lnTo>
                    <a:lnTo>
                      <a:pt x="199" y="194"/>
                    </a:lnTo>
                    <a:lnTo>
                      <a:pt x="200" y="195"/>
                    </a:lnTo>
                    <a:lnTo>
                      <a:pt x="200" y="195"/>
                    </a:lnTo>
                    <a:lnTo>
                      <a:pt x="201" y="196"/>
                    </a:lnTo>
                    <a:lnTo>
                      <a:pt x="201" y="196"/>
                    </a:lnTo>
                    <a:lnTo>
                      <a:pt x="202" y="197"/>
                    </a:lnTo>
                    <a:lnTo>
                      <a:pt x="202" y="197"/>
                    </a:lnTo>
                    <a:lnTo>
                      <a:pt x="203" y="198"/>
                    </a:lnTo>
                    <a:lnTo>
                      <a:pt x="203" y="198"/>
                    </a:lnTo>
                    <a:lnTo>
                      <a:pt x="204" y="199"/>
                    </a:lnTo>
                    <a:lnTo>
                      <a:pt x="204" y="199"/>
                    </a:lnTo>
                    <a:lnTo>
                      <a:pt x="205" y="200"/>
                    </a:lnTo>
                    <a:lnTo>
                      <a:pt x="205" y="200"/>
                    </a:lnTo>
                    <a:lnTo>
                      <a:pt x="205" y="200"/>
                    </a:lnTo>
                    <a:lnTo>
                      <a:pt x="210" y="196"/>
                    </a:lnTo>
                    <a:lnTo>
                      <a:pt x="209" y="196"/>
                    </a:lnTo>
                    <a:lnTo>
                      <a:pt x="209" y="195"/>
                    </a:lnTo>
                    <a:lnTo>
                      <a:pt x="208" y="195"/>
                    </a:lnTo>
                    <a:lnTo>
                      <a:pt x="208" y="194"/>
                    </a:lnTo>
                    <a:lnTo>
                      <a:pt x="207" y="194"/>
                    </a:lnTo>
                    <a:lnTo>
                      <a:pt x="207" y="193"/>
                    </a:lnTo>
                    <a:lnTo>
                      <a:pt x="206" y="193"/>
                    </a:lnTo>
                    <a:lnTo>
                      <a:pt x="206" y="192"/>
                    </a:lnTo>
                    <a:lnTo>
                      <a:pt x="205" y="192"/>
                    </a:lnTo>
                    <a:lnTo>
                      <a:pt x="205" y="191"/>
                    </a:lnTo>
                    <a:lnTo>
                      <a:pt x="205" y="191"/>
                    </a:lnTo>
                    <a:lnTo>
                      <a:pt x="204" y="190"/>
                    </a:lnTo>
                    <a:lnTo>
                      <a:pt x="204" y="190"/>
                    </a:lnTo>
                    <a:lnTo>
                      <a:pt x="203" y="189"/>
                    </a:lnTo>
                    <a:lnTo>
                      <a:pt x="203" y="189"/>
                    </a:lnTo>
                    <a:lnTo>
                      <a:pt x="202" y="188"/>
                    </a:lnTo>
                    <a:lnTo>
                      <a:pt x="202" y="188"/>
                    </a:lnTo>
                    <a:lnTo>
                      <a:pt x="201" y="187"/>
                    </a:lnTo>
                    <a:lnTo>
                      <a:pt x="201" y="187"/>
                    </a:lnTo>
                    <a:lnTo>
                      <a:pt x="200" y="187"/>
                    </a:lnTo>
                    <a:lnTo>
                      <a:pt x="200" y="186"/>
                    </a:lnTo>
                    <a:lnTo>
                      <a:pt x="199" y="186"/>
                    </a:lnTo>
                    <a:lnTo>
                      <a:pt x="198" y="185"/>
                    </a:lnTo>
                    <a:lnTo>
                      <a:pt x="198" y="185"/>
                    </a:lnTo>
                    <a:lnTo>
                      <a:pt x="197" y="184"/>
                    </a:lnTo>
                    <a:lnTo>
                      <a:pt x="197" y="184"/>
                    </a:lnTo>
                    <a:lnTo>
                      <a:pt x="196" y="183"/>
                    </a:lnTo>
                    <a:lnTo>
                      <a:pt x="196" y="183"/>
                    </a:lnTo>
                    <a:lnTo>
                      <a:pt x="195" y="182"/>
                    </a:lnTo>
                    <a:lnTo>
                      <a:pt x="195" y="182"/>
                    </a:lnTo>
                    <a:lnTo>
                      <a:pt x="194" y="181"/>
                    </a:lnTo>
                    <a:lnTo>
                      <a:pt x="194" y="181"/>
                    </a:lnTo>
                    <a:lnTo>
                      <a:pt x="193" y="180"/>
                    </a:lnTo>
                    <a:lnTo>
                      <a:pt x="193" y="180"/>
                    </a:lnTo>
                    <a:lnTo>
                      <a:pt x="192" y="179"/>
                    </a:lnTo>
                    <a:lnTo>
                      <a:pt x="192" y="179"/>
                    </a:lnTo>
                    <a:lnTo>
                      <a:pt x="191" y="178"/>
                    </a:lnTo>
                    <a:lnTo>
                      <a:pt x="191" y="178"/>
                    </a:lnTo>
                    <a:lnTo>
                      <a:pt x="187" y="183"/>
                    </a:lnTo>
                    <a:close/>
                    <a:moveTo>
                      <a:pt x="224" y="218"/>
                    </a:moveTo>
                    <a:lnTo>
                      <a:pt x="224" y="219"/>
                    </a:lnTo>
                    <a:lnTo>
                      <a:pt x="225" y="219"/>
                    </a:lnTo>
                    <a:lnTo>
                      <a:pt x="225" y="220"/>
                    </a:lnTo>
                    <a:lnTo>
                      <a:pt x="226" y="220"/>
                    </a:lnTo>
                    <a:lnTo>
                      <a:pt x="226" y="221"/>
                    </a:lnTo>
                    <a:lnTo>
                      <a:pt x="227" y="221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9" y="223"/>
                    </a:lnTo>
                    <a:lnTo>
                      <a:pt x="229" y="223"/>
                    </a:lnTo>
                    <a:lnTo>
                      <a:pt x="230" y="224"/>
                    </a:lnTo>
                    <a:lnTo>
                      <a:pt x="230" y="224"/>
                    </a:lnTo>
                    <a:lnTo>
                      <a:pt x="231" y="225"/>
                    </a:lnTo>
                    <a:lnTo>
                      <a:pt x="231" y="225"/>
                    </a:lnTo>
                    <a:lnTo>
                      <a:pt x="232" y="225"/>
                    </a:lnTo>
                    <a:lnTo>
                      <a:pt x="232" y="226"/>
                    </a:lnTo>
                    <a:lnTo>
                      <a:pt x="233" y="226"/>
                    </a:lnTo>
                    <a:lnTo>
                      <a:pt x="233" y="227"/>
                    </a:lnTo>
                    <a:lnTo>
                      <a:pt x="234" y="227"/>
                    </a:lnTo>
                    <a:lnTo>
                      <a:pt x="234" y="228"/>
                    </a:lnTo>
                    <a:lnTo>
                      <a:pt x="235" y="228"/>
                    </a:lnTo>
                    <a:lnTo>
                      <a:pt x="235" y="229"/>
                    </a:lnTo>
                    <a:lnTo>
                      <a:pt x="236" y="229"/>
                    </a:lnTo>
                    <a:lnTo>
                      <a:pt x="236" y="230"/>
                    </a:lnTo>
                    <a:lnTo>
                      <a:pt x="236" y="230"/>
                    </a:lnTo>
                    <a:lnTo>
                      <a:pt x="237" y="231"/>
                    </a:lnTo>
                    <a:lnTo>
                      <a:pt x="237" y="231"/>
                    </a:lnTo>
                    <a:lnTo>
                      <a:pt x="238" y="232"/>
                    </a:lnTo>
                    <a:lnTo>
                      <a:pt x="238" y="232"/>
                    </a:lnTo>
                    <a:lnTo>
                      <a:pt x="239" y="233"/>
                    </a:lnTo>
                    <a:lnTo>
                      <a:pt x="239" y="233"/>
                    </a:lnTo>
                    <a:lnTo>
                      <a:pt x="240" y="234"/>
                    </a:lnTo>
                    <a:lnTo>
                      <a:pt x="240" y="234"/>
                    </a:lnTo>
                    <a:lnTo>
                      <a:pt x="241" y="235"/>
                    </a:lnTo>
                    <a:lnTo>
                      <a:pt x="241" y="235"/>
                    </a:lnTo>
                    <a:lnTo>
                      <a:pt x="242" y="236"/>
                    </a:lnTo>
                    <a:lnTo>
                      <a:pt x="242" y="236"/>
                    </a:lnTo>
                    <a:lnTo>
                      <a:pt x="247" y="231"/>
                    </a:lnTo>
                    <a:lnTo>
                      <a:pt x="246" y="231"/>
                    </a:lnTo>
                    <a:lnTo>
                      <a:pt x="246" y="230"/>
                    </a:lnTo>
                    <a:lnTo>
                      <a:pt x="245" y="230"/>
                    </a:lnTo>
                    <a:lnTo>
                      <a:pt x="245" y="229"/>
                    </a:lnTo>
                    <a:lnTo>
                      <a:pt x="244" y="229"/>
                    </a:lnTo>
                    <a:lnTo>
                      <a:pt x="244" y="228"/>
                    </a:lnTo>
                    <a:lnTo>
                      <a:pt x="243" y="228"/>
                    </a:lnTo>
                    <a:lnTo>
                      <a:pt x="243" y="228"/>
                    </a:lnTo>
                    <a:lnTo>
                      <a:pt x="242" y="227"/>
                    </a:lnTo>
                    <a:lnTo>
                      <a:pt x="242" y="227"/>
                    </a:lnTo>
                    <a:lnTo>
                      <a:pt x="241" y="226"/>
                    </a:lnTo>
                    <a:lnTo>
                      <a:pt x="241" y="226"/>
                    </a:lnTo>
                    <a:lnTo>
                      <a:pt x="240" y="225"/>
                    </a:lnTo>
                    <a:lnTo>
                      <a:pt x="240" y="225"/>
                    </a:lnTo>
                    <a:lnTo>
                      <a:pt x="239" y="224"/>
                    </a:lnTo>
                    <a:lnTo>
                      <a:pt x="239" y="224"/>
                    </a:lnTo>
                    <a:lnTo>
                      <a:pt x="238" y="223"/>
                    </a:lnTo>
                    <a:lnTo>
                      <a:pt x="238" y="223"/>
                    </a:lnTo>
                    <a:lnTo>
                      <a:pt x="237" y="222"/>
                    </a:lnTo>
                    <a:lnTo>
                      <a:pt x="237" y="222"/>
                    </a:lnTo>
                    <a:lnTo>
                      <a:pt x="236" y="221"/>
                    </a:lnTo>
                    <a:lnTo>
                      <a:pt x="236" y="221"/>
                    </a:lnTo>
                    <a:lnTo>
                      <a:pt x="235" y="220"/>
                    </a:lnTo>
                    <a:lnTo>
                      <a:pt x="235" y="220"/>
                    </a:lnTo>
                    <a:lnTo>
                      <a:pt x="234" y="219"/>
                    </a:lnTo>
                    <a:lnTo>
                      <a:pt x="234" y="219"/>
                    </a:lnTo>
                    <a:lnTo>
                      <a:pt x="233" y="218"/>
                    </a:lnTo>
                    <a:lnTo>
                      <a:pt x="233" y="218"/>
                    </a:lnTo>
                    <a:lnTo>
                      <a:pt x="232" y="218"/>
                    </a:lnTo>
                    <a:lnTo>
                      <a:pt x="232" y="217"/>
                    </a:lnTo>
                    <a:lnTo>
                      <a:pt x="231" y="217"/>
                    </a:lnTo>
                    <a:lnTo>
                      <a:pt x="231" y="216"/>
                    </a:lnTo>
                    <a:lnTo>
                      <a:pt x="231" y="216"/>
                    </a:lnTo>
                    <a:lnTo>
                      <a:pt x="230" y="215"/>
                    </a:lnTo>
                    <a:lnTo>
                      <a:pt x="230" y="215"/>
                    </a:lnTo>
                    <a:lnTo>
                      <a:pt x="229" y="214"/>
                    </a:lnTo>
                    <a:lnTo>
                      <a:pt x="229" y="214"/>
                    </a:lnTo>
                    <a:lnTo>
                      <a:pt x="224" y="218"/>
                    </a:lnTo>
                    <a:close/>
                    <a:moveTo>
                      <a:pt x="261" y="254"/>
                    </a:moveTo>
                    <a:lnTo>
                      <a:pt x="262" y="255"/>
                    </a:lnTo>
                    <a:lnTo>
                      <a:pt x="262" y="255"/>
                    </a:lnTo>
                    <a:lnTo>
                      <a:pt x="263" y="256"/>
                    </a:lnTo>
                    <a:lnTo>
                      <a:pt x="263" y="256"/>
                    </a:lnTo>
                    <a:lnTo>
                      <a:pt x="264" y="257"/>
                    </a:lnTo>
                    <a:lnTo>
                      <a:pt x="264" y="257"/>
                    </a:lnTo>
                    <a:lnTo>
                      <a:pt x="265" y="257"/>
                    </a:lnTo>
                    <a:lnTo>
                      <a:pt x="265" y="258"/>
                    </a:lnTo>
                    <a:lnTo>
                      <a:pt x="266" y="258"/>
                    </a:lnTo>
                    <a:lnTo>
                      <a:pt x="266" y="259"/>
                    </a:lnTo>
                    <a:lnTo>
                      <a:pt x="267" y="259"/>
                    </a:lnTo>
                    <a:lnTo>
                      <a:pt x="267" y="260"/>
                    </a:lnTo>
                    <a:lnTo>
                      <a:pt x="268" y="261"/>
                    </a:lnTo>
                    <a:lnTo>
                      <a:pt x="268" y="261"/>
                    </a:lnTo>
                    <a:lnTo>
                      <a:pt x="269" y="261"/>
                    </a:lnTo>
                    <a:lnTo>
                      <a:pt x="269" y="262"/>
                    </a:lnTo>
                    <a:lnTo>
                      <a:pt x="270" y="262"/>
                    </a:lnTo>
                    <a:lnTo>
                      <a:pt x="270" y="263"/>
                    </a:lnTo>
                    <a:lnTo>
                      <a:pt x="271" y="263"/>
                    </a:lnTo>
                    <a:lnTo>
                      <a:pt x="271" y="264"/>
                    </a:lnTo>
                    <a:lnTo>
                      <a:pt x="272" y="264"/>
                    </a:lnTo>
                    <a:lnTo>
                      <a:pt x="272" y="265"/>
                    </a:lnTo>
                    <a:lnTo>
                      <a:pt x="273" y="265"/>
                    </a:lnTo>
                    <a:lnTo>
                      <a:pt x="273" y="266"/>
                    </a:lnTo>
                    <a:lnTo>
                      <a:pt x="274" y="266"/>
                    </a:lnTo>
                    <a:lnTo>
                      <a:pt x="274" y="267"/>
                    </a:lnTo>
                    <a:lnTo>
                      <a:pt x="275" y="267"/>
                    </a:lnTo>
                    <a:lnTo>
                      <a:pt x="275" y="268"/>
                    </a:lnTo>
                    <a:lnTo>
                      <a:pt x="276" y="268"/>
                    </a:lnTo>
                    <a:lnTo>
                      <a:pt x="276" y="269"/>
                    </a:lnTo>
                    <a:lnTo>
                      <a:pt x="277" y="269"/>
                    </a:lnTo>
                    <a:lnTo>
                      <a:pt x="277" y="270"/>
                    </a:lnTo>
                    <a:lnTo>
                      <a:pt x="278" y="270"/>
                    </a:lnTo>
                    <a:lnTo>
                      <a:pt x="278" y="270"/>
                    </a:lnTo>
                    <a:lnTo>
                      <a:pt x="279" y="271"/>
                    </a:lnTo>
                    <a:lnTo>
                      <a:pt x="279" y="271"/>
                    </a:lnTo>
                    <a:lnTo>
                      <a:pt x="280" y="272"/>
                    </a:lnTo>
                    <a:lnTo>
                      <a:pt x="284" y="267"/>
                    </a:lnTo>
                    <a:lnTo>
                      <a:pt x="284" y="267"/>
                    </a:lnTo>
                    <a:lnTo>
                      <a:pt x="283" y="266"/>
                    </a:lnTo>
                    <a:lnTo>
                      <a:pt x="283" y="266"/>
                    </a:lnTo>
                    <a:lnTo>
                      <a:pt x="282" y="265"/>
                    </a:lnTo>
                    <a:lnTo>
                      <a:pt x="282" y="265"/>
                    </a:lnTo>
                    <a:lnTo>
                      <a:pt x="281" y="264"/>
                    </a:lnTo>
                    <a:lnTo>
                      <a:pt x="281" y="264"/>
                    </a:lnTo>
                    <a:lnTo>
                      <a:pt x="280" y="263"/>
                    </a:lnTo>
                    <a:lnTo>
                      <a:pt x="280" y="263"/>
                    </a:lnTo>
                    <a:lnTo>
                      <a:pt x="279" y="263"/>
                    </a:lnTo>
                    <a:lnTo>
                      <a:pt x="279" y="262"/>
                    </a:lnTo>
                    <a:lnTo>
                      <a:pt x="278" y="262"/>
                    </a:lnTo>
                    <a:lnTo>
                      <a:pt x="278" y="261"/>
                    </a:lnTo>
                    <a:lnTo>
                      <a:pt x="277" y="261"/>
                    </a:lnTo>
                    <a:lnTo>
                      <a:pt x="277" y="260"/>
                    </a:lnTo>
                    <a:lnTo>
                      <a:pt x="276" y="259"/>
                    </a:lnTo>
                    <a:lnTo>
                      <a:pt x="276" y="259"/>
                    </a:lnTo>
                    <a:lnTo>
                      <a:pt x="275" y="259"/>
                    </a:lnTo>
                    <a:lnTo>
                      <a:pt x="275" y="258"/>
                    </a:lnTo>
                    <a:lnTo>
                      <a:pt x="274" y="258"/>
                    </a:lnTo>
                    <a:lnTo>
                      <a:pt x="274" y="257"/>
                    </a:lnTo>
                    <a:lnTo>
                      <a:pt x="273" y="257"/>
                    </a:lnTo>
                    <a:lnTo>
                      <a:pt x="273" y="256"/>
                    </a:lnTo>
                    <a:lnTo>
                      <a:pt x="272" y="256"/>
                    </a:lnTo>
                    <a:lnTo>
                      <a:pt x="272" y="255"/>
                    </a:lnTo>
                    <a:lnTo>
                      <a:pt x="271" y="255"/>
                    </a:lnTo>
                    <a:lnTo>
                      <a:pt x="271" y="254"/>
                    </a:lnTo>
                    <a:lnTo>
                      <a:pt x="270" y="254"/>
                    </a:lnTo>
                    <a:lnTo>
                      <a:pt x="270" y="253"/>
                    </a:lnTo>
                    <a:lnTo>
                      <a:pt x="269" y="253"/>
                    </a:lnTo>
                    <a:lnTo>
                      <a:pt x="269" y="252"/>
                    </a:lnTo>
                    <a:lnTo>
                      <a:pt x="268" y="252"/>
                    </a:lnTo>
                    <a:lnTo>
                      <a:pt x="268" y="251"/>
                    </a:lnTo>
                    <a:lnTo>
                      <a:pt x="267" y="251"/>
                    </a:lnTo>
                    <a:lnTo>
                      <a:pt x="267" y="250"/>
                    </a:lnTo>
                    <a:lnTo>
                      <a:pt x="266" y="250"/>
                    </a:lnTo>
                    <a:lnTo>
                      <a:pt x="266" y="250"/>
                    </a:lnTo>
                    <a:lnTo>
                      <a:pt x="261" y="254"/>
                    </a:lnTo>
                    <a:close/>
                    <a:moveTo>
                      <a:pt x="299" y="290"/>
                    </a:moveTo>
                    <a:lnTo>
                      <a:pt x="299" y="290"/>
                    </a:lnTo>
                    <a:lnTo>
                      <a:pt x="299" y="291"/>
                    </a:lnTo>
                    <a:lnTo>
                      <a:pt x="300" y="291"/>
                    </a:lnTo>
                    <a:lnTo>
                      <a:pt x="300" y="292"/>
                    </a:lnTo>
                    <a:lnTo>
                      <a:pt x="301" y="292"/>
                    </a:lnTo>
                    <a:lnTo>
                      <a:pt x="301" y="292"/>
                    </a:lnTo>
                    <a:lnTo>
                      <a:pt x="302" y="293"/>
                    </a:lnTo>
                    <a:lnTo>
                      <a:pt x="302" y="293"/>
                    </a:lnTo>
                    <a:lnTo>
                      <a:pt x="303" y="294"/>
                    </a:lnTo>
                    <a:lnTo>
                      <a:pt x="303" y="294"/>
                    </a:lnTo>
                    <a:lnTo>
                      <a:pt x="304" y="295"/>
                    </a:lnTo>
                    <a:lnTo>
                      <a:pt x="304" y="295"/>
                    </a:lnTo>
                    <a:lnTo>
                      <a:pt x="305" y="296"/>
                    </a:lnTo>
                    <a:lnTo>
                      <a:pt x="305" y="296"/>
                    </a:lnTo>
                    <a:lnTo>
                      <a:pt x="306" y="297"/>
                    </a:lnTo>
                    <a:lnTo>
                      <a:pt x="306" y="297"/>
                    </a:lnTo>
                    <a:lnTo>
                      <a:pt x="307" y="298"/>
                    </a:lnTo>
                    <a:lnTo>
                      <a:pt x="307" y="298"/>
                    </a:lnTo>
                    <a:lnTo>
                      <a:pt x="308" y="299"/>
                    </a:lnTo>
                    <a:lnTo>
                      <a:pt x="308" y="299"/>
                    </a:lnTo>
                    <a:lnTo>
                      <a:pt x="309" y="300"/>
                    </a:lnTo>
                    <a:lnTo>
                      <a:pt x="310" y="300"/>
                    </a:lnTo>
                    <a:lnTo>
                      <a:pt x="310" y="301"/>
                    </a:lnTo>
                    <a:lnTo>
                      <a:pt x="311" y="301"/>
                    </a:lnTo>
                    <a:lnTo>
                      <a:pt x="311" y="302"/>
                    </a:lnTo>
                    <a:lnTo>
                      <a:pt x="311" y="302"/>
                    </a:lnTo>
                    <a:lnTo>
                      <a:pt x="312" y="302"/>
                    </a:lnTo>
                    <a:lnTo>
                      <a:pt x="312" y="303"/>
                    </a:lnTo>
                    <a:lnTo>
                      <a:pt x="313" y="303"/>
                    </a:lnTo>
                    <a:lnTo>
                      <a:pt x="313" y="304"/>
                    </a:lnTo>
                    <a:lnTo>
                      <a:pt x="314" y="304"/>
                    </a:lnTo>
                    <a:lnTo>
                      <a:pt x="314" y="305"/>
                    </a:lnTo>
                    <a:lnTo>
                      <a:pt x="315" y="305"/>
                    </a:lnTo>
                    <a:lnTo>
                      <a:pt x="315" y="306"/>
                    </a:lnTo>
                    <a:lnTo>
                      <a:pt x="316" y="306"/>
                    </a:lnTo>
                    <a:lnTo>
                      <a:pt x="316" y="307"/>
                    </a:lnTo>
                    <a:lnTo>
                      <a:pt x="317" y="307"/>
                    </a:lnTo>
                    <a:lnTo>
                      <a:pt x="317" y="307"/>
                    </a:lnTo>
                    <a:lnTo>
                      <a:pt x="322" y="303"/>
                    </a:lnTo>
                    <a:lnTo>
                      <a:pt x="321" y="303"/>
                    </a:lnTo>
                    <a:lnTo>
                      <a:pt x="321" y="302"/>
                    </a:lnTo>
                    <a:lnTo>
                      <a:pt x="320" y="302"/>
                    </a:lnTo>
                    <a:lnTo>
                      <a:pt x="320" y="301"/>
                    </a:lnTo>
                    <a:lnTo>
                      <a:pt x="319" y="301"/>
                    </a:lnTo>
                    <a:lnTo>
                      <a:pt x="319" y="300"/>
                    </a:lnTo>
                    <a:lnTo>
                      <a:pt x="318" y="300"/>
                    </a:lnTo>
                    <a:lnTo>
                      <a:pt x="318" y="299"/>
                    </a:lnTo>
                    <a:lnTo>
                      <a:pt x="317" y="299"/>
                    </a:lnTo>
                    <a:lnTo>
                      <a:pt x="317" y="298"/>
                    </a:lnTo>
                    <a:lnTo>
                      <a:pt x="316" y="298"/>
                    </a:lnTo>
                    <a:lnTo>
                      <a:pt x="316" y="297"/>
                    </a:lnTo>
                    <a:lnTo>
                      <a:pt x="315" y="297"/>
                    </a:lnTo>
                    <a:lnTo>
                      <a:pt x="315" y="296"/>
                    </a:lnTo>
                    <a:lnTo>
                      <a:pt x="314" y="296"/>
                    </a:lnTo>
                    <a:lnTo>
                      <a:pt x="314" y="295"/>
                    </a:lnTo>
                    <a:lnTo>
                      <a:pt x="313" y="295"/>
                    </a:lnTo>
                    <a:lnTo>
                      <a:pt x="313" y="295"/>
                    </a:lnTo>
                    <a:lnTo>
                      <a:pt x="312" y="294"/>
                    </a:lnTo>
                    <a:lnTo>
                      <a:pt x="312" y="294"/>
                    </a:lnTo>
                    <a:lnTo>
                      <a:pt x="311" y="293"/>
                    </a:lnTo>
                    <a:lnTo>
                      <a:pt x="311" y="293"/>
                    </a:lnTo>
                    <a:lnTo>
                      <a:pt x="310" y="292"/>
                    </a:lnTo>
                    <a:lnTo>
                      <a:pt x="310" y="292"/>
                    </a:lnTo>
                    <a:lnTo>
                      <a:pt x="309" y="291"/>
                    </a:lnTo>
                    <a:lnTo>
                      <a:pt x="309" y="291"/>
                    </a:lnTo>
                    <a:lnTo>
                      <a:pt x="308" y="290"/>
                    </a:lnTo>
                    <a:lnTo>
                      <a:pt x="308" y="290"/>
                    </a:lnTo>
                    <a:lnTo>
                      <a:pt x="307" y="289"/>
                    </a:lnTo>
                    <a:lnTo>
                      <a:pt x="307" y="289"/>
                    </a:lnTo>
                    <a:lnTo>
                      <a:pt x="306" y="288"/>
                    </a:lnTo>
                    <a:lnTo>
                      <a:pt x="306" y="288"/>
                    </a:lnTo>
                    <a:lnTo>
                      <a:pt x="305" y="287"/>
                    </a:lnTo>
                    <a:lnTo>
                      <a:pt x="305" y="287"/>
                    </a:lnTo>
                    <a:lnTo>
                      <a:pt x="304" y="286"/>
                    </a:lnTo>
                    <a:lnTo>
                      <a:pt x="304" y="286"/>
                    </a:lnTo>
                    <a:lnTo>
                      <a:pt x="303" y="285"/>
                    </a:lnTo>
                    <a:lnTo>
                      <a:pt x="303" y="285"/>
                    </a:lnTo>
                    <a:lnTo>
                      <a:pt x="299" y="290"/>
                    </a:lnTo>
                    <a:close/>
                    <a:moveTo>
                      <a:pt x="336" y="325"/>
                    </a:moveTo>
                    <a:lnTo>
                      <a:pt x="337" y="326"/>
                    </a:lnTo>
                    <a:lnTo>
                      <a:pt x="337" y="326"/>
                    </a:lnTo>
                    <a:lnTo>
                      <a:pt x="337" y="327"/>
                    </a:lnTo>
                    <a:lnTo>
                      <a:pt x="338" y="327"/>
                    </a:lnTo>
                    <a:lnTo>
                      <a:pt x="338" y="328"/>
                    </a:lnTo>
                    <a:lnTo>
                      <a:pt x="339" y="328"/>
                    </a:lnTo>
                    <a:lnTo>
                      <a:pt x="339" y="329"/>
                    </a:lnTo>
                    <a:lnTo>
                      <a:pt x="340" y="329"/>
                    </a:lnTo>
                    <a:lnTo>
                      <a:pt x="340" y="330"/>
                    </a:lnTo>
                    <a:lnTo>
                      <a:pt x="341" y="330"/>
                    </a:lnTo>
                    <a:lnTo>
                      <a:pt x="341" y="331"/>
                    </a:lnTo>
                    <a:lnTo>
                      <a:pt x="342" y="331"/>
                    </a:lnTo>
                    <a:lnTo>
                      <a:pt x="342" y="332"/>
                    </a:lnTo>
                    <a:lnTo>
                      <a:pt x="343" y="332"/>
                    </a:lnTo>
                    <a:lnTo>
                      <a:pt x="343" y="333"/>
                    </a:lnTo>
                    <a:lnTo>
                      <a:pt x="344" y="333"/>
                    </a:lnTo>
                    <a:lnTo>
                      <a:pt x="344" y="333"/>
                    </a:lnTo>
                    <a:lnTo>
                      <a:pt x="345" y="334"/>
                    </a:lnTo>
                    <a:lnTo>
                      <a:pt x="345" y="334"/>
                    </a:lnTo>
                    <a:lnTo>
                      <a:pt x="346" y="335"/>
                    </a:lnTo>
                    <a:lnTo>
                      <a:pt x="346" y="335"/>
                    </a:lnTo>
                    <a:lnTo>
                      <a:pt x="347" y="336"/>
                    </a:lnTo>
                    <a:lnTo>
                      <a:pt x="347" y="336"/>
                    </a:lnTo>
                    <a:lnTo>
                      <a:pt x="348" y="337"/>
                    </a:lnTo>
                    <a:lnTo>
                      <a:pt x="348" y="337"/>
                    </a:lnTo>
                    <a:lnTo>
                      <a:pt x="349" y="338"/>
                    </a:lnTo>
                    <a:lnTo>
                      <a:pt x="349" y="338"/>
                    </a:lnTo>
                    <a:lnTo>
                      <a:pt x="350" y="339"/>
                    </a:lnTo>
                    <a:lnTo>
                      <a:pt x="350" y="339"/>
                    </a:lnTo>
                    <a:lnTo>
                      <a:pt x="351" y="340"/>
                    </a:lnTo>
                    <a:lnTo>
                      <a:pt x="351" y="340"/>
                    </a:lnTo>
                    <a:lnTo>
                      <a:pt x="352" y="341"/>
                    </a:lnTo>
                    <a:lnTo>
                      <a:pt x="352" y="341"/>
                    </a:lnTo>
                    <a:lnTo>
                      <a:pt x="353" y="342"/>
                    </a:lnTo>
                    <a:lnTo>
                      <a:pt x="353" y="342"/>
                    </a:lnTo>
                    <a:lnTo>
                      <a:pt x="354" y="343"/>
                    </a:lnTo>
                    <a:lnTo>
                      <a:pt x="354" y="343"/>
                    </a:lnTo>
                    <a:lnTo>
                      <a:pt x="359" y="338"/>
                    </a:lnTo>
                    <a:lnTo>
                      <a:pt x="358" y="338"/>
                    </a:lnTo>
                    <a:lnTo>
                      <a:pt x="358" y="337"/>
                    </a:lnTo>
                    <a:lnTo>
                      <a:pt x="357" y="337"/>
                    </a:lnTo>
                    <a:lnTo>
                      <a:pt x="357" y="336"/>
                    </a:lnTo>
                    <a:lnTo>
                      <a:pt x="356" y="336"/>
                    </a:lnTo>
                    <a:lnTo>
                      <a:pt x="356" y="335"/>
                    </a:lnTo>
                    <a:lnTo>
                      <a:pt x="355" y="335"/>
                    </a:lnTo>
                    <a:lnTo>
                      <a:pt x="355" y="335"/>
                    </a:lnTo>
                    <a:lnTo>
                      <a:pt x="354" y="334"/>
                    </a:lnTo>
                    <a:lnTo>
                      <a:pt x="354" y="334"/>
                    </a:lnTo>
                    <a:lnTo>
                      <a:pt x="353" y="333"/>
                    </a:lnTo>
                    <a:lnTo>
                      <a:pt x="353" y="333"/>
                    </a:lnTo>
                    <a:lnTo>
                      <a:pt x="352" y="332"/>
                    </a:lnTo>
                    <a:lnTo>
                      <a:pt x="352" y="332"/>
                    </a:lnTo>
                    <a:lnTo>
                      <a:pt x="351" y="331"/>
                    </a:lnTo>
                    <a:lnTo>
                      <a:pt x="351" y="331"/>
                    </a:lnTo>
                    <a:lnTo>
                      <a:pt x="350" y="330"/>
                    </a:lnTo>
                    <a:lnTo>
                      <a:pt x="350" y="330"/>
                    </a:lnTo>
                    <a:lnTo>
                      <a:pt x="349" y="329"/>
                    </a:lnTo>
                    <a:lnTo>
                      <a:pt x="349" y="329"/>
                    </a:lnTo>
                    <a:lnTo>
                      <a:pt x="348" y="328"/>
                    </a:lnTo>
                    <a:lnTo>
                      <a:pt x="348" y="328"/>
                    </a:lnTo>
                    <a:lnTo>
                      <a:pt x="347" y="327"/>
                    </a:lnTo>
                    <a:lnTo>
                      <a:pt x="347" y="327"/>
                    </a:lnTo>
                    <a:lnTo>
                      <a:pt x="346" y="326"/>
                    </a:lnTo>
                    <a:lnTo>
                      <a:pt x="346" y="326"/>
                    </a:lnTo>
                    <a:lnTo>
                      <a:pt x="345" y="326"/>
                    </a:lnTo>
                    <a:lnTo>
                      <a:pt x="345" y="325"/>
                    </a:lnTo>
                    <a:lnTo>
                      <a:pt x="344" y="325"/>
                    </a:lnTo>
                    <a:lnTo>
                      <a:pt x="344" y="324"/>
                    </a:lnTo>
                    <a:lnTo>
                      <a:pt x="343" y="324"/>
                    </a:lnTo>
                    <a:lnTo>
                      <a:pt x="343" y="323"/>
                    </a:lnTo>
                    <a:lnTo>
                      <a:pt x="342" y="323"/>
                    </a:lnTo>
                    <a:lnTo>
                      <a:pt x="342" y="322"/>
                    </a:lnTo>
                    <a:lnTo>
                      <a:pt x="341" y="322"/>
                    </a:lnTo>
                    <a:lnTo>
                      <a:pt x="341" y="321"/>
                    </a:lnTo>
                    <a:lnTo>
                      <a:pt x="340" y="321"/>
                    </a:lnTo>
                    <a:lnTo>
                      <a:pt x="336" y="325"/>
                    </a:lnTo>
                    <a:close/>
                    <a:moveTo>
                      <a:pt x="373" y="361"/>
                    </a:moveTo>
                    <a:lnTo>
                      <a:pt x="373" y="361"/>
                    </a:lnTo>
                    <a:lnTo>
                      <a:pt x="374" y="362"/>
                    </a:lnTo>
                    <a:lnTo>
                      <a:pt x="374" y="362"/>
                    </a:lnTo>
                    <a:lnTo>
                      <a:pt x="375" y="363"/>
                    </a:lnTo>
                    <a:lnTo>
                      <a:pt x="375" y="363"/>
                    </a:lnTo>
                    <a:lnTo>
                      <a:pt x="376" y="364"/>
                    </a:lnTo>
                    <a:lnTo>
                      <a:pt x="376" y="364"/>
                    </a:lnTo>
                    <a:lnTo>
                      <a:pt x="377" y="365"/>
                    </a:lnTo>
                    <a:lnTo>
                      <a:pt x="377" y="365"/>
                    </a:lnTo>
                    <a:lnTo>
                      <a:pt x="378" y="366"/>
                    </a:lnTo>
                    <a:lnTo>
                      <a:pt x="378" y="366"/>
                    </a:lnTo>
                    <a:lnTo>
                      <a:pt x="379" y="367"/>
                    </a:lnTo>
                    <a:lnTo>
                      <a:pt x="379" y="367"/>
                    </a:lnTo>
                    <a:lnTo>
                      <a:pt x="380" y="368"/>
                    </a:lnTo>
                    <a:lnTo>
                      <a:pt x="380" y="368"/>
                    </a:lnTo>
                    <a:lnTo>
                      <a:pt x="381" y="369"/>
                    </a:lnTo>
                    <a:lnTo>
                      <a:pt x="381" y="369"/>
                    </a:lnTo>
                    <a:lnTo>
                      <a:pt x="382" y="369"/>
                    </a:lnTo>
                    <a:lnTo>
                      <a:pt x="382" y="370"/>
                    </a:lnTo>
                    <a:lnTo>
                      <a:pt x="383" y="370"/>
                    </a:lnTo>
                    <a:lnTo>
                      <a:pt x="383" y="371"/>
                    </a:lnTo>
                    <a:lnTo>
                      <a:pt x="384" y="371"/>
                    </a:lnTo>
                    <a:lnTo>
                      <a:pt x="384" y="372"/>
                    </a:lnTo>
                    <a:lnTo>
                      <a:pt x="385" y="372"/>
                    </a:lnTo>
                    <a:lnTo>
                      <a:pt x="385" y="373"/>
                    </a:lnTo>
                    <a:lnTo>
                      <a:pt x="386" y="373"/>
                    </a:lnTo>
                    <a:lnTo>
                      <a:pt x="386" y="374"/>
                    </a:lnTo>
                    <a:lnTo>
                      <a:pt x="387" y="374"/>
                    </a:lnTo>
                    <a:lnTo>
                      <a:pt x="387" y="375"/>
                    </a:lnTo>
                    <a:lnTo>
                      <a:pt x="388" y="375"/>
                    </a:lnTo>
                    <a:lnTo>
                      <a:pt x="388" y="376"/>
                    </a:lnTo>
                    <a:lnTo>
                      <a:pt x="389" y="376"/>
                    </a:lnTo>
                    <a:lnTo>
                      <a:pt x="389" y="377"/>
                    </a:lnTo>
                    <a:lnTo>
                      <a:pt x="390" y="377"/>
                    </a:lnTo>
                    <a:lnTo>
                      <a:pt x="390" y="378"/>
                    </a:lnTo>
                    <a:lnTo>
                      <a:pt x="391" y="378"/>
                    </a:lnTo>
                    <a:lnTo>
                      <a:pt x="391" y="378"/>
                    </a:lnTo>
                    <a:lnTo>
                      <a:pt x="392" y="379"/>
                    </a:lnTo>
                    <a:lnTo>
                      <a:pt x="396" y="374"/>
                    </a:lnTo>
                    <a:lnTo>
                      <a:pt x="396" y="374"/>
                    </a:lnTo>
                    <a:lnTo>
                      <a:pt x="395" y="373"/>
                    </a:lnTo>
                    <a:lnTo>
                      <a:pt x="395" y="373"/>
                    </a:lnTo>
                    <a:lnTo>
                      <a:pt x="394" y="372"/>
                    </a:lnTo>
                    <a:lnTo>
                      <a:pt x="394" y="372"/>
                    </a:lnTo>
                    <a:lnTo>
                      <a:pt x="393" y="371"/>
                    </a:lnTo>
                    <a:lnTo>
                      <a:pt x="393" y="371"/>
                    </a:lnTo>
                    <a:lnTo>
                      <a:pt x="392" y="371"/>
                    </a:lnTo>
                    <a:lnTo>
                      <a:pt x="392" y="370"/>
                    </a:lnTo>
                    <a:lnTo>
                      <a:pt x="391" y="370"/>
                    </a:lnTo>
                    <a:lnTo>
                      <a:pt x="391" y="369"/>
                    </a:lnTo>
                    <a:lnTo>
                      <a:pt x="390" y="369"/>
                    </a:lnTo>
                    <a:lnTo>
                      <a:pt x="390" y="368"/>
                    </a:lnTo>
                    <a:lnTo>
                      <a:pt x="389" y="368"/>
                    </a:lnTo>
                    <a:lnTo>
                      <a:pt x="389" y="367"/>
                    </a:lnTo>
                    <a:lnTo>
                      <a:pt x="388" y="367"/>
                    </a:lnTo>
                    <a:lnTo>
                      <a:pt x="388" y="366"/>
                    </a:lnTo>
                    <a:lnTo>
                      <a:pt x="387" y="366"/>
                    </a:lnTo>
                    <a:lnTo>
                      <a:pt x="387" y="365"/>
                    </a:lnTo>
                    <a:lnTo>
                      <a:pt x="386" y="365"/>
                    </a:lnTo>
                    <a:lnTo>
                      <a:pt x="386" y="364"/>
                    </a:lnTo>
                    <a:lnTo>
                      <a:pt x="385" y="364"/>
                    </a:lnTo>
                    <a:lnTo>
                      <a:pt x="385" y="363"/>
                    </a:lnTo>
                    <a:lnTo>
                      <a:pt x="384" y="363"/>
                    </a:lnTo>
                    <a:lnTo>
                      <a:pt x="384" y="362"/>
                    </a:lnTo>
                    <a:lnTo>
                      <a:pt x="383" y="362"/>
                    </a:lnTo>
                    <a:lnTo>
                      <a:pt x="383" y="361"/>
                    </a:lnTo>
                    <a:lnTo>
                      <a:pt x="382" y="361"/>
                    </a:lnTo>
                    <a:lnTo>
                      <a:pt x="382" y="360"/>
                    </a:lnTo>
                    <a:lnTo>
                      <a:pt x="381" y="360"/>
                    </a:lnTo>
                    <a:lnTo>
                      <a:pt x="381" y="359"/>
                    </a:lnTo>
                    <a:lnTo>
                      <a:pt x="380" y="359"/>
                    </a:lnTo>
                    <a:lnTo>
                      <a:pt x="380" y="358"/>
                    </a:lnTo>
                    <a:lnTo>
                      <a:pt x="379" y="358"/>
                    </a:lnTo>
                    <a:lnTo>
                      <a:pt x="379" y="358"/>
                    </a:lnTo>
                    <a:lnTo>
                      <a:pt x="378" y="357"/>
                    </a:lnTo>
                    <a:lnTo>
                      <a:pt x="378" y="357"/>
                    </a:lnTo>
                    <a:lnTo>
                      <a:pt x="378" y="356"/>
                    </a:lnTo>
                    <a:lnTo>
                      <a:pt x="373" y="361"/>
                    </a:lnTo>
                    <a:close/>
                    <a:moveTo>
                      <a:pt x="410" y="397"/>
                    </a:moveTo>
                    <a:lnTo>
                      <a:pt x="411" y="397"/>
                    </a:lnTo>
                    <a:lnTo>
                      <a:pt x="411" y="398"/>
                    </a:lnTo>
                    <a:lnTo>
                      <a:pt x="412" y="398"/>
                    </a:lnTo>
                    <a:lnTo>
                      <a:pt x="412" y="399"/>
                    </a:lnTo>
                    <a:lnTo>
                      <a:pt x="413" y="399"/>
                    </a:lnTo>
                    <a:lnTo>
                      <a:pt x="413" y="400"/>
                    </a:lnTo>
                    <a:lnTo>
                      <a:pt x="414" y="400"/>
                    </a:lnTo>
                    <a:lnTo>
                      <a:pt x="414" y="400"/>
                    </a:lnTo>
                    <a:lnTo>
                      <a:pt x="415" y="401"/>
                    </a:lnTo>
                    <a:lnTo>
                      <a:pt x="415" y="401"/>
                    </a:lnTo>
                    <a:lnTo>
                      <a:pt x="416" y="402"/>
                    </a:lnTo>
                    <a:lnTo>
                      <a:pt x="416" y="402"/>
                    </a:lnTo>
                    <a:lnTo>
                      <a:pt x="417" y="403"/>
                    </a:lnTo>
                    <a:lnTo>
                      <a:pt x="417" y="403"/>
                    </a:lnTo>
                    <a:lnTo>
                      <a:pt x="418" y="404"/>
                    </a:lnTo>
                    <a:lnTo>
                      <a:pt x="418" y="404"/>
                    </a:lnTo>
                    <a:lnTo>
                      <a:pt x="419" y="405"/>
                    </a:lnTo>
                    <a:lnTo>
                      <a:pt x="419" y="405"/>
                    </a:lnTo>
                    <a:lnTo>
                      <a:pt x="420" y="406"/>
                    </a:lnTo>
                    <a:lnTo>
                      <a:pt x="420" y="406"/>
                    </a:lnTo>
                    <a:lnTo>
                      <a:pt x="421" y="407"/>
                    </a:lnTo>
                    <a:lnTo>
                      <a:pt x="421" y="407"/>
                    </a:lnTo>
                    <a:lnTo>
                      <a:pt x="422" y="408"/>
                    </a:lnTo>
                    <a:lnTo>
                      <a:pt x="422" y="408"/>
                    </a:lnTo>
                    <a:lnTo>
                      <a:pt x="423" y="409"/>
                    </a:lnTo>
                    <a:lnTo>
                      <a:pt x="423" y="409"/>
                    </a:lnTo>
                    <a:lnTo>
                      <a:pt x="424" y="410"/>
                    </a:lnTo>
                    <a:lnTo>
                      <a:pt x="424" y="410"/>
                    </a:lnTo>
                    <a:lnTo>
                      <a:pt x="425" y="410"/>
                    </a:lnTo>
                    <a:lnTo>
                      <a:pt x="425" y="411"/>
                    </a:lnTo>
                    <a:lnTo>
                      <a:pt x="426" y="411"/>
                    </a:lnTo>
                    <a:lnTo>
                      <a:pt x="426" y="412"/>
                    </a:lnTo>
                    <a:lnTo>
                      <a:pt x="427" y="412"/>
                    </a:lnTo>
                    <a:lnTo>
                      <a:pt x="427" y="413"/>
                    </a:lnTo>
                    <a:lnTo>
                      <a:pt x="428" y="413"/>
                    </a:lnTo>
                    <a:lnTo>
                      <a:pt x="428" y="414"/>
                    </a:lnTo>
                    <a:lnTo>
                      <a:pt x="429" y="414"/>
                    </a:lnTo>
                    <a:lnTo>
                      <a:pt x="429" y="414"/>
                    </a:lnTo>
                    <a:lnTo>
                      <a:pt x="434" y="410"/>
                    </a:lnTo>
                    <a:lnTo>
                      <a:pt x="433" y="410"/>
                    </a:lnTo>
                    <a:lnTo>
                      <a:pt x="433" y="409"/>
                    </a:lnTo>
                    <a:lnTo>
                      <a:pt x="432" y="409"/>
                    </a:lnTo>
                    <a:lnTo>
                      <a:pt x="432" y="408"/>
                    </a:lnTo>
                    <a:lnTo>
                      <a:pt x="431" y="408"/>
                    </a:lnTo>
                    <a:lnTo>
                      <a:pt x="431" y="407"/>
                    </a:lnTo>
                    <a:lnTo>
                      <a:pt x="430" y="407"/>
                    </a:lnTo>
                    <a:lnTo>
                      <a:pt x="430" y="406"/>
                    </a:lnTo>
                    <a:lnTo>
                      <a:pt x="429" y="406"/>
                    </a:lnTo>
                    <a:lnTo>
                      <a:pt x="429" y="405"/>
                    </a:lnTo>
                    <a:lnTo>
                      <a:pt x="428" y="405"/>
                    </a:lnTo>
                    <a:lnTo>
                      <a:pt x="428" y="404"/>
                    </a:lnTo>
                    <a:lnTo>
                      <a:pt x="427" y="404"/>
                    </a:lnTo>
                    <a:lnTo>
                      <a:pt x="427" y="403"/>
                    </a:lnTo>
                    <a:lnTo>
                      <a:pt x="426" y="403"/>
                    </a:lnTo>
                    <a:lnTo>
                      <a:pt x="426" y="403"/>
                    </a:lnTo>
                    <a:lnTo>
                      <a:pt x="425" y="402"/>
                    </a:lnTo>
                    <a:lnTo>
                      <a:pt x="425" y="402"/>
                    </a:lnTo>
                    <a:lnTo>
                      <a:pt x="424" y="401"/>
                    </a:lnTo>
                    <a:lnTo>
                      <a:pt x="424" y="401"/>
                    </a:lnTo>
                    <a:lnTo>
                      <a:pt x="423" y="400"/>
                    </a:lnTo>
                    <a:lnTo>
                      <a:pt x="423" y="400"/>
                    </a:lnTo>
                    <a:lnTo>
                      <a:pt x="422" y="399"/>
                    </a:lnTo>
                    <a:lnTo>
                      <a:pt x="422" y="399"/>
                    </a:lnTo>
                    <a:lnTo>
                      <a:pt x="421" y="398"/>
                    </a:lnTo>
                    <a:lnTo>
                      <a:pt x="421" y="398"/>
                    </a:lnTo>
                    <a:lnTo>
                      <a:pt x="420" y="397"/>
                    </a:lnTo>
                    <a:lnTo>
                      <a:pt x="420" y="397"/>
                    </a:lnTo>
                    <a:lnTo>
                      <a:pt x="419" y="396"/>
                    </a:lnTo>
                    <a:lnTo>
                      <a:pt x="419" y="396"/>
                    </a:lnTo>
                    <a:lnTo>
                      <a:pt x="418" y="395"/>
                    </a:lnTo>
                    <a:lnTo>
                      <a:pt x="418" y="395"/>
                    </a:lnTo>
                    <a:lnTo>
                      <a:pt x="417" y="394"/>
                    </a:lnTo>
                    <a:lnTo>
                      <a:pt x="417" y="394"/>
                    </a:lnTo>
                    <a:lnTo>
                      <a:pt x="416" y="393"/>
                    </a:lnTo>
                    <a:lnTo>
                      <a:pt x="416" y="393"/>
                    </a:lnTo>
                    <a:lnTo>
                      <a:pt x="415" y="393"/>
                    </a:lnTo>
                    <a:lnTo>
                      <a:pt x="415" y="392"/>
                    </a:lnTo>
                    <a:lnTo>
                      <a:pt x="410" y="397"/>
                    </a:lnTo>
                    <a:close/>
                    <a:moveTo>
                      <a:pt x="448" y="432"/>
                    </a:moveTo>
                    <a:lnTo>
                      <a:pt x="448" y="433"/>
                    </a:lnTo>
                    <a:lnTo>
                      <a:pt x="449" y="433"/>
                    </a:lnTo>
                    <a:lnTo>
                      <a:pt x="449" y="434"/>
                    </a:lnTo>
                    <a:lnTo>
                      <a:pt x="450" y="434"/>
                    </a:lnTo>
                    <a:lnTo>
                      <a:pt x="450" y="435"/>
                    </a:lnTo>
                    <a:lnTo>
                      <a:pt x="451" y="435"/>
                    </a:lnTo>
                    <a:lnTo>
                      <a:pt x="451" y="436"/>
                    </a:lnTo>
                    <a:lnTo>
                      <a:pt x="452" y="436"/>
                    </a:lnTo>
                    <a:lnTo>
                      <a:pt x="452" y="437"/>
                    </a:lnTo>
                    <a:lnTo>
                      <a:pt x="453" y="437"/>
                    </a:lnTo>
                    <a:lnTo>
                      <a:pt x="453" y="438"/>
                    </a:lnTo>
                    <a:lnTo>
                      <a:pt x="454" y="438"/>
                    </a:lnTo>
                    <a:lnTo>
                      <a:pt x="454" y="439"/>
                    </a:lnTo>
                    <a:lnTo>
                      <a:pt x="455" y="439"/>
                    </a:lnTo>
                    <a:lnTo>
                      <a:pt x="455" y="440"/>
                    </a:lnTo>
                    <a:lnTo>
                      <a:pt x="456" y="440"/>
                    </a:lnTo>
                    <a:lnTo>
                      <a:pt x="456" y="441"/>
                    </a:lnTo>
                    <a:lnTo>
                      <a:pt x="457" y="441"/>
                    </a:lnTo>
                    <a:lnTo>
                      <a:pt x="457" y="441"/>
                    </a:lnTo>
                    <a:lnTo>
                      <a:pt x="458" y="442"/>
                    </a:lnTo>
                    <a:lnTo>
                      <a:pt x="458" y="442"/>
                    </a:lnTo>
                    <a:lnTo>
                      <a:pt x="459" y="443"/>
                    </a:lnTo>
                    <a:lnTo>
                      <a:pt x="459" y="443"/>
                    </a:lnTo>
                    <a:lnTo>
                      <a:pt x="460" y="444"/>
                    </a:lnTo>
                    <a:lnTo>
                      <a:pt x="460" y="444"/>
                    </a:lnTo>
                    <a:lnTo>
                      <a:pt x="461" y="445"/>
                    </a:lnTo>
                    <a:lnTo>
                      <a:pt x="461" y="445"/>
                    </a:lnTo>
                    <a:lnTo>
                      <a:pt x="462" y="446"/>
                    </a:lnTo>
                    <a:lnTo>
                      <a:pt x="462" y="446"/>
                    </a:lnTo>
                    <a:lnTo>
                      <a:pt x="463" y="447"/>
                    </a:lnTo>
                    <a:lnTo>
                      <a:pt x="463" y="447"/>
                    </a:lnTo>
                    <a:lnTo>
                      <a:pt x="464" y="448"/>
                    </a:lnTo>
                    <a:lnTo>
                      <a:pt x="464" y="448"/>
                    </a:lnTo>
                    <a:lnTo>
                      <a:pt x="465" y="449"/>
                    </a:lnTo>
                    <a:lnTo>
                      <a:pt x="465" y="449"/>
                    </a:lnTo>
                    <a:lnTo>
                      <a:pt x="466" y="450"/>
                    </a:lnTo>
                    <a:lnTo>
                      <a:pt x="466" y="450"/>
                    </a:lnTo>
                    <a:lnTo>
                      <a:pt x="471" y="446"/>
                    </a:lnTo>
                    <a:lnTo>
                      <a:pt x="470" y="445"/>
                    </a:lnTo>
                    <a:lnTo>
                      <a:pt x="470" y="444"/>
                    </a:lnTo>
                    <a:lnTo>
                      <a:pt x="469" y="444"/>
                    </a:lnTo>
                    <a:lnTo>
                      <a:pt x="469" y="443"/>
                    </a:lnTo>
                    <a:lnTo>
                      <a:pt x="468" y="443"/>
                    </a:lnTo>
                    <a:lnTo>
                      <a:pt x="468" y="443"/>
                    </a:lnTo>
                    <a:lnTo>
                      <a:pt x="467" y="442"/>
                    </a:lnTo>
                    <a:lnTo>
                      <a:pt x="467" y="442"/>
                    </a:lnTo>
                    <a:lnTo>
                      <a:pt x="466" y="441"/>
                    </a:lnTo>
                    <a:lnTo>
                      <a:pt x="466" y="441"/>
                    </a:lnTo>
                    <a:lnTo>
                      <a:pt x="465" y="440"/>
                    </a:lnTo>
                    <a:lnTo>
                      <a:pt x="465" y="440"/>
                    </a:lnTo>
                    <a:lnTo>
                      <a:pt x="464" y="439"/>
                    </a:lnTo>
                    <a:lnTo>
                      <a:pt x="464" y="439"/>
                    </a:lnTo>
                    <a:lnTo>
                      <a:pt x="463" y="438"/>
                    </a:lnTo>
                    <a:lnTo>
                      <a:pt x="463" y="438"/>
                    </a:lnTo>
                    <a:lnTo>
                      <a:pt x="462" y="437"/>
                    </a:lnTo>
                    <a:lnTo>
                      <a:pt x="462" y="437"/>
                    </a:lnTo>
                    <a:lnTo>
                      <a:pt x="461" y="436"/>
                    </a:lnTo>
                    <a:lnTo>
                      <a:pt x="461" y="436"/>
                    </a:lnTo>
                    <a:lnTo>
                      <a:pt x="460" y="435"/>
                    </a:lnTo>
                    <a:lnTo>
                      <a:pt x="460" y="435"/>
                    </a:lnTo>
                    <a:lnTo>
                      <a:pt x="459" y="434"/>
                    </a:lnTo>
                    <a:lnTo>
                      <a:pt x="459" y="434"/>
                    </a:lnTo>
                    <a:lnTo>
                      <a:pt x="458" y="434"/>
                    </a:lnTo>
                    <a:lnTo>
                      <a:pt x="458" y="433"/>
                    </a:lnTo>
                    <a:lnTo>
                      <a:pt x="457" y="433"/>
                    </a:lnTo>
                    <a:lnTo>
                      <a:pt x="457" y="432"/>
                    </a:lnTo>
                    <a:lnTo>
                      <a:pt x="456" y="432"/>
                    </a:lnTo>
                    <a:lnTo>
                      <a:pt x="456" y="431"/>
                    </a:lnTo>
                    <a:lnTo>
                      <a:pt x="455" y="431"/>
                    </a:lnTo>
                    <a:lnTo>
                      <a:pt x="455" y="430"/>
                    </a:lnTo>
                    <a:lnTo>
                      <a:pt x="454" y="430"/>
                    </a:lnTo>
                    <a:lnTo>
                      <a:pt x="454" y="429"/>
                    </a:lnTo>
                    <a:lnTo>
                      <a:pt x="453" y="429"/>
                    </a:lnTo>
                    <a:lnTo>
                      <a:pt x="453" y="428"/>
                    </a:lnTo>
                    <a:lnTo>
                      <a:pt x="452" y="428"/>
                    </a:lnTo>
                    <a:lnTo>
                      <a:pt x="448" y="432"/>
                    </a:lnTo>
                    <a:close/>
                    <a:moveTo>
                      <a:pt x="485" y="468"/>
                    </a:moveTo>
                    <a:lnTo>
                      <a:pt x="485" y="468"/>
                    </a:lnTo>
                    <a:lnTo>
                      <a:pt x="486" y="469"/>
                    </a:lnTo>
                    <a:lnTo>
                      <a:pt x="486" y="469"/>
                    </a:lnTo>
                    <a:lnTo>
                      <a:pt x="487" y="470"/>
                    </a:lnTo>
                    <a:lnTo>
                      <a:pt x="487" y="470"/>
                    </a:lnTo>
                    <a:lnTo>
                      <a:pt x="488" y="471"/>
                    </a:lnTo>
                    <a:lnTo>
                      <a:pt x="488" y="471"/>
                    </a:lnTo>
                    <a:lnTo>
                      <a:pt x="489" y="472"/>
                    </a:lnTo>
                    <a:lnTo>
                      <a:pt x="489" y="472"/>
                    </a:lnTo>
                    <a:lnTo>
                      <a:pt x="490" y="473"/>
                    </a:lnTo>
                    <a:lnTo>
                      <a:pt x="490" y="473"/>
                    </a:lnTo>
                    <a:lnTo>
                      <a:pt x="491" y="474"/>
                    </a:lnTo>
                    <a:lnTo>
                      <a:pt x="491" y="474"/>
                    </a:lnTo>
                    <a:lnTo>
                      <a:pt x="492" y="475"/>
                    </a:lnTo>
                    <a:lnTo>
                      <a:pt x="492" y="475"/>
                    </a:lnTo>
                    <a:lnTo>
                      <a:pt x="493" y="476"/>
                    </a:lnTo>
                    <a:lnTo>
                      <a:pt x="493" y="476"/>
                    </a:lnTo>
                    <a:lnTo>
                      <a:pt x="494" y="476"/>
                    </a:lnTo>
                    <a:lnTo>
                      <a:pt x="494" y="477"/>
                    </a:lnTo>
                    <a:lnTo>
                      <a:pt x="495" y="477"/>
                    </a:lnTo>
                    <a:lnTo>
                      <a:pt x="495" y="478"/>
                    </a:lnTo>
                    <a:lnTo>
                      <a:pt x="496" y="478"/>
                    </a:lnTo>
                    <a:lnTo>
                      <a:pt x="496" y="479"/>
                    </a:lnTo>
                    <a:lnTo>
                      <a:pt x="497" y="479"/>
                    </a:lnTo>
                    <a:lnTo>
                      <a:pt x="497" y="480"/>
                    </a:lnTo>
                    <a:lnTo>
                      <a:pt x="498" y="480"/>
                    </a:lnTo>
                    <a:lnTo>
                      <a:pt x="498" y="481"/>
                    </a:lnTo>
                    <a:lnTo>
                      <a:pt x="499" y="481"/>
                    </a:lnTo>
                    <a:lnTo>
                      <a:pt x="499" y="482"/>
                    </a:lnTo>
                    <a:lnTo>
                      <a:pt x="500" y="482"/>
                    </a:lnTo>
                    <a:lnTo>
                      <a:pt x="500" y="483"/>
                    </a:lnTo>
                    <a:lnTo>
                      <a:pt x="501" y="483"/>
                    </a:lnTo>
                    <a:lnTo>
                      <a:pt x="501" y="484"/>
                    </a:lnTo>
                    <a:lnTo>
                      <a:pt x="502" y="484"/>
                    </a:lnTo>
                    <a:lnTo>
                      <a:pt x="502" y="485"/>
                    </a:lnTo>
                    <a:lnTo>
                      <a:pt x="503" y="485"/>
                    </a:lnTo>
                    <a:lnTo>
                      <a:pt x="503" y="486"/>
                    </a:lnTo>
                    <a:lnTo>
                      <a:pt x="504" y="486"/>
                    </a:lnTo>
                    <a:lnTo>
                      <a:pt x="508" y="481"/>
                    </a:lnTo>
                    <a:lnTo>
                      <a:pt x="508" y="481"/>
                    </a:lnTo>
                    <a:lnTo>
                      <a:pt x="507" y="480"/>
                    </a:lnTo>
                    <a:lnTo>
                      <a:pt x="507" y="480"/>
                    </a:lnTo>
                    <a:lnTo>
                      <a:pt x="506" y="479"/>
                    </a:lnTo>
                    <a:lnTo>
                      <a:pt x="506" y="479"/>
                    </a:lnTo>
                    <a:lnTo>
                      <a:pt x="505" y="479"/>
                    </a:lnTo>
                    <a:lnTo>
                      <a:pt x="505" y="478"/>
                    </a:lnTo>
                    <a:lnTo>
                      <a:pt x="504" y="478"/>
                    </a:lnTo>
                    <a:lnTo>
                      <a:pt x="504" y="477"/>
                    </a:lnTo>
                    <a:lnTo>
                      <a:pt x="503" y="477"/>
                    </a:lnTo>
                    <a:lnTo>
                      <a:pt x="503" y="476"/>
                    </a:lnTo>
                    <a:lnTo>
                      <a:pt x="502" y="476"/>
                    </a:lnTo>
                    <a:lnTo>
                      <a:pt x="502" y="475"/>
                    </a:lnTo>
                    <a:lnTo>
                      <a:pt x="501" y="475"/>
                    </a:lnTo>
                    <a:lnTo>
                      <a:pt x="501" y="474"/>
                    </a:lnTo>
                    <a:lnTo>
                      <a:pt x="500" y="474"/>
                    </a:lnTo>
                    <a:lnTo>
                      <a:pt x="500" y="473"/>
                    </a:lnTo>
                    <a:lnTo>
                      <a:pt x="499" y="473"/>
                    </a:lnTo>
                    <a:lnTo>
                      <a:pt x="499" y="472"/>
                    </a:lnTo>
                    <a:lnTo>
                      <a:pt x="498" y="472"/>
                    </a:lnTo>
                    <a:lnTo>
                      <a:pt x="498" y="471"/>
                    </a:lnTo>
                    <a:lnTo>
                      <a:pt x="497" y="471"/>
                    </a:lnTo>
                    <a:lnTo>
                      <a:pt x="497" y="470"/>
                    </a:lnTo>
                    <a:lnTo>
                      <a:pt x="496" y="470"/>
                    </a:lnTo>
                    <a:lnTo>
                      <a:pt x="496" y="469"/>
                    </a:lnTo>
                    <a:lnTo>
                      <a:pt x="495" y="469"/>
                    </a:lnTo>
                    <a:lnTo>
                      <a:pt x="495" y="468"/>
                    </a:lnTo>
                    <a:lnTo>
                      <a:pt x="494" y="468"/>
                    </a:lnTo>
                    <a:lnTo>
                      <a:pt x="494" y="467"/>
                    </a:lnTo>
                    <a:lnTo>
                      <a:pt x="493" y="467"/>
                    </a:lnTo>
                    <a:lnTo>
                      <a:pt x="493" y="466"/>
                    </a:lnTo>
                    <a:lnTo>
                      <a:pt x="492" y="466"/>
                    </a:lnTo>
                    <a:lnTo>
                      <a:pt x="492" y="466"/>
                    </a:lnTo>
                    <a:lnTo>
                      <a:pt x="491" y="465"/>
                    </a:lnTo>
                    <a:lnTo>
                      <a:pt x="491" y="465"/>
                    </a:lnTo>
                    <a:lnTo>
                      <a:pt x="490" y="464"/>
                    </a:lnTo>
                    <a:lnTo>
                      <a:pt x="490" y="464"/>
                    </a:lnTo>
                    <a:lnTo>
                      <a:pt x="489" y="463"/>
                    </a:lnTo>
                    <a:lnTo>
                      <a:pt x="485" y="468"/>
                    </a:lnTo>
                    <a:close/>
                    <a:moveTo>
                      <a:pt x="522" y="504"/>
                    </a:moveTo>
                    <a:lnTo>
                      <a:pt x="523" y="504"/>
                    </a:lnTo>
                    <a:lnTo>
                      <a:pt x="523" y="505"/>
                    </a:lnTo>
                    <a:lnTo>
                      <a:pt x="524" y="505"/>
                    </a:lnTo>
                    <a:lnTo>
                      <a:pt x="524" y="506"/>
                    </a:lnTo>
                    <a:lnTo>
                      <a:pt x="525" y="506"/>
                    </a:lnTo>
                    <a:lnTo>
                      <a:pt x="525" y="507"/>
                    </a:lnTo>
                    <a:lnTo>
                      <a:pt x="526" y="507"/>
                    </a:lnTo>
                    <a:lnTo>
                      <a:pt x="526" y="508"/>
                    </a:lnTo>
                    <a:lnTo>
                      <a:pt x="527" y="508"/>
                    </a:lnTo>
                    <a:lnTo>
                      <a:pt x="527" y="508"/>
                    </a:lnTo>
                    <a:lnTo>
                      <a:pt x="528" y="509"/>
                    </a:lnTo>
                    <a:lnTo>
                      <a:pt x="528" y="509"/>
                    </a:lnTo>
                    <a:lnTo>
                      <a:pt x="529" y="510"/>
                    </a:lnTo>
                    <a:lnTo>
                      <a:pt x="529" y="510"/>
                    </a:lnTo>
                    <a:lnTo>
                      <a:pt x="530" y="511"/>
                    </a:lnTo>
                    <a:lnTo>
                      <a:pt x="530" y="511"/>
                    </a:lnTo>
                    <a:lnTo>
                      <a:pt x="531" y="512"/>
                    </a:lnTo>
                    <a:lnTo>
                      <a:pt x="531" y="512"/>
                    </a:lnTo>
                    <a:lnTo>
                      <a:pt x="532" y="513"/>
                    </a:lnTo>
                    <a:lnTo>
                      <a:pt x="532" y="513"/>
                    </a:lnTo>
                    <a:lnTo>
                      <a:pt x="533" y="514"/>
                    </a:lnTo>
                    <a:lnTo>
                      <a:pt x="533" y="514"/>
                    </a:lnTo>
                    <a:lnTo>
                      <a:pt x="534" y="515"/>
                    </a:lnTo>
                    <a:lnTo>
                      <a:pt x="534" y="515"/>
                    </a:lnTo>
                    <a:lnTo>
                      <a:pt x="535" y="516"/>
                    </a:lnTo>
                    <a:lnTo>
                      <a:pt x="535" y="516"/>
                    </a:lnTo>
                    <a:lnTo>
                      <a:pt x="536" y="517"/>
                    </a:lnTo>
                    <a:lnTo>
                      <a:pt x="536" y="517"/>
                    </a:lnTo>
                    <a:lnTo>
                      <a:pt x="537" y="517"/>
                    </a:lnTo>
                    <a:lnTo>
                      <a:pt x="537" y="518"/>
                    </a:lnTo>
                    <a:lnTo>
                      <a:pt x="538" y="518"/>
                    </a:lnTo>
                    <a:lnTo>
                      <a:pt x="538" y="519"/>
                    </a:lnTo>
                    <a:lnTo>
                      <a:pt x="539" y="519"/>
                    </a:lnTo>
                    <a:lnTo>
                      <a:pt x="539" y="520"/>
                    </a:lnTo>
                    <a:lnTo>
                      <a:pt x="540" y="520"/>
                    </a:lnTo>
                    <a:lnTo>
                      <a:pt x="540" y="521"/>
                    </a:lnTo>
                    <a:lnTo>
                      <a:pt x="541" y="521"/>
                    </a:lnTo>
                    <a:lnTo>
                      <a:pt x="541" y="521"/>
                    </a:lnTo>
                    <a:lnTo>
                      <a:pt x="545" y="517"/>
                    </a:lnTo>
                    <a:lnTo>
                      <a:pt x="545" y="517"/>
                    </a:lnTo>
                    <a:lnTo>
                      <a:pt x="545" y="516"/>
                    </a:lnTo>
                    <a:lnTo>
                      <a:pt x="544" y="516"/>
                    </a:lnTo>
                    <a:lnTo>
                      <a:pt x="544" y="515"/>
                    </a:lnTo>
                    <a:lnTo>
                      <a:pt x="543" y="515"/>
                    </a:lnTo>
                    <a:lnTo>
                      <a:pt x="543" y="514"/>
                    </a:lnTo>
                    <a:lnTo>
                      <a:pt x="542" y="514"/>
                    </a:lnTo>
                    <a:lnTo>
                      <a:pt x="542" y="513"/>
                    </a:lnTo>
                    <a:lnTo>
                      <a:pt x="541" y="513"/>
                    </a:lnTo>
                    <a:lnTo>
                      <a:pt x="541" y="512"/>
                    </a:lnTo>
                    <a:lnTo>
                      <a:pt x="540" y="512"/>
                    </a:lnTo>
                    <a:lnTo>
                      <a:pt x="540" y="511"/>
                    </a:lnTo>
                    <a:lnTo>
                      <a:pt x="539" y="511"/>
                    </a:lnTo>
                    <a:lnTo>
                      <a:pt x="539" y="510"/>
                    </a:lnTo>
                    <a:lnTo>
                      <a:pt x="538" y="510"/>
                    </a:lnTo>
                    <a:lnTo>
                      <a:pt x="538" y="510"/>
                    </a:lnTo>
                    <a:lnTo>
                      <a:pt x="537" y="509"/>
                    </a:lnTo>
                    <a:lnTo>
                      <a:pt x="537" y="509"/>
                    </a:lnTo>
                    <a:lnTo>
                      <a:pt x="536" y="508"/>
                    </a:lnTo>
                    <a:lnTo>
                      <a:pt x="536" y="508"/>
                    </a:lnTo>
                    <a:lnTo>
                      <a:pt x="535" y="507"/>
                    </a:lnTo>
                    <a:lnTo>
                      <a:pt x="535" y="507"/>
                    </a:lnTo>
                    <a:lnTo>
                      <a:pt x="534" y="506"/>
                    </a:lnTo>
                    <a:lnTo>
                      <a:pt x="534" y="506"/>
                    </a:lnTo>
                    <a:lnTo>
                      <a:pt x="533" y="505"/>
                    </a:lnTo>
                    <a:lnTo>
                      <a:pt x="533" y="505"/>
                    </a:lnTo>
                    <a:lnTo>
                      <a:pt x="532" y="504"/>
                    </a:lnTo>
                    <a:lnTo>
                      <a:pt x="532" y="504"/>
                    </a:lnTo>
                    <a:lnTo>
                      <a:pt x="531" y="503"/>
                    </a:lnTo>
                    <a:lnTo>
                      <a:pt x="531" y="503"/>
                    </a:lnTo>
                    <a:lnTo>
                      <a:pt x="530" y="502"/>
                    </a:lnTo>
                    <a:lnTo>
                      <a:pt x="530" y="502"/>
                    </a:lnTo>
                    <a:lnTo>
                      <a:pt x="529" y="501"/>
                    </a:lnTo>
                    <a:lnTo>
                      <a:pt x="529" y="501"/>
                    </a:lnTo>
                    <a:lnTo>
                      <a:pt x="528" y="501"/>
                    </a:lnTo>
                    <a:lnTo>
                      <a:pt x="528" y="500"/>
                    </a:lnTo>
                    <a:lnTo>
                      <a:pt x="527" y="500"/>
                    </a:lnTo>
                    <a:lnTo>
                      <a:pt x="527" y="499"/>
                    </a:lnTo>
                    <a:lnTo>
                      <a:pt x="522" y="504"/>
                    </a:lnTo>
                    <a:close/>
                    <a:moveTo>
                      <a:pt x="560" y="540"/>
                    </a:moveTo>
                    <a:lnTo>
                      <a:pt x="560" y="540"/>
                    </a:lnTo>
                    <a:lnTo>
                      <a:pt x="561" y="540"/>
                    </a:lnTo>
                    <a:lnTo>
                      <a:pt x="561" y="541"/>
                    </a:lnTo>
                    <a:lnTo>
                      <a:pt x="562" y="541"/>
                    </a:lnTo>
                    <a:lnTo>
                      <a:pt x="562" y="542"/>
                    </a:lnTo>
                    <a:lnTo>
                      <a:pt x="563" y="542"/>
                    </a:lnTo>
                    <a:lnTo>
                      <a:pt x="563" y="543"/>
                    </a:lnTo>
                    <a:lnTo>
                      <a:pt x="564" y="543"/>
                    </a:lnTo>
                    <a:lnTo>
                      <a:pt x="564" y="544"/>
                    </a:lnTo>
                    <a:lnTo>
                      <a:pt x="565" y="544"/>
                    </a:lnTo>
                    <a:lnTo>
                      <a:pt x="565" y="545"/>
                    </a:lnTo>
                    <a:lnTo>
                      <a:pt x="566" y="545"/>
                    </a:lnTo>
                    <a:lnTo>
                      <a:pt x="566" y="546"/>
                    </a:lnTo>
                    <a:lnTo>
                      <a:pt x="567" y="546"/>
                    </a:lnTo>
                    <a:lnTo>
                      <a:pt x="567" y="547"/>
                    </a:lnTo>
                    <a:lnTo>
                      <a:pt x="568" y="547"/>
                    </a:lnTo>
                    <a:lnTo>
                      <a:pt x="568" y="548"/>
                    </a:lnTo>
                    <a:lnTo>
                      <a:pt x="569" y="548"/>
                    </a:lnTo>
                    <a:lnTo>
                      <a:pt x="569" y="549"/>
                    </a:lnTo>
                    <a:lnTo>
                      <a:pt x="570" y="549"/>
                    </a:lnTo>
                    <a:lnTo>
                      <a:pt x="570" y="549"/>
                    </a:lnTo>
                    <a:lnTo>
                      <a:pt x="571" y="550"/>
                    </a:lnTo>
                    <a:lnTo>
                      <a:pt x="571" y="550"/>
                    </a:lnTo>
                    <a:lnTo>
                      <a:pt x="572" y="551"/>
                    </a:lnTo>
                    <a:lnTo>
                      <a:pt x="572" y="552"/>
                    </a:lnTo>
                    <a:lnTo>
                      <a:pt x="573" y="552"/>
                    </a:lnTo>
                    <a:lnTo>
                      <a:pt x="573" y="553"/>
                    </a:lnTo>
                    <a:lnTo>
                      <a:pt x="574" y="553"/>
                    </a:lnTo>
                    <a:lnTo>
                      <a:pt x="574" y="55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76" y="555"/>
                    </a:lnTo>
                    <a:lnTo>
                      <a:pt x="576" y="555"/>
                    </a:lnTo>
                    <a:lnTo>
                      <a:pt x="577" y="556"/>
                    </a:lnTo>
                    <a:lnTo>
                      <a:pt x="577" y="556"/>
                    </a:lnTo>
                    <a:lnTo>
                      <a:pt x="578" y="557"/>
                    </a:lnTo>
                    <a:lnTo>
                      <a:pt x="578" y="557"/>
                    </a:lnTo>
                    <a:lnTo>
                      <a:pt x="583" y="553"/>
                    </a:lnTo>
                    <a:lnTo>
                      <a:pt x="582" y="552"/>
                    </a:lnTo>
                    <a:lnTo>
                      <a:pt x="582" y="552"/>
                    </a:lnTo>
                    <a:lnTo>
                      <a:pt x="581" y="551"/>
                    </a:lnTo>
                    <a:lnTo>
                      <a:pt x="581" y="551"/>
                    </a:lnTo>
                    <a:lnTo>
                      <a:pt x="580" y="550"/>
                    </a:lnTo>
                    <a:lnTo>
                      <a:pt x="580" y="550"/>
                    </a:lnTo>
                    <a:lnTo>
                      <a:pt x="579" y="549"/>
                    </a:lnTo>
                    <a:lnTo>
                      <a:pt x="579" y="549"/>
                    </a:lnTo>
                    <a:lnTo>
                      <a:pt x="578" y="548"/>
                    </a:lnTo>
                    <a:lnTo>
                      <a:pt x="578" y="548"/>
                    </a:lnTo>
                    <a:lnTo>
                      <a:pt x="577" y="547"/>
                    </a:lnTo>
                    <a:lnTo>
                      <a:pt x="577" y="547"/>
                    </a:lnTo>
                    <a:lnTo>
                      <a:pt x="576" y="546"/>
                    </a:lnTo>
                    <a:lnTo>
                      <a:pt x="576" y="546"/>
                    </a:lnTo>
                    <a:lnTo>
                      <a:pt x="575" y="545"/>
                    </a:lnTo>
                    <a:lnTo>
                      <a:pt x="575" y="545"/>
                    </a:lnTo>
                    <a:lnTo>
                      <a:pt x="574" y="544"/>
                    </a:lnTo>
                    <a:lnTo>
                      <a:pt x="574" y="544"/>
                    </a:lnTo>
                    <a:lnTo>
                      <a:pt x="573" y="543"/>
                    </a:lnTo>
                    <a:lnTo>
                      <a:pt x="573" y="543"/>
                    </a:lnTo>
                    <a:lnTo>
                      <a:pt x="572" y="542"/>
                    </a:lnTo>
                    <a:lnTo>
                      <a:pt x="572" y="542"/>
                    </a:lnTo>
                    <a:lnTo>
                      <a:pt x="571" y="542"/>
                    </a:lnTo>
                    <a:lnTo>
                      <a:pt x="571" y="541"/>
                    </a:lnTo>
                    <a:lnTo>
                      <a:pt x="570" y="541"/>
                    </a:lnTo>
                    <a:lnTo>
                      <a:pt x="570" y="540"/>
                    </a:lnTo>
                    <a:lnTo>
                      <a:pt x="569" y="540"/>
                    </a:lnTo>
                    <a:lnTo>
                      <a:pt x="569" y="539"/>
                    </a:lnTo>
                    <a:lnTo>
                      <a:pt x="568" y="539"/>
                    </a:lnTo>
                    <a:lnTo>
                      <a:pt x="568" y="538"/>
                    </a:lnTo>
                    <a:lnTo>
                      <a:pt x="567" y="538"/>
                    </a:lnTo>
                    <a:lnTo>
                      <a:pt x="567" y="537"/>
                    </a:lnTo>
                    <a:lnTo>
                      <a:pt x="566" y="537"/>
                    </a:lnTo>
                    <a:lnTo>
                      <a:pt x="566" y="536"/>
                    </a:lnTo>
                    <a:lnTo>
                      <a:pt x="565" y="536"/>
                    </a:lnTo>
                    <a:lnTo>
                      <a:pt x="565" y="535"/>
                    </a:lnTo>
                    <a:lnTo>
                      <a:pt x="564" y="535"/>
                    </a:lnTo>
                    <a:lnTo>
                      <a:pt x="560" y="540"/>
                    </a:lnTo>
                    <a:close/>
                    <a:moveTo>
                      <a:pt x="597" y="575"/>
                    </a:moveTo>
                    <a:lnTo>
                      <a:pt x="597" y="575"/>
                    </a:lnTo>
                    <a:lnTo>
                      <a:pt x="598" y="576"/>
                    </a:lnTo>
                    <a:lnTo>
                      <a:pt x="598" y="576"/>
                    </a:lnTo>
                    <a:lnTo>
                      <a:pt x="599" y="577"/>
                    </a:lnTo>
                    <a:lnTo>
                      <a:pt x="599" y="577"/>
                    </a:lnTo>
                    <a:lnTo>
                      <a:pt x="600" y="578"/>
                    </a:lnTo>
                    <a:lnTo>
                      <a:pt x="600" y="578"/>
                    </a:lnTo>
                    <a:lnTo>
                      <a:pt x="601" y="579"/>
                    </a:lnTo>
                    <a:lnTo>
                      <a:pt x="601" y="579"/>
                    </a:lnTo>
                    <a:lnTo>
                      <a:pt x="602" y="580"/>
                    </a:lnTo>
                    <a:lnTo>
                      <a:pt x="602" y="580"/>
                    </a:lnTo>
                    <a:lnTo>
                      <a:pt x="603" y="581"/>
                    </a:lnTo>
                    <a:lnTo>
                      <a:pt x="603" y="581"/>
                    </a:lnTo>
                    <a:lnTo>
                      <a:pt x="604" y="582"/>
                    </a:lnTo>
                    <a:lnTo>
                      <a:pt x="604" y="582"/>
                    </a:lnTo>
                    <a:lnTo>
                      <a:pt x="605" y="583"/>
                    </a:lnTo>
                    <a:lnTo>
                      <a:pt x="605" y="583"/>
                    </a:lnTo>
                    <a:lnTo>
                      <a:pt x="606" y="584"/>
                    </a:lnTo>
                    <a:lnTo>
                      <a:pt x="606" y="584"/>
                    </a:lnTo>
                    <a:lnTo>
                      <a:pt x="607" y="584"/>
                    </a:lnTo>
                    <a:lnTo>
                      <a:pt x="607" y="585"/>
                    </a:lnTo>
                    <a:lnTo>
                      <a:pt x="608" y="585"/>
                    </a:lnTo>
                    <a:lnTo>
                      <a:pt x="608" y="586"/>
                    </a:lnTo>
                    <a:lnTo>
                      <a:pt x="609" y="586"/>
                    </a:lnTo>
                    <a:lnTo>
                      <a:pt x="609" y="587"/>
                    </a:lnTo>
                    <a:lnTo>
                      <a:pt x="610" y="587"/>
                    </a:lnTo>
                    <a:lnTo>
                      <a:pt x="610" y="588"/>
                    </a:lnTo>
                    <a:lnTo>
                      <a:pt x="611" y="588"/>
                    </a:lnTo>
                    <a:lnTo>
                      <a:pt x="611" y="589"/>
                    </a:lnTo>
                    <a:lnTo>
                      <a:pt x="612" y="589"/>
                    </a:lnTo>
                    <a:lnTo>
                      <a:pt x="612" y="590"/>
                    </a:lnTo>
                    <a:lnTo>
                      <a:pt x="613" y="590"/>
                    </a:lnTo>
                    <a:lnTo>
                      <a:pt x="613" y="591"/>
                    </a:lnTo>
                    <a:lnTo>
                      <a:pt x="614" y="591"/>
                    </a:lnTo>
                    <a:lnTo>
                      <a:pt x="614" y="592"/>
                    </a:lnTo>
                    <a:lnTo>
                      <a:pt x="615" y="592"/>
                    </a:lnTo>
                    <a:lnTo>
                      <a:pt x="615" y="593"/>
                    </a:lnTo>
                    <a:lnTo>
                      <a:pt x="616" y="593"/>
                    </a:lnTo>
                    <a:lnTo>
                      <a:pt x="620" y="588"/>
                    </a:lnTo>
                    <a:lnTo>
                      <a:pt x="620" y="588"/>
                    </a:lnTo>
                    <a:lnTo>
                      <a:pt x="619" y="587"/>
                    </a:lnTo>
                    <a:lnTo>
                      <a:pt x="619" y="587"/>
                    </a:lnTo>
                    <a:lnTo>
                      <a:pt x="618" y="587"/>
                    </a:lnTo>
                    <a:lnTo>
                      <a:pt x="618" y="586"/>
                    </a:lnTo>
                    <a:lnTo>
                      <a:pt x="617" y="586"/>
                    </a:lnTo>
                    <a:lnTo>
                      <a:pt x="617" y="585"/>
                    </a:lnTo>
                    <a:lnTo>
                      <a:pt x="616" y="585"/>
                    </a:lnTo>
                    <a:lnTo>
                      <a:pt x="616" y="584"/>
                    </a:lnTo>
                    <a:lnTo>
                      <a:pt x="615" y="584"/>
                    </a:lnTo>
                    <a:lnTo>
                      <a:pt x="615" y="583"/>
                    </a:lnTo>
                    <a:lnTo>
                      <a:pt x="614" y="583"/>
                    </a:lnTo>
                    <a:lnTo>
                      <a:pt x="614" y="582"/>
                    </a:lnTo>
                    <a:lnTo>
                      <a:pt x="613" y="582"/>
                    </a:lnTo>
                    <a:lnTo>
                      <a:pt x="613" y="581"/>
                    </a:lnTo>
                    <a:lnTo>
                      <a:pt x="612" y="581"/>
                    </a:lnTo>
                    <a:lnTo>
                      <a:pt x="612" y="580"/>
                    </a:lnTo>
                    <a:lnTo>
                      <a:pt x="611" y="580"/>
                    </a:lnTo>
                    <a:lnTo>
                      <a:pt x="611" y="579"/>
                    </a:lnTo>
                    <a:lnTo>
                      <a:pt x="610" y="579"/>
                    </a:lnTo>
                    <a:lnTo>
                      <a:pt x="610" y="578"/>
                    </a:lnTo>
                    <a:lnTo>
                      <a:pt x="609" y="578"/>
                    </a:lnTo>
                    <a:lnTo>
                      <a:pt x="609" y="577"/>
                    </a:lnTo>
                    <a:lnTo>
                      <a:pt x="608" y="577"/>
                    </a:lnTo>
                    <a:lnTo>
                      <a:pt x="608" y="576"/>
                    </a:lnTo>
                    <a:lnTo>
                      <a:pt x="607" y="576"/>
                    </a:lnTo>
                    <a:lnTo>
                      <a:pt x="607" y="575"/>
                    </a:lnTo>
                    <a:lnTo>
                      <a:pt x="606" y="575"/>
                    </a:lnTo>
                    <a:lnTo>
                      <a:pt x="606" y="574"/>
                    </a:lnTo>
                    <a:lnTo>
                      <a:pt x="605" y="574"/>
                    </a:lnTo>
                    <a:lnTo>
                      <a:pt x="605" y="573"/>
                    </a:lnTo>
                    <a:lnTo>
                      <a:pt x="604" y="573"/>
                    </a:lnTo>
                    <a:lnTo>
                      <a:pt x="604" y="573"/>
                    </a:lnTo>
                    <a:lnTo>
                      <a:pt x="603" y="572"/>
                    </a:lnTo>
                    <a:lnTo>
                      <a:pt x="603" y="572"/>
                    </a:lnTo>
                    <a:lnTo>
                      <a:pt x="602" y="571"/>
                    </a:lnTo>
                    <a:lnTo>
                      <a:pt x="602" y="571"/>
                    </a:lnTo>
                    <a:lnTo>
                      <a:pt x="601" y="570"/>
                    </a:lnTo>
                    <a:lnTo>
                      <a:pt x="597" y="575"/>
                    </a:lnTo>
                    <a:close/>
                    <a:moveTo>
                      <a:pt x="634" y="611"/>
                    </a:moveTo>
                    <a:lnTo>
                      <a:pt x="635" y="611"/>
                    </a:lnTo>
                    <a:lnTo>
                      <a:pt x="635" y="612"/>
                    </a:lnTo>
                    <a:lnTo>
                      <a:pt x="636" y="612"/>
                    </a:lnTo>
                    <a:lnTo>
                      <a:pt x="636" y="613"/>
                    </a:lnTo>
                    <a:lnTo>
                      <a:pt x="637" y="613"/>
                    </a:lnTo>
                    <a:lnTo>
                      <a:pt x="637" y="614"/>
                    </a:lnTo>
                    <a:lnTo>
                      <a:pt x="638" y="614"/>
                    </a:lnTo>
                    <a:lnTo>
                      <a:pt x="638" y="615"/>
                    </a:lnTo>
                    <a:lnTo>
                      <a:pt x="639" y="615"/>
                    </a:lnTo>
                    <a:lnTo>
                      <a:pt x="639" y="616"/>
                    </a:lnTo>
                    <a:lnTo>
                      <a:pt x="640" y="616"/>
                    </a:lnTo>
                    <a:lnTo>
                      <a:pt x="640" y="616"/>
                    </a:lnTo>
                    <a:lnTo>
                      <a:pt x="641" y="617"/>
                    </a:lnTo>
                    <a:lnTo>
                      <a:pt x="641" y="617"/>
                    </a:lnTo>
                    <a:lnTo>
                      <a:pt x="642" y="618"/>
                    </a:lnTo>
                    <a:lnTo>
                      <a:pt x="642" y="618"/>
                    </a:lnTo>
                    <a:lnTo>
                      <a:pt x="643" y="619"/>
                    </a:lnTo>
                    <a:lnTo>
                      <a:pt x="643" y="619"/>
                    </a:lnTo>
                    <a:lnTo>
                      <a:pt x="644" y="620"/>
                    </a:lnTo>
                    <a:lnTo>
                      <a:pt x="644" y="620"/>
                    </a:lnTo>
                    <a:lnTo>
                      <a:pt x="645" y="621"/>
                    </a:lnTo>
                    <a:lnTo>
                      <a:pt x="645" y="621"/>
                    </a:lnTo>
                    <a:lnTo>
                      <a:pt x="646" y="622"/>
                    </a:lnTo>
                    <a:lnTo>
                      <a:pt x="646" y="622"/>
                    </a:lnTo>
                    <a:lnTo>
                      <a:pt x="647" y="623"/>
                    </a:lnTo>
                    <a:lnTo>
                      <a:pt x="647" y="623"/>
                    </a:lnTo>
                    <a:lnTo>
                      <a:pt x="648" y="624"/>
                    </a:lnTo>
                    <a:lnTo>
                      <a:pt x="648" y="624"/>
                    </a:lnTo>
                    <a:lnTo>
                      <a:pt x="649" y="625"/>
                    </a:lnTo>
                    <a:lnTo>
                      <a:pt x="649" y="625"/>
                    </a:lnTo>
                    <a:lnTo>
                      <a:pt x="650" y="625"/>
                    </a:lnTo>
                    <a:lnTo>
                      <a:pt x="650" y="626"/>
                    </a:lnTo>
                    <a:lnTo>
                      <a:pt x="651" y="626"/>
                    </a:lnTo>
                    <a:lnTo>
                      <a:pt x="651" y="627"/>
                    </a:lnTo>
                    <a:lnTo>
                      <a:pt x="652" y="627"/>
                    </a:lnTo>
                    <a:lnTo>
                      <a:pt x="652" y="628"/>
                    </a:lnTo>
                    <a:lnTo>
                      <a:pt x="653" y="628"/>
                    </a:lnTo>
                    <a:lnTo>
                      <a:pt x="657" y="624"/>
                    </a:lnTo>
                    <a:lnTo>
                      <a:pt x="657" y="623"/>
                    </a:lnTo>
                    <a:lnTo>
                      <a:pt x="656" y="623"/>
                    </a:lnTo>
                    <a:lnTo>
                      <a:pt x="656" y="622"/>
                    </a:lnTo>
                    <a:lnTo>
                      <a:pt x="655" y="622"/>
                    </a:lnTo>
                    <a:lnTo>
                      <a:pt x="655" y="621"/>
                    </a:lnTo>
                    <a:lnTo>
                      <a:pt x="654" y="621"/>
                    </a:lnTo>
                    <a:lnTo>
                      <a:pt x="654" y="620"/>
                    </a:lnTo>
                    <a:lnTo>
                      <a:pt x="653" y="620"/>
                    </a:lnTo>
                    <a:lnTo>
                      <a:pt x="653" y="619"/>
                    </a:lnTo>
                    <a:lnTo>
                      <a:pt x="652" y="619"/>
                    </a:lnTo>
                    <a:lnTo>
                      <a:pt x="652" y="618"/>
                    </a:lnTo>
                    <a:lnTo>
                      <a:pt x="651" y="618"/>
                    </a:lnTo>
                    <a:lnTo>
                      <a:pt x="651" y="618"/>
                    </a:lnTo>
                    <a:lnTo>
                      <a:pt x="650" y="617"/>
                    </a:lnTo>
                    <a:lnTo>
                      <a:pt x="650" y="617"/>
                    </a:lnTo>
                    <a:lnTo>
                      <a:pt x="649" y="616"/>
                    </a:lnTo>
                    <a:lnTo>
                      <a:pt x="649" y="616"/>
                    </a:lnTo>
                    <a:lnTo>
                      <a:pt x="648" y="615"/>
                    </a:lnTo>
                    <a:lnTo>
                      <a:pt x="648" y="615"/>
                    </a:lnTo>
                    <a:lnTo>
                      <a:pt x="647" y="614"/>
                    </a:lnTo>
                    <a:lnTo>
                      <a:pt x="647" y="614"/>
                    </a:lnTo>
                    <a:lnTo>
                      <a:pt x="646" y="613"/>
                    </a:lnTo>
                    <a:lnTo>
                      <a:pt x="646" y="613"/>
                    </a:lnTo>
                    <a:lnTo>
                      <a:pt x="645" y="612"/>
                    </a:lnTo>
                    <a:lnTo>
                      <a:pt x="645" y="612"/>
                    </a:lnTo>
                    <a:lnTo>
                      <a:pt x="644" y="611"/>
                    </a:lnTo>
                    <a:lnTo>
                      <a:pt x="644" y="611"/>
                    </a:lnTo>
                    <a:lnTo>
                      <a:pt x="643" y="610"/>
                    </a:lnTo>
                    <a:lnTo>
                      <a:pt x="643" y="610"/>
                    </a:lnTo>
                    <a:lnTo>
                      <a:pt x="642" y="609"/>
                    </a:lnTo>
                    <a:lnTo>
                      <a:pt x="642" y="609"/>
                    </a:lnTo>
                    <a:lnTo>
                      <a:pt x="641" y="609"/>
                    </a:lnTo>
                    <a:lnTo>
                      <a:pt x="641" y="608"/>
                    </a:lnTo>
                    <a:lnTo>
                      <a:pt x="640" y="608"/>
                    </a:lnTo>
                    <a:lnTo>
                      <a:pt x="640" y="607"/>
                    </a:lnTo>
                    <a:lnTo>
                      <a:pt x="639" y="607"/>
                    </a:lnTo>
                    <a:lnTo>
                      <a:pt x="639" y="606"/>
                    </a:lnTo>
                    <a:lnTo>
                      <a:pt x="634" y="611"/>
                    </a:lnTo>
                    <a:close/>
                    <a:moveTo>
                      <a:pt x="672" y="646"/>
                    </a:moveTo>
                    <a:lnTo>
                      <a:pt x="672" y="647"/>
                    </a:lnTo>
                    <a:lnTo>
                      <a:pt x="672" y="647"/>
                    </a:lnTo>
                    <a:lnTo>
                      <a:pt x="673" y="647"/>
                    </a:lnTo>
                    <a:lnTo>
                      <a:pt x="673" y="648"/>
                    </a:lnTo>
                    <a:lnTo>
                      <a:pt x="674" y="648"/>
                    </a:lnTo>
                    <a:lnTo>
                      <a:pt x="674" y="649"/>
                    </a:lnTo>
                    <a:lnTo>
                      <a:pt x="675" y="649"/>
                    </a:lnTo>
                    <a:lnTo>
                      <a:pt x="675" y="650"/>
                    </a:lnTo>
                    <a:lnTo>
                      <a:pt x="676" y="650"/>
                    </a:lnTo>
                    <a:lnTo>
                      <a:pt x="676" y="651"/>
                    </a:lnTo>
                    <a:lnTo>
                      <a:pt x="677" y="651"/>
                    </a:lnTo>
                    <a:lnTo>
                      <a:pt x="677" y="652"/>
                    </a:lnTo>
                    <a:lnTo>
                      <a:pt x="678" y="652"/>
                    </a:lnTo>
                    <a:lnTo>
                      <a:pt x="678" y="653"/>
                    </a:lnTo>
                    <a:lnTo>
                      <a:pt x="679" y="653"/>
                    </a:lnTo>
                    <a:lnTo>
                      <a:pt x="679" y="654"/>
                    </a:lnTo>
                    <a:lnTo>
                      <a:pt x="680" y="654"/>
                    </a:lnTo>
                    <a:lnTo>
                      <a:pt x="680" y="655"/>
                    </a:lnTo>
                    <a:lnTo>
                      <a:pt x="681" y="655"/>
                    </a:lnTo>
                    <a:lnTo>
                      <a:pt x="681" y="656"/>
                    </a:lnTo>
                    <a:lnTo>
                      <a:pt x="682" y="656"/>
                    </a:lnTo>
                    <a:lnTo>
                      <a:pt x="682" y="657"/>
                    </a:lnTo>
                    <a:lnTo>
                      <a:pt x="683" y="657"/>
                    </a:lnTo>
                    <a:lnTo>
                      <a:pt x="683" y="658"/>
                    </a:lnTo>
                    <a:lnTo>
                      <a:pt x="684" y="658"/>
                    </a:lnTo>
                    <a:lnTo>
                      <a:pt x="684" y="659"/>
                    </a:lnTo>
                    <a:lnTo>
                      <a:pt x="685" y="659"/>
                    </a:lnTo>
                    <a:lnTo>
                      <a:pt x="685" y="660"/>
                    </a:lnTo>
                    <a:lnTo>
                      <a:pt x="686" y="660"/>
                    </a:lnTo>
                    <a:lnTo>
                      <a:pt x="686" y="661"/>
                    </a:lnTo>
                    <a:lnTo>
                      <a:pt x="687" y="661"/>
                    </a:lnTo>
                    <a:lnTo>
                      <a:pt x="687" y="661"/>
                    </a:lnTo>
                    <a:lnTo>
                      <a:pt x="688" y="662"/>
                    </a:lnTo>
                    <a:lnTo>
                      <a:pt x="688" y="662"/>
                    </a:lnTo>
                    <a:lnTo>
                      <a:pt x="689" y="663"/>
                    </a:lnTo>
                    <a:lnTo>
                      <a:pt x="689" y="663"/>
                    </a:lnTo>
                    <a:lnTo>
                      <a:pt x="690" y="664"/>
                    </a:lnTo>
                    <a:lnTo>
                      <a:pt x="690" y="664"/>
                    </a:lnTo>
                    <a:lnTo>
                      <a:pt x="695" y="660"/>
                    </a:lnTo>
                    <a:lnTo>
                      <a:pt x="694" y="659"/>
                    </a:lnTo>
                    <a:lnTo>
                      <a:pt x="694" y="659"/>
                    </a:lnTo>
                    <a:lnTo>
                      <a:pt x="693" y="658"/>
                    </a:lnTo>
                    <a:lnTo>
                      <a:pt x="693" y="658"/>
                    </a:lnTo>
                    <a:lnTo>
                      <a:pt x="692" y="657"/>
                    </a:lnTo>
                    <a:lnTo>
                      <a:pt x="692" y="657"/>
                    </a:lnTo>
                    <a:lnTo>
                      <a:pt x="691" y="656"/>
                    </a:lnTo>
                    <a:lnTo>
                      <a:pt x="691" y="656"/>
                    </a:lnTo>
                    <a:lnTo>
                      <a:pt x="690" y="655"/>
                    </a:lnTo>
                    <a:lnTo>
                      <a:pt x="690" y="655"/>
                    </a:lnTo>
                    <a:lnTo>
                      <a:pt x="689" y="654"/>
                    </a:lnTo>
                    <a:lnTo>
                      <a:pt x="689" y="654"/>
                    </a:lnTo>
                    <a:lnTo>
                      <a:pt x="688" y="653"/>
                    </a:lnTo>
                    <a:lnTo>
                      <a:pt x="688" y="653"/>
                    </a:lnTo>
                    <a:lnTo>
                      <a:pt x="687" y="652"/>
                    </a:lnTo>
                    <a:lnTo>
                      <a:pt x="687" y="652"/>
                    </a:lnTo>
                    <a:lnTo>
                      <a:pt x="686" y="651"/>
                    </a:lnTo>
                    <a:lnTo>
                      <a:pt x="686" y="651"/>
                    </a:lnTo>
                    <a:lnTo>
                      <a:pt x="685" y="650"/>
                    </a:lnTo>
                    <a:lnTo>
                      <a:pt x="685" y="650"/>
                    </a:lnTo>
                    <a:lnTo>
                      <a:pt x="684" y="650"/>
                    </a:lnTo>
                    <a:lnTo>
                      <a:pt x="684" y="649"/>
                    </a:lnTo>
                    <a:lnTo>
                      <a:pt x="683" y="649"/>
                    </a:lnTo>
                    <a:lnTo>
                      <a:pt x="683" y="648"/>
                    </a:lnTo>
                    <a:lnTo>
                      <a:pt x="682" y="648"/>
                    </a:lnTo>
                    <a:lnTo>
                      <a:pt x="682" y="647"/>
                    </a:lnTo>
                    <a:lnTo>
                      <a:pt x="681" y="647"/>
                    </a:lnTo>
                    <a:lnTo>
                      <a:pt x="681" y="646"/>
                    </a:lnTo>
                    <a:lnTo>
                      <a:pt x="680" y="646"/>
                    </a:lnTo>
                    <a:lnTo>
                      <a:pt x="680" y="645"/>
                    </a:lnTo>
                    <a:lnTo>
                      <a:pt x="679" y="645"/>
                    </a:lnTo>
                    <a:lnTo>
                      <a:pt x="679" y="644"/>
                    </a:lnTo>
                    <a:lnTo>
                      <a:pt x="678" y="644"/>
                    </a:lnTo>
                    <a:lnTo>
                      <a:pt x="678" y="643"/>
                    </a:lnTo>
                    <a:lnTo>
                      <a:pt x="677" y="643"/>
                    </a:lnTo>
                    <a:lnTo>
                      <a:pt x="677" y="642"/>
                    </a:lnTo>
                    <a:lnTo>
                      <a:pt x="676" y="642"/>
                    </a:lnTo>
                    <a:lnTo>
                      <a:pt x="676" y="642"/>
                    </a:lnTo>
                    <a:lnTo>
                      <a:pt x="672" y="646"/>
                    </a:lnTo>
                    <a:close/>
                    <a:moveTo>
                      <a:pt x="709" y="682"/>
                    </a:moveTo>
                    <a:lnTo>
                      <a:pt x="709" y="682"/>
                    </a:lnTo>
                    <a:lnTo>
                      <a:pt x="710" y="683"/>
                    </a:lnTo>
                    <a:lnTo>
                      <a:pt x="710" y="683"/>
                    </a:lnTo>
                    <a:lnTo>
                      <a:pt x="711" y="684"/>
                    </a:lnTo>
                    <a:lnTo>
                      <a:pt x="711" y="684"/>
                    </a:lnTo>
                    <a:lnTo>
                      <a:pt x="712" y="685"/>
                    </a:lnTo>
                    <a:lnTo>
                      <a:pt x="712" y="685"/>
                    </a:lnTo>
                    <a:lnTo>
                      <a:pt x="713" y="686"/>
                    </a:lnTo>
                    <a:lnTo>
                      <a:pt x="713" y="686"/>
                    </a:lnTo>
                    <a:lnTo>
                      <a:pt x="714" y="687"/>
                    </a:lnTo>
                    <a:lnTo>
                      <a:pt x="714" y="687"/>
                    </a:lnTo>
                    <a:lnTo>
                      <a:pt x="715" y="688"/>
                    </a:lnTo>
                    <a:lnTo>
                      <a:pt x="715" y="688"/>
                    </a:lnTo>
                    <a:lnTo>
                      <a:pt x="716" y="689"/>
                    </a:lnTo>
                    <a:lnTo>
                      <a:pt x="716" y="689"/>
                    </a:lnTo>
                    <a:lnTo>
                      <a:pt x="717" y="690"/>
                    </a:lnTo>
                    <a:lnTo>
                      <a:pt x="717" y="690"/>
                    </a:lnTo>
                    <a:lnTo>
                      <a:pt x="718" y="691"/>
                    </a:lnTo>
                    <a:lnTo>
                      <a:pt x="718" y="691"/>
                    </a:lnTo>
                    <a:lnTo>
                      <a:pt x="719" y="692"/>
                    </a:lnTo>
                    <a:lnTo>
                      <a:pt x="719" y="692"/>
                    </a:lnTo>
                    <a:lnTo>
                      <a:pt x="720" y="692"/>
                    </a:lnTo>
                    <a:lnTo>
                      <a:pt x="720" y="693"/>
                    </a:lnTo>
                    <a:lnTo>
                      <a:pt x="721" y="693"/>
                    </a:lnTo>
                    <a:lnTo>
                      <a:pt x="721" y="694"/>
                    </a:lnTo>
                    <a:lnTo>
                      <a:pt x="722" y="694"/>
                    </a:lnTo>
                    <a:lnTo>
                      <a:pt x="722" y="695"/>
                    </a:lnTo>
                    <a:lnTo>
                      <a:pt x="723" y="695"/>
                    </a:lnTo>
                    <a:lnTo>
                      <a:pt x="723" y="696"/>
                    </a:lnTo>
                    <a:lnTo>
                      <a:pt x="724" y="696"/>
                    </a:lnTo>
                    <a:lnTo>
                      <a:pt x="724" y="697"/>
                    </a:lnTo>
                    <a:lnTo>
                      <a:pt x="725" y="697"/>
                    </a:lnTo>
                    <a:lnTo>
                      <a:pt x="725" y="698"/>
                    </a:lnTo>
                    <a:lnTo>
                      <a:pt x="726" y="698"/>
                    </a:lnTo>
                    <a:lnTo>
                      <a:pt x="726" y="699"/>
                    </a:lnTo>
                    <a:lnTo>
                      <a:pt x="727" y="699"/>
                    </a:lnTo>
                    <a:lnTo>
                      <a:pt x="727" y="700"/>
                    </a:lnTo>
                    <a:lnTo>
                      <a:pt x="727" y="700"/>
                    </a:lnTo>
                    <a:lnTo>
                      <a:pt x="732" y="695"/>
                    </a:lnTo>
                    <a:lnTo>
                      <a:pt x="732" y="695"/>
                    </a:lnTo>
                    <a:lnTo>
                      <a:pt x="731" y="694"/>
                    </a:lnTo>
                    <a:lnTo>
                      <a:pt x="731" y="694"/>
                    </a:lnTo>
                    <a:lnTo>
                      <a:pt x="730" y="694"/>
                    </a:lnTo>
                    <a:lnTo>
                      <a:pt x="730" y="693"/>
                    </a:lnTo>
                    <a:lnTo>
                      <a:pt x="729" y="693"/>
                    </a:lnTo>
                    <a:lnTo>
                      <a:pt x="729" y="692"/>
                    </a:lnTo>
                    <a:lnTo>
                      <a:pt x="728" y="692"/>
                    </a:lnTo>
                    <a:lnTo>
                      <a:pt x="728" y="691"/>
                    </a:lnTo>
                    <a:lnTo>
                      <a:pt x="727" y="691"/>
                    </a:lnTo>
                    <a:lnTo>
                      <a:pt x="727" y="690"/>
                    </a:lnTo>
                    <a:lnTo>
                      <a:pt x="726" y="690"/>
                    </a:lnTo>
                    <a:lnTo>
                      <a:pt x="726" y="689"/>
                    </a:lnTo>
                    <a:lnTo>
                      <a:pt x="725" y="689"/>
                    </a:lnTo>
                    <a:lnTo>
                      <a:pt x="725" y="688"/>
                    </a:lnTo>
                    <a:lnTo>
                      <a:pt x="724" y="688"/>
                    </a:lnTo>
                    <a:lnTo>
                      <a:pt x="724" y="687"/>
                    </a:lnTo>
                    <a:lnTo>
                      <a:pt x="723" y="687"/>
                    </a:lnTo>
                    <a:lnTo>
                      <a:pt x="723" y="686"/>
                    </a:lnTo>
                    <a:lnTo>
                      <a:pt x="722" y="686"/>
                    </a:lnTo>
                    <a:lnTo>
                      <a:pt x="722" y="685"/>
                    </a:lnTo>
                    <a:lnTo>
                      <a:pt x="721" y="685"/>
                    </a:lnTo>
                    <a:lnTo>
                      <a:pt x="721" y="685"/>
                    </a:lnTo>
                    <a:lnTo>
                      <a:pt x="720" y="684"/>
                    </a:lnTo>
                    <a:lnTo>
                      <a:pt x="719" y="684"/>
                    </a:lnTo>
                    <a:lnTo>
                      <a:pt x="719" y="683"/>
                    </a:lnTo>
                    <a:lnTo>
                      <a:pt x="718" y="682"/>
                    </a:lnTo>
                    <a:lnTo>
                      <a:pt x="718" y="682"/>
                    </a:lnTo>
                    <a:lnTo>
                      <a:pt x="718" y="682"/>
                    </a:lnTo>
                    <a:lnTo>
                      <a:pt x="717" y="681"/>
                    </a:lnTo>
                    <a:lnTo>
                      <a:pt x="717" y="681"/>
                    </a:lnTo>
                    <a:lnTo>
                      <a:pt x="716" y="680"/>
                    </a:lnTo>
                    <a:lnTo>
                      <a:pt x="716" y="680"/>
                    </a:lnTo>
                    <a:lnTo>
                      <a:pt x="715" y="679"/>
                    </a:lnTo>
                    <a:lnTo>
                      <a:pt x="715" y="679"/>
                    </a:lnTo>
                    <a:lnTo>
                      <a:pt x="714" y="678"/>
                    </a:lnTo>
                    <a:lnTo>
                      <a:pt x="714" y="678"/>
                    </a:lnTo>
                    <a:lnTo>
                      <a:pt x="713" y="677"/>
                    </a:lnTo>
                    <a:lnTo>
                      <a:pt x="709" y="682"/>
                    </a:lnTo>
                    <a:close/>
                    <a:moveTo>
                      <a:pt x="746" y="718"/>
                    </a:moveTo>
                    <a:lnTo>
                      <a:pt x="747" y="718"/>
                    </a:lnTo>
                    <a:lnTo>
                      <a:pt x="747" y="719"/>
                    </a:lnTo>
                    <a:lnTo>
                      <a:pt x="748" y="719"/>
                    </a:lnTo>
                    <a:lnTo>
                      <a:pt x="748" y="720"/>
                    </a:lnTo>
                    <a:lnTo>
                      <a:pt x="749" y="720"/>
                    </a:lnTo>
                    <a:lnTo>
                      <a:pt x="749" y="721"/>
                    </a:lnTo>
                    <a:lnTo>
                      <a:pt x="750" y="721"/>
                    </a:lnTo>
                    <a:lnTo>
                      <a:pt x="750" y="722"/>
                    </a:lnTo>
                    <a:lnTo>
                      <a:pt x="751" y="722"/>
                    </a:lnTo>
                    <a:lnTo>
                      <a:pt x="751" y="723"/>
                    </a:lnTo>
                    <a:lnTo>
                      <a:pt x="752" y="723"/>
                    </a:lnTo>
                    <a:lnTo>
                      <a:pt x="752" y="724"/>
                    </a:lnTo>
                    <a:lnTo>
                      <a:pt x="753" y="724"/>
                    </a:lnTo>
                    <a:lnTo>
                      <a:pt x="753" y="724"/>
                    </a:lnTo>
                    <a:lnTo>
                      <a:pt x="754" y="725"/>
                    </a:lnTo>
                    <a:lnTo>
                      <a:pt x="754" y="725"/>
                    </a:lnTo>
                    <a:lnTo>
                      <a:pt x="755" y="726"/>
                    </a:lnTo>
                    <a:lnTo>
                      <a:pt x="755" y="726"/>
                    </a:lnTo>
                    <a:lnTo>
                      <a:pt x="756" y="727"/>
                    </a:lnTo>
                    <a:lnTo>
                      <a:pt x="756" y="727"/>
                    </a:lnTo>
                    <a:lnTo>
                      <a:pt x="757" y="728"/>
                    </a:lnTo>
                    <a:lnTo>
                      <a:pt x="757" y="728"/>
                    </a:lnTo>
                    <a:lnTo>
                      <a:pt x="758" y="729"/>
                    </a:lnTo>
                    <a:lnTo>
                      <a:pt x="758" y="729"/>
                    </a:lnTo>
                    <a:lnTo>
                      <a:pt x="759" y="730"/>
                    </a:lnTo>
                    <a:lnTo>
                      <a:pt x="759" y="730"/>
                    </a:lnTo>
                    <a:lnTo>
                      <a:pt x="760" y="731"/>
                    </a:lnTo>
                    <a:lnTo>
                      <a:pt x="760" y="731"/>
                    </a:lnTo>
                    <a:lnTo>
                      <a:pt x="761" y="732"/>
                    </a:lnTo>
                    <a:lnTo>
                      <a:pt x="761" y="732"/>
                    </a:lnTo>
                    <a:lnTo>
                      <a:pt x="762" y="733"/>
                    </a:lnTo>
                    <a:lnTo>
                      <a:pt x="762" y="733"/>
                    </a:lnTo>
                    <a:lnTo>
                      <a:pt x="763" y="733"/>
                    </a:lnTo>
                    <a:lnTo>
                      <a:pt x="763" y="734"/>
                    </a:lnTo>
                    <a:lnTo>
                      <a:pt x="764" y="734"/>
                    </a:lnTo>
                    <a:lnTo>
                      <a:pt x="764" y="735"/>
                    </a:lnTo>
                    <a:lnTo>
                      <a:pt x="765" y="735"/>
                    </a:lnTo>
                    <a:lnTo>
                      <a:pt x="769" y="731"/>
                    </a:lnTo>
                    <a:lnTo>
                      <a:pt x="768" y="730"/>
                    </a:lnTo>
                    <a:lnTo>
                      <a:pt x="768" y="730"/>
                    </a:lnTo>
                    <a:lnTo>
                      <a:pt x="768" y="729"/>
                    </a:lnTo>
                    <a:lnTo>
                      <a:pt x="767" y="729"/>
                    </a:lnTo>
                    <a:lnTo>
                      <a:pt x="767" y="728"/>
                    </a:lnTo>
                    <a:lnTo>
                      <a:pt x="766" y="728"/>
                    </a:lnTo>
                    <a:lnTo>
                      <a:pt x="766" y="727"/>
                    </a:lnTo>
                    <a:lnTo>
                      <a:pt x="765" y="727"/>
                    </a:lnTo>
                    <a:lnTo>
                      <a:pt x="765" y="726"/>
                    </a:lnTo>
                    <a:lnTo>
                      <a:pt x="764" y="726"/>
                    </a:lnTo>
                    <a:lnTo>
                      <a:pt x="764" y="726"/>
                    </a:lnTo>
                    <a:lnTo>
                      <a:pt x="763" y="725"/>
                    </a:lnTo>
                    <a:lnTo>
                      <a:pt x="763" y="725"/>
                    </a:lnTo>
                    <a:lnTo>
                      <a:pt x="762" y="724"/>
                    </a:lnTo>
                    <a:lnTo>
                      <a:pt x="762" y="724"/>
                    </a:lnTo>
                    <a:lnTo>
                      <a:pt x="761" y="723"/>
                    </a:lnTo>
                    <a:lnTo>
                      <a:pt x="761" y="723"/>
                    </a:lnTo>
                    <a:lnTo>
                      <a:pt x="760" y="722"/>
                    </a:lnTo>
                    <a:lnTo>
                      <a:pt x="760" y="722"/>
                    </a:lnTo>
                    <a:lnTo>
                      <a:pt x="759" y="721"/>
                    </a:lnTo>
                    <a:lnTo>
                      <a:pt x="759" y="721"/>
                    </a:lnTo>
                    <a:lnTo>
                      <a:pt x="758" y="720"/>
                    </a:lnTo>
                    <a:lnTo>
                      <a:pt x="758" y="720"/>
                    </a:lnTo>
                    <a:lnTo>
                      <a:pt x="757" y="719"/>
                    </a:lnTo>
                    <a:lnTo>
                      <a:pt x="757" y="719"/>
                    </a:lnTo>
                    <a:lnTo>
                      <a:pt x="756" y="718"/>
                    </a:lnTo>
                    <a:lnTo>
                      <a:pt x="756" y="718"/>
                    </a:lnTo>
                    <a:lnTo>
                      <a:pt x="755" y="717"/>
                    </a:lnTo>
                    <a:lnTo>
                      <a:pt x="755" y="717"/>
                    </a:lnTo>
                    <a:lnTo>
                      <a:pt x="754" y="717"/>
                    </a:lnTo>
                    <a:lnTo>
                      <a:pt x="754" y="716"/>
                    </a:lnTo>
                    <a:lnTo>
                      <a:pt x="753" y="716"/>
                    </a:lnTo>
                    <a:lnTo>
                      <a:pt x="753" y="715"/>
                    </a:lnTo>
                    <a:lnTo>
                      <a:pt x="752" y="715"/>
                    </a:lnTo>
                    <a:lnTo>
                      <a:pt x="752" y="714"/>
                    </a:lnTo>
                    <a:lnTo>
                      <a:pt x="751" y="714"/>
                    </a:lnTo>
                    <a:lnTo>
                      <a:pt x="751" y="713"/>
                    </a:lnTo>
                    <a:lnTo>
                      <a:pt x="746" y="718"/>
                    </a:lnTo>
                    <a:close/>
                    <a:moveTo>
                      <a:pt x="783" y="753"/>
                    </a:moveTo>
                    <a:lnTo>
                      <a:pt x="784" y="754"/>
                    </a:lnTo>
                    <a:lnTo>
                      <a:pt x="784" y="754"/>
                    </a:lnTo>
                    <a:lnTo>
                      <a:pt x="785" y="755"/>
                    </a:lnTo>
                    <a:lnTo>
                      <a:pt x="785" y="755"/>
                    </a:lnTo>
                    <a:lnTo>
                      <a:pt x="786" y="755"/>
                    </a:lnTo>
                    <a:lnTo>
                      <a:pt x="786" y="756"/>
                    </a:lnTo>
                    <a:lnTo>
                      <a:pt x="787" y="756"/>
                    </a:lnTo>
                    <a:lnTo>
                      <a:pt x="787" y="757"/>
                    </a:lnTo>
                    <a:lnTo>
                      <a:pt x="788" y="757"/>
                    </a:lnTo>
                    <a:lnTo>
                      <a:pt x="788" y="758"/>
                    </a:lnTo>
                    <a:lnTo>
                      <a:pt x="789" y="758"/>
                    </a:lnTo>
                    <a:lnTo>
                      <a:pt x="789" y="759"/>
                    </a:lnTo>
                    <a:lnTo>
                      <a:pt x="790" y="759"/>
                    </a:lnTo>
                    <a:lnTo>
                      <a:pt x="790" y="760"/>
                    </a:lnTo>
                    <a:lnTo>
                      <a:pt x="791" y="760"/>
                    </a:lnTo>
                    <a:lnTo>
                      <a:pt x="791" y="761"/>
                    </a:lnTo>
                    <a:lnTo>
                      <a:pt x="792" y="761"/>
                    </a:lnTo>
                    <a:lnTo>
                      <a:pt x="792" y="762"/>
                    </a:lnTo>
                    <a:lnTo>
                      <a:pt x="793" y="762"/>
                    </a:lnTo>
                    <a:lnTo>
                      <a:pt x="793" y="763"/>
                    </a:lnTo>
                    <a:lnTo>
                      <a:pt x="794" y="763"/>
                    </a:lnTo>
                    <a:lnTo>
                      <a:pt x="794" y="764"/>
                    </a:lnTo>
                    <a:lnTo>
                      <a:pt x="795" y="764"/>
                    </a:lnTo>
                    <a:lnTo>
                      <a:pt x="795" y="765"/>
                    </a:lnTo>
                    <a:lnTo>
                      <a:pt x="796" y="765"/>
                    </a:lnTo>
                    <a:lnTo>
                      <a:pt x="796" y="766"/>
                    </a:lnTo>
                    <a:lnTo>
                      <a:pt x="797" y="766"/>
                    </a:lnTo>
                    <a:lnTo>
                      <a:pt x="797" y="767"/>
                    </a:lnTo>
                    <a:lnTo>
                      <a:pt x="798" y="767"/>
                    </a:lnTo>
                    <a:lnTo>
                      <a:pt x="798" y="768"/>
                    </a:lnTo>
                    <a:lnTo>
                      <a:pt x="799" y="768"/>
                    </a:lnTo>
                    <a:lnTo>
                      <a:pt x="799" y="769"/>
                    </a:lnTo>
                    <a:lnTo>
                      <a:pt x="799" y="769"/>
                    </a:lnTo>
                    <a:lnTo>
                      <a:pt x="800" y="769"/>
                    </a:lnTo>
                    <a:lnTo>
                      <a:pt x="800" y="770"/>
                    </a:lnTo>
                    <a:lnTo>
                      <a:pt x="801" y="770"/>
                    </a:lnTo>
                    <a:lnTo>
                      <a:pt x="801" y="771"/>
                    </a:lnTo>
                    <a:lnTo>
                      <a:pt x="802" y="771"/>
                    </a:lnTo>
                    <a:lnTo>
                      <a:pt x="806" y="767"/>
                    </a:lnTo>
                    <a:lnTo>
                      <a:pt x="806" y="766"/>
                    </a:lnTo>
                    <a:lnTo>
                      <a:pt x="806" y="766"/>
                    </a:lnTo>
                    <a:lnTo>
                      <a:pt x="805" y="765"/>
                    </a:lnTo>
                    <a:lnTo>
                      <a:pt x="805" y="765"/>
                    </a:lnTo>
                    <a:lnTo>
                      <a:pt x="804" y="764"/>
                    </a:lnTo>
                    <a:lnTo>
                      <a:pt x="804" y="764"/>
                    </a:lnTo>
                    <a:lnTo>
                      <a:pt x="803" y="763"/>
                    </a:lnTo>
                    <a:lnTo>
                      <a:pt x="803" y="763"/>
                    </a:lnTo>
                    <a:lnTo>
                      <a:pt x="802" y="762"/>
                    </a:lnTo>
                    <a:lnTo>
                      <a:pt x="801" y="762"/>
                    </a:lnTo>
                    <a:lnTo>
                      <a:pt x="801" y="761"/>
                    </a:lnTo>
                    <a:lnTo>
                      <a:pt x="800" y="761"/>
                    </a:lnTo>
                    <a:lnTo>
                      <a:pt x="800" y="760"/>
                    </a:lnTo>
                    <a:lnTo>
                      <a:pt x="799" y="760"/>
                    </a:lnTo>
                    <a:lnTo>
                      <a:pt x="799" y="759"/>
                    </a:lnTo>
                    <a:lnTo>
                      <a:pt x="798" y="759"/>
                    </a:lnTo>
                    <a:lnTo>
                      <a:pt x="798" y="758"/>
                    </a:lnTo>
                    <a:lnTo>
                      <a:pt x="797" y="758"/>
                    </a:lnTo>
                    <a:lnTo>
                      <a:pt x="797" y="758"/>
                    </a:lnTo>
                    <a:lnTo>
                      <a:pt x="796" y="757"/>
                    </a:lnTo>
                    <a:lnTo>
                      <a:pt x="796" y="757"/>
                    </a:lnTo>
                    <a:lnTo>
                      <a:pt x="795" y="756"/>
                    </a:lnTo>
                    <a:lnTo>
                      <a:pt x="795" y="756"/>
                    </a:lnTo>
                    <a:lnTo>
                      <a:pt x="794" y="755"/>
                    </a:lnTo>
                    <a:lnTo>
                      <a:pt x="794" y="755"/>
                    </a:lnTo>
                    <a:lnTo>
                      <a:pt x="793" y="754"/>
                    </a:lnTo>
                    <a:lnTo>
                      <a:pt x="793" y="754"/>
                    </a:lnTo>
                    <a:lnTo>
                      <a:pt x="793" y="753"/>
                    </a:lnTo>
                    <a:lnTo>
                      <a:pt x="792" y="753"/>
                    </a:lnTo>
                    <a:lnTo>
                      <a:pt x="792" y="752"/>
                    </a:lnTo>
                    <a:lnTo>
                      <a:pt x="791" y="752"/>
                    </a:lnTo>
                    <a:lnTo>
                      <a:pt x="791" y="751"/>
                    </a:lnTo>
                    <a:lnTo>
                      <a:pt x="790" y="751"/>
                    </a:lnTo>
                    <a:lnTo>
                      <a:pt x="790" y="750"/>
                    </a:lnTo>
                    <a:lnTo>
                      <a:pt x="789" y="750"/>
                    </a:lnTo>
                    <a:lnTo>
                      <a:pt x="789" y="749"/>
                    </a:lnTo>
                    <a:lnTo>
                      <a:pt x="788" y="749"/>
                    </a:lnTo>
                    <a:lnTo>
                      <a:pt x="788" y="749"/>
                    </a:lnTo>
                    <a:lnTo>
                      <a:pt x="783" y="753"/>
                    </a:lnTo>
                    <a:close/>
                    <a:moveTo>
                      <a:pt x="821" y="789"/>
                    </a:moveTo>
                    <a:lnTo>
                      <a:pt x="821" y="790"/>
                    </a:lnTo>
                    <a:lnTo>
                      <a:pt x="822" y="790"/>
                    </a:lnTo>
                    <a:lnTo>
                      <a:pt x="822" y="791"/>
                    </a:lnTo>
                    <a:lnTo>
                      <a:pt x="823" y="791"/>
                    </a:lnTo>
                    <a:lnTo>
                      <a:pt x="823" y="791"/>
                    </a:lnTo>
                    <a:lnTo>
                      <a:pt x="824" y="792"/>
                    </a:lnTo>
                    <a:lnTo>
                      <a:pt x="824" y="792"/>
                    </a:lnTo>
                    <a:lnTo>
                      <a:pt x="824" y="793"/>
                    </a:lnTo>
                    <a:lnTo>
                      <a:pt x="825" y="793"/>
                    </a:lnTo>
                    <a:lnTo>
                      <a:pt x="825" y="794"/>
                    </a:lnTo>
                    <a:lnTo>
                      <a:pt x="826" y="794"/>
                    </a:lnTo>
                    <a:lnTo>
                      <a:pt x="826" y="795"/>
                    </a:lnTo>
                    <a:lnTo>
                      <a:pt x="827" y="795"/>
                    </a:lnTo>
                    <a:lnTo>
                      <a:pt x="827" y="796"/>
                    </a:lnTo>
                    <a:lnTo>
                      <a:pt x="828" y="796"/>
                    </a:lnTo>
                    <a:lnTo>
                      <a:pt x="828" y="797"/>
                    </a:lnTo>
                    <a:lnTo>
                      <a:pt x="829" y="797"/>
                    </a:lnTo>
                    <a:lnTo>
                      <a:pt x="830" y="798"/>
                    </a:lnTo>
                    <a:lnTo>
                      <a:pt x="830" y="798"/>
                    </a:lnTo>
                    <a:lnTo>
                      <a:pt x="831" y="799"/>
                    </a:lnTo>
                    <a:lnTo>
                      <a:pt x="831" y="799"/>
                    </a:lnTo>
                    <a:lnTo>
                      <a:pt x="832" y="800"/>
                    </a:lnTo>
                    <a:lnTo>
                      <a:pt x="832" y="800"/>
                    </a:lnTo>
                    <a:lnTo>
                      <a:pt x="833" y="800"/>
                    </a:lnTo>
                    <a:lnTo>
                      <a:pt x="833" y="801"/>
                    </a:lnTo>
                    <a:lnTo>
                      <a:pt x="834" y="801"/>
                    </a:lnTo>
                    <a:lnTo>
                      <a:pt x="834" y="802"/>
                    </a:lnTo>
                    <a:lnTo>
                      <a:pt x="835" y="802"/>
                    </a:lnTo>
                    <a:lnTo>
                      <a:pt x="835" y="803"/>
                    </a:lnTo>
                    <a:lnTo>
                      <a:pt x="836" y="803"/>
                    </a:lnTo>
                    <a:lnTo>
                      <a:pt x="836" y="804"/>
                    </a:lnTo>
                    <a:lnTo>
                      <a:pt x="837" y="804"/>
                    </a:lnTo>
                    <a:lnTo>
                      <a:pt x="837" y="805"/>
                    </a:lnTo>
                    <a:lnTo>
                      <a:pt x="838" y="805"/>
                    </a:lnTo>
                    <a:lnTo>
                      <a:pt x="838" y="806"/>
                    </a:lnTo>
                    <a:lnTo>
                      <a:pt x="839" y="806"/>
                    </a:lnTo>
                    <a:lnTo>
                      <a:pt x="839" y="807"/>
                    </a:lnTo>
                    <a:lnTo>
                      <a:pt x="839" y="807"/>
                    </a:lnTo>
                    <a:lnTo>
                      <a:pt x="844" y="802"/>
                    </a:lnTo>
                    <a:lnTo>
                      <a:pt x="844" y="802"/>
                    </a:lnTo>
                    <a:lnTo>
                      <a:pt x="843" y="802"/>
                    </a:lnTo>
                    <a:lnTo>
                      <a:pt x="843" y="801"/>
                    </a:lnTo>
                    <a:lnTo>
                      <a:pt x="842" y="801"/>
                    </a:lnTo>
                    <a:lnTo>
                      <a:pt x="842" y="800"/>
                    </a:lnTo>
                    <a:lnTo>
                      <a:pt x="841" y="800"/>
                    </a:lnTo>
                    <a:lnTo>
                      <a:pt x="841" y="799"/>
                    </a:lnTo>
                    <a:lnTo>
                      <a:pt x="840" y="799"/>
                    </a:lnTo>
                    <a:lnTo>
                      <a:pt x="840" y="798"/>
                    </a:lnTo>
                    <a:lnTo>
                      <a:pt x="839" y="798"/>
                    </a:lnTo>
                    <a:lnTo>
                      <a:pt x="839" y="797"/>
                    </a:lnTo>
                    <a:lnTo>
                      <a:pt x="838" y="797"/>
                    </a:lnTo>
                    <a:lnTo>
                      <a:pt x="838" y="796"/>
                    </a:lnTo>
                    <a:lnTo>
                      <a:pt x="837" y="796"/>
                    </a:lnTo>
                    <a:lnTo>
                      <a:pt x="837" y="795"/>
                    </a:lnTo>
                    <a:lnTo>
                      <a:pt x="836" y="795"/>
                    </a:lnTo>
                    <a:lnTo>
                      <a:pt x="836" y="794"/>
                    </a:lnTo>
                    <a:lnTo>
                      <a:pt x="835" y="794"/>
                    </a:lnTo>
                    <a:lnTo>
                      <a:pt x="835" y="793"/>
                    </a:lnTo>
                    <a:lnTo>
                      <a:pt x="834" y="793"/>
                    </a:lnTo>
                    <a:lnTo>
                      <a:pt x="834" y="793"/>
                    </a:lnTo>
                    <a:lnTo>
                      <a:pt x="833" y="792"/>
                    </a:lnTo>
                    <a:lnTo>
                      <a:pt x="833" y="792"/>
                    </a:lnTo>
                    <a:lnTo>
                      <a:pt x="832" y="791"/>
                    </a:lnTo>
                    <a:lnTo>
                      <a:pt x="832" y="791"/>
                    </a:lnTo>
                    <a:lnTo>
                      <a:pt x="831" y="790"/>
                    </a:lnTo>
                    <a:lnTo>
                      <a:pt x="831" y="790"/>
                    </a:lnTo>
                    <a:lnTo>
                      <a:pt x="830" y="789"/>
                    </a:lnTo>
                    <a:lnTo>
                      <a:pt x="830" y="789"/>
                    </a:lnTo>
                    <a:lnTo>
                      <a:pt x="829" y="788"/>
                    </a:lnTo>
                    <a:lnTo>
                      <a:pt x="828" y="788"/>
                    </a:lnTo>
                    <a:lnTo>
                      <a:pt x="828" y="787"/>
                    </a:lnTo>
                    <a:lnTo>
                      <a:pt x="827" y="787"/>
                    </a:lnTo>
                    <a:lnTo>
                      <a:pt x="827" y="786"/>
                    </a:lnTo>
                    <a:lnTo>
                      <a:pt x="826" y="786"/>
                    </a:lnTo>
                    <a:lnTo>
                      <a:pt x="826" y="785"/>
                    </a:lnTo>
                    <a:lnTo>
                      <a:pt x="825" y="785"/>
                    </a:lnTo>
                    <a:lnTo>
                      <a:pt x="825" y="784"/>
                    </a:lnTo>
                    <a:lnTo>
                      <a:pt x="821" y="789"/>
                    </a:lnTo>
                    <a:close/>
                    <a:moveTo>
                      <a:pt x="858" y="825"/>
                    </a:moveTo>
                    <a:lnTo>
                      <a:pt x="859" y="825"/>
                    </a:lnTo>
                    <a:lnTo>
                      <a:pt x="859" y="826"/>
                    </a:lnTo>
                    <a:lnTo>
                      <a:pt x="860" y="826"/>
                    </a:lnTo>
                    <a:lnTo>
                      <a:pt x="860" y="827"/>
                    </a:lnTo>
                    <a:lnTo>
                      <a:pt x="861" y="827"/>
                    </a:lnTo>
                    <a:lnTo>
                      <a:pt x="861" y="828"/>
                    </a:lnTo>
                    <a:lnTo>
                      <a:pt x="862" y="828"/>
                    </a:lnTo>
                    <a:lnTo>
                      <a:pt x="862" y="829"/>
                    </a:lnTo>
                    <a:lnTo>
                      <a:pt x="863" y="829"/>
                    </a:lnTo>
                    <a:lnTo>
                      <a:pt x="863" y="830"/>
                    </a:lnTo>
                    <a:lnTo>
                      <a:pt x="864" y="830"/>
                    </a:lnTo>
                    <a:lnTo>
                      <a:pt x="864" y="831"/>
                    </a:lnTo>
                    <a:lnTo>
                      <a:pt x="865" y="831"/>
                    </a:lnTo>
                    <a:lnTo>
                      <a:pt x="865" y="832"/>
                    </a:lnTo>
                    <a:lnTo>
                      <a:pt x="866" y="832"/>
                    </a:lnTo>
                    <a:lnTo>
                      <a:pt x="866" y="832"/>
                    </a:lnTo>
                    <a:lnTo>
                      <a:pt x="867" y="833"/>
                    </a:lnTo>
                    <a:lnTo>
                      <a:pt x="867" y="833"/>
                    </a:lnTo>
                    <a:lnTo>
                      <a:pt x="868" y="834"/>
                    </a:lnTo>
                    <a:lnTo>
                      <a:pt x="868" y="834"/>
                    </a:lnTo>
                    <a:lnTo>
                      <a:pt x="869" y="835"/>
                    </a:lnTo>
                    <a:lnTo>
                      <a:pt x="869" y="835"/>
                    </a:lnTo>
                    <a:lnTo>
                      <a:pt x="870" y="836"/>
                    </a:lnTo>
                    <a:lnTo>
                      <a:pt x="870" y="836"/>
                    </a:lnTo>
                    <a:lnTo>
                      <a:pt x="871" y="837"/>
                    </a:lnTo>
                    <a:lnTo>
                      <a:pt x="871" y="837"/>
                    </a:lnTo>
                    <a:lnTo>
                      <a:pt x="872" y="838"/>
                    </a:lnTo>
                    <a:lnTo>
                      <a:pt x="872" y="838"/>
                    </a:lnTo>
                    <a:lnTo>
                      <a:pt x="873" y="839"/>
                    </a:lnTo>
                    <a:lnTo>
                      <a:pt x="873" y="839"/>
                    </a:lnTo>
                    <a:lnTo>
                      <a:pt x="873" y="840"/>
                    </a:lnTo>
                    <a:lnTo>
                      <a:pt x="874" y="840"/>
                    </a:lnTo>
                    <a:lnTo>
                      <a:pt x="874" y="841"/>
                    </a:lnTo>
                    <a:lnTo>
                      <a:pt x="875" y="841"/>
                    </a:lnTo>
                    <a:lnTo>
                      <a:pt x="875" y="841"/>
                    </a:lnTo>
                    <a:lnTo>
                      <a:pt x="876" y="842"/>
                    </a:lnTo>
                    <a:lnTo>
                      <a:pt x="876" y="843"/>
                    </a:lnTo>
                    <a:lnTo>
                      <a:pt x="881" y="838"/>
                    </a:lnTo>
                    <a:lnTo>
                      <a:pt x="880" y="837"/>
                    </a:lnTo>
                    <a:lnTo>
                      <a:pt x="880" y="837"/>
                    </a:lnTo>
                    <a:lnTo>
                      <a:pt x="879" y="836"/>
                    </a:lnTo>
                    <a:lnTo>
                      <a:pt x="879" y="836"/>
                    </a:lnTo>
                    <a:lnTo>
                      <a:pt x="878" y="835"/>
                    </a:lnTo>
                    <a:lnTo>
                      <a:pt x="878" y="835"/>
                    </a:lnTo>
                    <a:lnTo>
                      <a:pt x="877" y="834"/>
                    </a:lnTo>
                    <a:lnTo>
                      <a:pt x="877" y="834"/>
                    </a:lnTo>
                    <a:lnTo>
                      <a:pt x="876" y="834"/>
                    </a:lnTo>
                    <a:lnTo>
                      <a:pt x="876" y="833"/>
                    </a:lnTo>
                    <a:lnTo>
                      <a:pt x="875" y="833"/>
                    </a:lnTo>
                    <a:lnTo>
                      <a:pt x="875" y="832"/>
                    </a:lnTo>
                    <a:lnTo>
                      <a:pt x="874" y="832"/>
                    </a:lnTo>
                    <a:lnTo>
                      <a:pt x="874" y="831"/>
                    </a:lnTo>
                    <a:lnTo>
                      <a:pt x="873" y="831"/>
                    </a:lnTo>
                    <a:lnTo>
                      <a:pt x="873" y="830"/>
                    </a:lnTo>
                    <a:lnTo>
                      <a:pt x="872" y="830"/>
                    </a:lnTo>
                    <a:lnTo>
                      <a:pt x="872" y="829"/>
                    </a:lnTo>
                    <a:lnTo>
                      <a:pt x="871" y="829"/>
                    </a:lnTo>
                    <a:lnTo>
                      <a:pt x="871" y="828"/>
                    </a:lnTo>
                    <a:lnTo>
                      <a:pt x="870" y="828"/>
                    </a:lnTo>
                    <a:lnTo>
                      <a:pt x="870" y="827"/>
                    </a:lnTo>
                    <a:lnTo>
                      <a:pt x="869" y="827"/>
                    </a:lnTo>
                    <a:lnTo>
                      <a:pt x="869" y="826"/>
                    </a:lnTo>
                    <a:lnTo>
                      <a:pt x="868" y="826"/>
                    </a:lnTo>
                    <a:lnTo>
                      <a:pt x="868" y="825"/>
                    </a:lnTo>
                    <a:lnTo>
                      <a:pt x="868" y="825"/>
                    </a:lnTo>
                    <a:lnTo>
                      <a:pt x="867" y="825"/>
                    </a:lnTo>
                    <a:lnTo>
                      <a:pt x="867" y="824"/>
                    </a:lnTo>
                    <a:lnTo>
                      <a:pt x="866" y="824"/>
                    </a:lnTo>
                    <a:lnTo>
                      <a:pt x="866" y="823"/>
                    </a:lnTo>
                    <a:lnTo>
                      <a:pt x="865" y="823"/>
                    </a:lnTo>
                    <a:lnTo>
                      <a:pt x="865" y="822"/>
                    </a:lnTo>
                    <a:lnTo>
                      <a:pt x="864" y="822"/>
                    </a:lnTo>
                    <a:lnTo>
                      <a:pt x="864" y="821"/>
                    </a:lnTo>
                    <a:lnTo>
                      <a:pt x="863" y="821"/>
                    </a:lnTo>
                    <a:lnTo>
                      <a:pt x="863" y="820"/>
                    </a:lnTo>
                    <a:lnTo>
                      <a:pt x="858" y="825"/>
                    </a:lnTo>
                    <a:close/>
                    <a:moveTo>
                      <a:pt x="895" y="860"/>
                    </a:moveTo>
                    <a:lnTo>
                      <a:pt x="896" y="861"/>
                    </a:lnTo>
                    <a:lnTo>
                      <a:pt x="896" y="861"/>
                    </a:lnTo>
                    <a:lnTo>
                      <a:pt x="897" y="862"/>
                    </a:lnTo>
                    <a:lnTo>
                      <a:pt x="897" y="862"/>
                    </a:lnTo>
                    <a:lnTo>
                      <a:pt x="898" y="863"/>
                    </a:lnTo>
                    <a:lnTo>
                      <a:pt x="898" y="863"/>
                    </a:lnTo>
                    <a:lnTo>
                      <a:pt x="899" y="863"/>
                    </a:lnTo>
                    <a:lnTo>
                      <a:pt x="899" y="864"/>
                    </a:lnTo>
                    <a:lnTo>
                      <a:pt x="899" y="864"/>
                    </a:lnTo>
                    <a:lnTo>
                      <a:pt x="900" y="865"/>
                    </a:lnTo>
                    <a:lnTo>
                      <a:pt x="900" y="865"/>
                    </a:lnTo>
                    <a:lnTo>
                      <a:pt x="901" y="866"/>
                    </a:lnTo>
                    <a:lnTo>
                      <a:pt x="901" y="866"/>
                    </a:lnTo>
                    <a:lnTo>
                      <a:pt x="902" y="867"/>
                    </a:lnTo>
                    <a:lnTo>
                      <a:pt x="902" y="867"/>
                    </a:lnTo>
                    <a:lnTo>
                      <a:pt x="903" y="868"/>
                    </a:lnTo>
                    <a:lnTo>
                      <a:pt x="903" y="868"/>
                    </a:lnTo>
                    <a:lnTo>
                      <a:pt x="904" y="869"/>
                    </a:lnTo>
                    <a:lnTo>
                      <a:pt x="904" y="869"/>
                    </a:lnTo>
                    <a:lnTo>
                      <a:pt x="905" y="870"/>
                    </a:lnTo>
                    <a:lnTo>
                      <a:pt x="905" y="870"/>
                    </a:lnTo>
                    <a:lnTo>
                      <a:pt x="906" y="871"/>
                    </a:lnTo>
                    <a:lnTo>
                      <a:pt x="906" y="871"/>
                    </a:lnTo>
                    <a:lnTo>
                      <a:pt x="907" y="872"/>
                    </a:lnTo>
                    <a:lnTo>
                      <a:pt x="907" y="872"/>
                    </a:lnTo>
                    <a:lnTo>
                      <a:pt x="908" y="873"/>
                    </a:lnTo>
                    <a:lnTo>
                      <a:pt x="908" y="873"/>
                    </a:lnTo>
                    <a:lnTo>
                      <a:pt x="909" y="874"/>
                    </a:lnTo>
                    <a:lnTo>
                      <a:pt x="909" y="874"/>
                    </a:lnTo>
                    <a:lnTo>
                      <a:pt x="910" y="875"/>
                    </a:lnTo>
                    <a:lnTo>
                      <a:pt x="910" y="875"/>
                    </a:lnTo>
                    <a:lnTo>
                      <a:pt x="911" y="876"/>
                    </a:lnTo>
                    <a:lnTo>
                      <a:pt x="912" y="876"/>
                    </a:lnTo>
                    <a:lnTo>
                      <a:pt x="912" y="876"/>
                    </a:lnTo>
                    <a:lnTo>
                      <a:pt x="913" y="877"/>
                    </a:lnTo>
                    <a:lnTo>
                      <a:pt x="913" y="877"/>
                    </a:lnTo>
                    <a:lnTo>
                      <a:pt x="914" y="878"/>
                    </a:lnTo>
                    <a:lnTo>
                      <a:pt x="914" y="878"/>
                    </a:lnTo>
                    <a:lnTo>
                      <a:pt x="918" y="874"/>
                    </a:lnTo>
                    <a:lnTo>
                      <a:pt x="918" y="873"/>
                    </a:lnTo>
                    <a:lnTo>
                      <a:pt x="918" y="873"/>
                    </a:lnTo>
                    <a:lnTo>
                      <a:pt x="917" y="872"/>
                    </a:lnTo>
                    <a:lnTo>
                      <a:pt x="917" y="872"/>
                    </a:lnTo>
                    <a:lnTo>
                      <a:pt x="916" y="871"/>
                    </a:lnTo>
                    <a:lnTo>
                      <a:pt x="916" y="871"/>
                    </a:lnTo>
                    <a:lnTo>
                      <a:pt x="915" y="870"/>
                    </a:lnTo>
                    <a:lnTo>
                      <a:pt x="915" y="870"/>
                    </a:lnTo>
                    <a:lnTo>
                      <a:pt x="914" y="869"/>
                    </a:lnTo>
                    <a:lnTo>
                      <a:pt x="914" y="869"/>
                    </a:lnTo>
                    <a:lnTo>
                      <a:pt x="913" y="868"/>
                    </a:lnTo>
                    <a:lnTo>
                      <a:pt x="913" y="868"/>
                    </a:lnTo>
                    <a:lnTo>
                      <a:pt x="912" y="867"/>
                    </a:lnTo>
                    <a:lnTo>
                      <a:pt x="912" y="867"/>
                    </a:lnTo>
                    <a:lnTo>
                      <a:pt x="911" y="866"/>
                    </a:lnTo>
                    <a:lnTo>
                      <a:pt x="910" y="866"/>
                    </a:lnTo>
                    <a:lnTo>
                      <a:pt x="910" y="865"/>
                    </a:lnTo>
                    <a:lnTo>
                      <a:pt x="909" y="865"/>
                    </a:lnTo>
                    <a:lnTo>
                      <a:pt x="909" y="865"/>
                    </a:lnTo>
                    <a:lnTo>
                      <a:pt x="908" y="864"/>
                    </a:lnTo>
                    <a:lnTo>
                      <a:pt x="908" y="864"/>
                    </a:lnTo>
                    <a:lnTo>
                      <a:pt x="907" y="863"/>
                    </a:lnTo>
                    <a:lnTo>
                      <a:pt x="907" y="863"/>
                    </a:lnTo>
                    <a:lnTo>
                      <a:pt x="906" y="862"/>
                    </a:lnTo>
                    <a:lnTo>
                      <a:pt x="906" y="862"/>
                    </a:lnTo>
                    <a:lnTo>
                      <a:pt x="905" y="861"/>
                    </a:lnTo>
                    <a:lnTo>
                      <a:pt x="905" y="861"/>
                    </a:lnTo>
                    <a:lnTo>
                      <a:pt x="904" y="860"/>
                    </a:lnTo>
                    <a:lnTo>
                      <a:pt x="904" y="860"/>
                    </a:lnTo>
                    <a:lnTo>
                      <a:pt x="903" y="859"/>
                    </a:lnTo>
                    <a:lnTo>
                      <a:pt x="903" y="859"/>
                    </a:lnTo>
                    <a:lnTo>
                      <a:pt x="902" y="858"/>
                    </a:lnTo>
                    <a:lnTo>
                      <a:pt x="902" y="858"/>
                    </a:lnTo>
                    <a:lnTo>
                      <a:pt x="901" y="857"/>
                    </a:lnTo>
                    <a:lnTo>
                      <a:pt x="901" y="857"/>
                    </a:lnTo>
                    <a:lnTo>
                      <a:pt x="900" y="856"/>
                    </a:lnTo>
                    <a:lnTo>
                      <a:pt x="900" y="856"/>
                    </a:lnTo>
                    <a:lnTo>
                      <a:pt x="900" y="856"/>
                    </a:lnTo>
                    <a:lnTo>
                      <a:pt x="895" y="860"/>
                    </a:lnTo>
                    <a:close/>
                    <a:moveTo>
                      <a:pt x="932" y="896"/>
                    </a:moveTo>
                    <a:lnTo>
                      <a:pt x="933" y="897"/>
                    </a:lnTo>
                    <a:lnTo>
                      <a:pt x="933" y="897"/>
                    </a:lnTo>
                    <a:lnTo>
                      <a:pt x="934" y="898"/>
                    </a:lnTo>
                    <a:lnTo>
                      <a:pt x="934" y="898"/>
                    </a:lnTo>
                    <a:lnTo>
                      <a:pt x="935" y="899"/>
                    </a:lnTo>
                    <a:lnTo>
                      <a:pt x="935" y="899"/>
                    </a:lnTo>
                    <a:lnTo>
                      <a:pt x="936" y="899"/>
                    </a:lnTo>
                    <a:lnTo>
                      <a:pt x="936" y="900"/>
                    </a:lnTo>
                    <a:lnTo>
                      <a:pt x="937" y="900"/>
                    </a:lnTo>
                    <a:lnTo>
                      <a:pt x="937" y="901"/>
                    </a:lnTo>
                    <a:lnTo>
                      <a:pt x="938" y="901"/>
                    </a:lnTo>
                    <a:lnTo>
                      <a:pt x="938" y="902"/>
                    </a:lnTo>
                    <a:lnTo>
                      <a:pt x="939" y="902"/>
                    </a:lnTo>
                    <a:lnTo>
                      <a:pt x="940" y="903"/>
                    </a:lnTo>
                    <a:lnTo>
                      <a:pt x="940" y="903"/>
                    </a:lnTo>
                    <a:lnTo>
                      <a:pt x="941" y="904"/>
                    </a:lnTo>
                    <a:lnTo>
                      <a:pt x="941" y="904"/>
                    </a:lnTo>
                    <a:lnTo>
                      <a:pt x="942" y="905"/>
                    </a:lnTo>
                    <a:lnTo>
                      <a:pt x="942" y="905"/>
                    </a:lnTo>
                    <a:lnTo>
                      <a:pt x="943" y="906"/>
                    </a:lnTo>
                    <a:lnTo>
                      <a:pt x="943" y="906"/>
                    </a:lnTo>
                    <a:lnTo>
                      <a:pt x="944" y="907"/>
                    </a:lnTo>
                    <a:lnTo>
                      <a:pt x="944" y="907"/>
                    </a:lnTo>
                    <a:lnTo>
                      <a:pt x="945" y="908"/>
                    </a:lnTo>
                    <a:lnTo>
                      <a:pt x="945" y="908"/>
                    </a:lnTo>
                    <a:lnTo>
                      <a:pt x="946" y="908"/>
                    </a:lnTo>
                    <a:lnTo>
                      <a:pt x="946" y="909"/>
                    </a:lnTo>
                    <a:lnTo>
                      <a:pt x="947" y="909"/>
                    </a:lnTo>
                    <a:lnTo>
                      <a:pt x="947" y="910"/>
                    </a:lnTo>
                    <a:lnTo>
                      <a:pt x="948" y="910"/>
                    </a:lnTo>
                    <a:lnTo>
                      <a:pt x="948" y="911"/>
                    </a:lnTo>
                    <a:lnTo>
                      <a:pt x="949" y="911"/>
                    </a:lnTo>
                    <a:lnTo>
                      <a:pt x="949" y="912"/>
                    </a:lnTo>
                    <a:lnTo>
                      <a:pt x="949" y="912"/>
                    </a:lnTo>
                    <a:lnTo>
                      <a:pt x="950" y="913"/>
                    </a:lnTo>
                    <a:lnTo>
                      <a:pt x="950" y="913"/>
                    </a:lnTo>
                    <a:lnTo>
                      <a:pt x="951" y="914"/>
                    </a:lnTo>
                    <a:lnTo>
                      <a:pt x="955" y="909"/>
                    </a:lnTo>
                    <a:lnTo>
                      <a:pt x="955" y="909"/>
                    </a:lnTo>
                    <a:lnTo>
                      <a:pt x="954" y="908"/>
                    </a:lnTo>
                    <a:lnTo>
                      <a:pt x="954" y="908"/>
                    </a:lnTo>
                    <a:lnTo>
                      <a:pt x="953" y="907"/>
                    </a:lnTo>
                    <a:lnTo>
                      <a:pt x="953" y="907"/>
                    </a:lnTo>
                    <a:lnTo>
                      <a:pt x="952" y="906"/>
                    </a:lnTo>
                    <a:lnTo>
                      <a:pt x="952" y="906"/>
                    </a:lnTo>
                    <a:lnTo>
                      <a:pt x="951" y="905"/>
                    </a:lnTo>
                    <a:lnTo>
                      <a:pt x="951" y="905"/>
                    </a:lnTo>
                    <a:lnTo>
                      <a:pt x="950" y="904"/>
                    </a:lnTo>
                    <a:lnTo>
                      <a:pt x="950" y="904"/>
                    </a:lnTo>
                    <a:lnTo>
                      <a:pt x="949" y="903"/>
                    </a:lnTo>
                    <a:lnTo>
                      <a:pt x="949" y="903"/>
                    </a:lnTo>
                    <a:lnTo>
                      <a:pt x="948" y="902"/>
                    </a:lnTo>
                    <a:lnTo>
                      <a:pt x="948" y="902"/>
                    </a:lnTo>
                    <a:lnTo>
                      <a:pt x="947" y="901"/>
                    </a:lnTo>
                    <a:lnTo>
                      <a:pt x="947" y="901"/>
                    </a:lnTo>
                    <a:lnTo>
                      <a:pt x="946" y="901"/>
                    </a:lnTo>
                    <a:lnTo>
                      <a:pt x="946" y="900"/>
                    </a:lnTo>
                    <a:lnTo>
                      <a:pt x="945" y="900"/>
                    </a:lnTo>
                    <a:lnTo>
                      <a:pt x="945" y="899"/>
                    </a:lnTo>
                    <a:lnTo>
                      <a:pt x="944" y="899"/>
                    </a:lnTo>
                    <a:lnTo>
                      <a:pt x="944" y="898"/>
                    </a:lnTo>
                    <a:lnTo>
                      <a:pt x="943" y="898"/>
                    </a:lnTo>
                    <a:lnTo>
                      <a:pt x="943" y="897"/>
                    </a:lnTo>
                    <a:lnTo>
                      <a:pt x="943" y="897"/>
                    </a:lnTo>
                    <a:lnTo>
                      <a:pt x="942" y="896"/>
                    </a:lnTo>
                    <a:lnTo>
                      <a:pt x="942" y="896"/>
                    </a:lnTo>
                    <a:lnTo>
                      <a:pt x="941" y="895"/>
                    </a:lnTo>
                    <a:lnTo>
                      <a:pt x="941" y="895"/>
                    </a:lnTo>
                    <a:lnTo>
                      <a:pt x="940" y="894"/>
                    </a:lnTo>
                    <a:lnTo>
                      <a:pt x="940" y="894"/>
                    </a:lnTo>
                    <a:lnTo>
                      <a:pt x="939" y="893"/>
                    </a:lnTo>
                    <a:lnTo>
                      <a:pt x="938" y="893"/>
                    </a:lnTo>
                    <a:lnTo>
                      <a:pt x="938" y="892"/>
                    </a:lnTo>
                    <a:lnTo>
                      <a:pt x="937" y="892"/>
                    </a:lnTo>
                    <a:lnTo>
                      <a:pt x="937" y="891"/>
                    </a:lnTo>
                    <a:lnTo>
                      <a:pt x="932" y="896"/>
                    </a:lnTo>
                    <a:close/>
                    <a:moveTo>
                      <a:pt x="0" y="4"/>
                    </a:moveTo>
                    <a:lnTo>
                      <a:pt x="1" y="5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3" y="17"/>
                    </a:lnTo>
                    <a:lnTo>
                      <a:pt x="14" y="17"/>
                    </a:lnTo>
                    <a:lnTo>
                      <a:pt x="14" y="18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8" y="21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2" name="Group 171"/>
              <p:cNvGrpSpPr/>
              <p:nvPr/>
            </p:nvGrpSpPr>
            <p:grpSpPr>
              <a:xfrm>
                <a:off x="4333042" y="3214514"/>
                <a:ext cx="2220485" cy="1371600"/>
                <a:chOff x="6781142" y="2798374"/>
                <a:chExt cx="2220485" cy="1371600"/>
              </a:xfrm>
            </p:grpSpPr>
            <p:sp>
              <p:nvSpPr>
                <p:cNvPr id="173" name="Rectangle 172"/>
                <p:cNvSpPr/>
                <p:nvPr/>
              </p:nvSpPr>
              <p:spPr>
                <a:xfrm flipV="1">
                  <a:off x="6781142" y="2798374"/>
                  <a:ext cx="2220485" cy="1370834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4" name="Group 173"/>
                <p:cNvGrpSpPr/>
                <p:nvPr/>
              </p:nvGrpSpPr>
              <p:grpSpPr>
                <a:xfrm flipV="1">
                  <a:off x="6784348" y="3145072"/>
                  <a:ext cx="45895" cy="685034"/>
                  <a:chOff x="4344758" y="1844955"/>
                  <a:chExt cx="45720" cy="548351"/>
                </a:xfrm>
              </p:grpSpPr>
              <p:cxnSp>
                <p:nvCxnSpPr>
                  <p:cNvPr id="187" name="Straight Connector 186"/>
                  <p:cNvCxnSpPr/>
                  <p:nvPr/>
                </p:nvCxnSpPr>
                <p:spPr>
                  <a:xfrm>
                    <a:off x="4344758" y="1844955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>
                    <a:off x="4344758" y="2118959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>
                    <a:off x="4344758" y="2393306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5" name="Group 174"/>
                <p:cNvGrpSpPr/>
                <p:nvPr/>
              </p:nvGrpSpPr>
              <p:grpSpPr>
                <a:xfrm flipV="1">
                  <a:off x="7325896" y="2800925"/>
                  <a:ext cx="1113899" cy="57118"/>
                  <a:chOff x="4887753" y="2506027"/>
                  <a:chExt cx="1109662" cy="45720"/>
                </a:xfrm>
              </p:grpSpPr>
              <p:cxnSp>
                <p:nvCxnSpPr>
                  <p:cNvPr id="184" name="Straight Connector 183"/>
                  <p:cNvCxnSpPr/>
                  <p:nvPr/>
                </p:nvCxnSpPr>
                <p:spPr>
                  <a:xfrm rot="5400000">
                    <a:off x="4864893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rot="5400000">
                    <a:off x="5419724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rot="5400000">
                    <a:off x="5974555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Group 175"/>
                <p:cNvGrpSpPr/>
                <p:nvPr/>
              </p:nvGrpSpPr>
              <p:grpSpPr>
                <a:xfrm flipV="1">
                  <a:off x="7325896" y="4112856"/>
                  <a:ext cx="1113899" cy="57118"/>
                  <a:chOff x="4887753" y="2506027"/>
                  <a:chExt cx="1109662" cy="45720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 rot="5400000">
                    <a:off x="4864893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rot="5400000">
                    <a:off x="5419724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rot="5400000">
                    <a:off x="5974555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7" name="Group 176"/>
                <p:cNvGrpSpPr/>
                <p:nvPr/>
              </p:nvGrpSpPr>
              <p:grpSpPr>
                <a:xfrm flipV="1">
                  <a:off x="8955732" y="3141490"/>
                  <a:ext cx="45895" cy="685034"/>
                  <a:chOff x="4344758" y="1844955"/>
                  <a:chExt cx="45720" cy="548351"/>
                </a:xfrm>
              </p:grpSpPr>
              <p:cxnSp>
                <p:nvCxnSpPr>
                  <p:cNvPr id="178" name="Straight Connector 177"/>
                  <p:cNvCxnSpPr/>
                  <p:nvPr/>
                </p:nvCxnSpPr>
                <p:spPr>
                  <a:xfrm>
                    <a:off x="4344758" y="1844955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4344758" y="2118959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>
                    <a:off x="4344758" y="2393306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29" name="Rectangle 128"/>
            <p:cNvSpPr/>
            <p:nvPr/>
          </p:nvSpPr>
          <p:spPr>
            <a:xfrm>
              <a:off x="1804590" y="3065126"/>
              <a:ext cx="325958" cy="176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80"/>
            <p:cNvSpPr>
              <a:spLocks noChangeArrowheads="1"/>
            </p:cNvSpPr>
            <p:nvPr/>
          </p:nvSpPr>
          <p:spPr bwMode="auto">
            <a:xfrm rot="16200000">
              <a:off x="507106" y="3774302"/>
              <a:ext cx="51865" cy="248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n-US" alt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2" name="Rectangle 153"/>
            <p:cNvSpPr>
              <a:spLocks noChangeArrowheads="1"/>
            </p:cNvSpPr>
            <p:nvPr/>
          </p:nvSpPr>
          <p:spPr bwMode="auto">
            <a:xfrm rot="16200000">
              <a:off x="154033" y="3808160"/>
              <a:ext cx="705927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Time (</a:t>
              </a:r>
              <a:r>
                <a:rPr lang="en-US" altLang="en-US" sz="1200" b="1" dirty="0" err="1" smtClean="0">
                  <a:solidFill>
                    <a:srgbClr val="262626"/>
                  </a:solidFill>
                </a:rPr>
                <a:t>ps</a:t>
              </a:r>
              <a:r>
                <a:rPr lang="en-US" altLang="en-US" sz="1200" b="1" dirty="0" smtClean="0">
                  <a:solidFill>
                    <a:srgbClr val="262626"/>
                  </a:solidFill>
                </a:rPr>
                <a:t>)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3" name="Rectangle 153"/>
            <p:cNvSpPr>
              <a:spLocks noChangeArrowheads="1"/>
            </p:cNvSpPr>
            <p:nvPr/>
          </p:nvSpPr>
          <p:spPr bwMode="auto">
            <a:xfrm>
              <a:off x="699892" y="3112461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4" name="Rectangle 153"/>
            <p:cNvSpPr>
              <a:spLocks noChangeArrowheads="1"/>
            </p:cNvSpPr>
            <p:nvPr/>
          </p:nvSpPr>
          <p:spPr bwMode="auto">
            <a:xfrm>
              <a:off x="699892" y="3458579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5" name="Rectangle 153"/>
            <p:cNvSpPr>
              <a:spLocks noChangeArrowheads="1"/>
            </p:cNvSpPr>
            <p:nvPr/>
          </p:nvSpPr>
          <p:spPr bwMode="auto">
            <a:xfrm>
              <a:off x="699892" y="3794457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20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6" name="Rectangle 153"/>
            <p:cNvSpPr>
              <a:spLocks noChangeArrowheads="1"/>
            </p:cNvSpPr>
            <p:nvPr/>
          </p:nvSpPr>
          <p:spPr bwMode="auto">
            <a:xfrm>
              <a:off x="699892" y="4142609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262626"/>
                  </a:solidFill>
                </a:rPr>
                <a:t>2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7" name="Rectangle 153"/>
            <p:cNvSpPr>
              <a:spLocks noChangeArrowheads="1"/>
            </p:cNvSpPr>
            <p:nvPr/>
          </p:nvSpPr>
          <p:spPr bwMode="auto">
            <a:xfrm>
              <a:off x="699892" y="4476874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262626"/>
                  </a:solidFill>
                </a:rPr>
                <a:t>3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0" name="TextBox 539"/>
                <p:cNvSpPr txBox="1"/>
                <p:nvPr/>
              </p:nvSpPr>
              <p:spPr>
                <a:xfrm>
                  <a:off x="2793136" y="3595263"/>
                  <a:ext cx="1827297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= +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𝟒𝟒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3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40" name="TextBox 5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3136" y="3595263"/>
                  <a:ext cx="1827297" cy="302768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1" name="TextBox 540"/>
                <p:cNvSpPr txBox="1"/>
                <p:nvPr/>
              </p:nvSpPr>
              <p:spPr>
                <a:xfrm>
                  <a:off x="1840753" y="2943901"/>
                  <a:ext cx="103903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≈+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</a:t>
                  </a:r>
                  <a:endPara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1" name="TextBox 5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0753" y="2943901"/>
                  <a:ext cx="1039039" cy="302768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7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606634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baseline="30000" dirty="0">
                <a:cs typeface="Arial"/>
              </a:rPr>
              <a:t>	</a:t>
            </a:r>
            <a:r>
              <a:rPr lang="en-US" sz="700" dirty="0" smtClean="0">
                <a:cs typeface="Arial"/>
              </a:rPr>
              <a:t>D. Turnbull </a:t>
            </a:r>
            <a:r>
              <a:rPr lang="en-US" sz="700" i="1" dirty="0" smtClean="0">
                <a:cs typeface="Arial"/>
              </a:rPr>
              <a:t>et al</a:t>
            </a:r>
            <a:r>
              <a:rPr lang="en-US" sz="700" dirty="0" smtClean="0">
                <a:cs typeface="Arial"/>
              </a:rPr>
              <a:t>., Phys. Rev. Lett. </a:t>
            </a:r>
            <a:r>
              <a:rPr lang="en-US" sz="700" u="sng" dirty="0" smtClean="0">
                <a:cs typeface="Arial"/>
              </a:rPr>
              <a:t>120</a:t>
            </a:r>
            <a:r>
              <a:rPr lang="en-US" sz="700" dirty="0" smtClean="0">
                <a:cs typeface="Arial"/>
              </a:rPr>
              <a:t>, 225001 (2018);</a:t>
            </a:r>
          </a:p>
          <a:p>
            <a:r>
              <a:rPr lang="en-US" sz="700" dirty="0">
                <a:cs typeface="Arial"/>
              </a:rPr>
              <a:t>See poster by P. Franke (</a:t>
            </a:r>
            <a:r>
              <a:rPr lang="en-US" sz="700" dirty="0"/>
              <a:t>UP11.00093</a:t>
            </a:r>
            <a:r>
              <a:rPr lang="en-US" sz="700" dirty="0">
                <a:cs typeface="Arial"/>
              </a:rPr>
              <a:t>) for more </a:t>
            </a:r>
            <a:r>
              <a:rPr lang="en-US" sz="700" dirty="0" smtClean="0">
                <a:cs typeface="Arial"/>
              </a:rPr>
              <a:t>details</a:t>
            </a:r>
            <a:endParaRPr lang="en-US" sz="7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98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5933871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Subluminal to superluminal </a:t>
            </a:r>
            <a:r>
              <a:rPr lang="en-US" dirty="0" smtClean="0"/>
              <a:t>IWAV’s </a:t>
            </a:r>
            <a:r>
              <a:rPr lang="en-US" dirty="0" smtClean="0"/>
              <a:t>were demonstrated, both forward and backward relative to the laser</a:t>
            </a:r>
            <a:endParaRPr lang="en-US" dirty="0"/>
          </a:p>
        </p:txBody>
      </p:sp>
      <p:grpSp>
        <p:nvGrpSpPr>
          <p:cNvPr id="543" name="Group 542"/>
          <p:cNvGrpSpPr/>
          <p:nvPr/>
        </p:nvGrpSpPr>
        <p:grpSpPr>
          <a:xfrm>
            <a:off x="654338" y="881765"/>
            <a:ext cx="3228839" cy="1665560"/>
            <a:chOff x="365646" y="1022913"/>
            <a:chExt cx="3343467" cy="1724689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" t="13661" b="22540"/>
            <a:stretch/>
          </p:blipFill>
          <p:spPr bwMode="auto">
            <a:xfrm flipV="1">
              <a:off x="943405" y="1321699"/>
              <a:ext cx="2755638" cy="136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33" b="22269"/>
            <a:stretch/>
          </p:blipFill>
          <p:spPr bwMode="auto">
            <a:xfrm flipV="1">
              <a:off x="943405" y="1321699"/>
              <a:ext cx="2765708" cy="136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12"/>
            <p:cNvSpPr>
              <a:spLocks/>
            </p:cNvSpPr>
            <p:nvPr/>
          </p:nvSpPr>
          <p:spPr bwMode="auto">
            <a:xfrm flipV="1">
              <a:off x="1300779" y="231142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 flipV="1">
              <a:off x="1326460" y="2303524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 flipV="1">
              <a:off x="1344240" y="2291673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5"/>
            <p:cNvSpPr>
              <a:spLocks/>
            </p:cNvSpPr>
            <p:nvPr/>
          </p:nvSpPr>
          <p:spPr bwMode="auto">
            <a:xfrm flipV="1">
              <a:off x="1363995" y="227191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6"/>
            <p:cNvSpPr>
              <a:spLocks/>
            </p:cNvSpPr>
            <p:nvPr/>
          </p:nvSpPr>
          <p:spPr bwMode="auto">
            <a:xfrm flipV="1">
              <a:off x="1383750" y="225413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 flipV="1">
              <a:off x="1403505" y="2265990"/>
              <a:ext cx="49388" cy="49388"/>
            </a:xfrm>
            <a:custGeom>
              <a:avLst/>
              <a:gdLst>
                <a:gd name="T0" fmla="*/ 25 w 25"/>
                <a:gd name="T1" fmla="*/ 13 h 25"/>
                <a:gd name="T2" fmla="*/ 23 w 25"/>
                <a:gd name="T3" fmla="*/ 5 h 25"/>
                <a:gd name="T4" fmla="*/ 16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3 h 25"/>
                <a:gd name="T12" fmla="*/ 2 w 25"/>
                <a:gd name="T13" fmla="*/ 20 h 25"/>
                <a:gd name="T14" fmla="*/ 9 w 25"/>
                <a:gd name="T15" fmla="*/ 25 h 25"/>
                <a:gd name="T16" fmla="*/ 16 w 25"/>
                <a:gd name="T17" fmla="*/ 25 h 25"/>
                <a:gd name="T18" fmla="*/ 23 w 25"/>
                <a:gd name="T19" fmla="*/ 20 h 25"/>
                <a:gd name="T20" fmla="*/ 25 w 25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3" y="5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23" y="20"/>
                  </a:lnTo>
                  <a:lnTo>
                    <a:pt x="25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/>
            <p:cNvSpPr>
              <a:spLocks/>
            </p:cNvSpPr>
            <p:nvPr/>
          </p:nvSpPr>
          <p:spPr bwMode="auto">
            <a:xfrm flipV="1">
              <a:off x="1421284" y="226599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9"/>
            <p:cNvSpPr>
              <a:spLocks/>
            </p:cNvSpPr>
            <p:nvPr/>
          </p:nvSpPr>
          <p:spPr bwMode="auto">
            <a:xfrm flipV="1">
              <a:off x="1441039" y="223438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0"/>
            <p:cNvSpPr>
              <a:spLocks/>
            </p:cNvSpPr>
            <p:nvPr/>
          </p:nvSpPr>
          <p:spPr bwMode="auto">
            <a:xfrm flipV="1">
              <a:off x="1460794" y="2222529"/>
              <a:ext cx="49388" cy="47412"/>
            </a:xfrm>
            <a:custGeom>
              <a:avLst/>
              <a:gdLst>
                <a:gd name="T0" fmla="*/ 25 w 25"/>
                <a:gd name="T1" fmla="*/ 12 h 24"/>
                <a:gd name="T2" fmla="*/ 23 w 25"/>
                <a:gd name="T3" fmla="*/ 5 h 24"/>
                <a:gd name="T4" fmla="*/ 16 w 25"/>
                <a:gd name="T5" fmla="*/ 0 h 24"/>
                <a:gd name="T6" fmla="*/ 9 w 25"/>
                <a:gd name="T7" fmla="*/ 0 h 24"/>
                <a:gd name="T8" fmla="*/ 2 w 25"/>
                <a:gd name="T9" fmla="*/ 5 h 24"/>
                <a:gd name="T10" fmla="*/ 0 w 25"/>
                <a:gd name="T11" fmla="*/ 12 h 24"/>
                <a:gd name="T12" fmla="*/ 2 w 25"/>
                <a:gd name="T13" fmla="*/ 20 h 24"/>
                <a:gd name="T14" fmla="*/ 9 w 25"/>
                <a:gd name="T15" fmla="*/ 24 h 24"/>
                <a:gd name="T16" fmla="*/ 16 w 25"/>
                <a:gd name="T17" fmla="*/ 24 h 24"/>
                <a:gd name="T18" fmla="*/ 23 w 25"/>
                <a:gd name="T19" fmla="*/ 20 h 24"/>
                <a:gd name="T20" fmla="*/ 25 w 25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3" y="5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"/>
            <p:cNvSpPr>
              <a:spLocks/>
            </p:cNvSpPr>
            <p:nvPr/>
          </p:nvSpPr>
          <p:spPr bwMode="auto">
            <a:xfrm flipV="1">
              <a:off x="1478574" y="2214627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2"/>
            <p:cNvSpPr>
              <a:spLocks/>
            </p:cNvSpPr>
            <p:nvPr/>
          </p:nvSpPr>
          <p:spPr bwMode="auto">
            <a:xfrm flipV="1">
              <a:off x="1498330" y="2228456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 flipV="1">
              <a:off x="1524010" y="2208701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 flipV="1">
              <a:off x="1541791" y="222252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5"/>
            <p:cNvSpPr>
              <a:spLocks/>
            </p:cNvSpPr>
            <p:nvPr/>
          </p:nvSpPr>
          <p:spPr bwMode="auto">
            <a:xfrm flipV="1">
              <a:off x="1561546" y="2214627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 flipV="1">
              <a:off x="1581301" y="2188945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 flipV="1">
              <a:off x="1599080" y="2188945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10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10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 flipV="1">
              <a:off x="1618835" y="220277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 flipV="1">
              <a:off x="1638590" y="218301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 flipV="1">
              <a:off x="1658345" y="2157337"/>
              <a:ext cx="49388" cy="49388"/>
            </a:xfrm>
            <a:custGeom>
              <a:avLst/>
              <a:gdLst>
                <a:gd name="T0" fmla="*/ 25 w 25"/>
                <a:gd name="T1" fmla="*/ 12 h 25"/>
                <a:gd name="T2" fmla="*/ 23 w 25"/>
                <a:gd name="T3" fmla="*/ 5 h 25"/>
                <a:gd name="T4" fmla="*/ 16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2 h 25"/>
                <a:gd name="T12" fmla="*/ 2 w 25"/>
                <a:gd name="T13" fmla="*/ 20 h 25"/>
                <a:gd name="T14" fmla="*/ 9 w 25"/>
                <a:gd name="T15" fmla="*/ 25 h 25"/>
                <a:gd name="T16" fmla="*/ 16 w 25"/>
                <a:gd name="T17" fmla="*/ 25 h 25"/>
                <a:gd name="T18" fmla="*/ 23 w 25"/>
                <a:gd name="T19" fmla="*/ 20 h 25"/>
                <a:gd name="T20" fmla="*/ 25 w 25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3" y="5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 flipV="1">
              <a:off x="1676125" y="216524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 flipV="1">
              <a:off x="1695880" y="213165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 flipV="1">
              <a:off x="1721561" y="213165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 flipV="1">
              <a:off x="1739341" y="213955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 flipV="1">
              <a:off x="1759096" y="2125729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6"/>
            <p:cNvSpPr>
              <a:spLocks/>
            </p:cNvSpPr>
            <p:nvPr/>
          </p:nvSpPr>
          <p:spPr bwMode="auto">
            <a:xfrm flipV="1">
              <a:off x="1778851" y="211387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7"/>
            <p:cNvSpPr>
              <a:spLocks/>
            </p:cNvSpPr>
            <p:nvPr/>
          </p:nvSpPr>
          <p:spPr bwMode="auto">
            <a:xfrm flipV="1">
              <a:off x="1796630" y="211387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8"/>
            <p:cNvSpPr>
              <a:spLocks/>
            </p:cNvSpPr>
            <p:nvPr/>
          </p:nvSpPr>
          <p:spPr bwMode="auto">
            <a:xfrm flipV="1">
              <a:off x="1816385" y="211387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9"/>
            <p:cNvSpPr>
              <a:spLocks/>
            </p:cNvSpPr>
            <p:nvPr/>
          </p:nvSpPr>
          <p:spPr bwMode="auto">
            <a:xfrm flipV="1">
              <a:off x="1836140" y="208226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0"/>
            <p:cNvSpPr>
              <a:spLocks/>
            </p:cNvSpPr>
            <p:nvPr/>
          </p:nvSpPr>
          <p:spPr bwMode="auto">
            <a:xfrm flipV="1">
              <a:off x="1855895" y="2062514"/>
              <a:ext cx="49388" cy="47412"/>
            </a:xfrm>
            <a:custGeom>
              <a:avLst/>
              <a:gdLst>
                <a:gd name="T0" fmla="*/ 25 w 25"/>
                <a:gd name="T1" fmla="*/ 12 h 24"/>
                <a:gd name="T2" fmla="*/ 23 w 25"/>
                <a:gd name="T3" fmla="*/ 4 h 24"/>
                <a:gd name="T4" fmla="*/ 16 w 25"/>
                <a:gd name="T5" fmla="*/ 0 h 24"/>
                <a:gd name="T6" fmla="*/ 9 w 25"/>
                <a:gd name="T7" fmla="*/ 0 h 24"/>
                <a:gd name="T8" fmla="*/ 2 w 25"/>
                <a:gd name="T9" fmla="*/ 4 h 24"/>
                <a:gd name="T10" fmla="*/ 0 w 25"/>
                <a:gd name="T11" fmla="*/ 12 h 24"/>
                <a:gd name="T12" fmla="*/ 2 w 25"/>
                <a:gd name="T13" fmla="*/ 19 h 24"/>
                <a:gd name="T14" fmla="*/ 9 w 25"/>
                <a:gd name="T15" fmla="*/ 24 h 24"/>
                <a:gd name="T16" fmla="*/ 16 w 25"/>
                <a:gd name="T17" fmla="*/ 24 h 24"/>
                <a:gd name="T18" fmla="*/ 23 w 25"/>
                <a:gd name="T19" fmla="*/ 19 h 24"/>
                <a:gd name="T20" fmla="*/ 25 w 25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4">
                  <a:moveTo>
                    <a:pt x="25" y="12"/>
                  </a:moveTo>
                  <a:lnTo>
                    <a:pt x="23" y="4"/>
                  </a:lnTo>
                  <a:lnTo>
                    <a:pt x="16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6" y="24"/>
                  </a:lnTo>
                  <a:lnTo>
                    <a:pt x="23" y="19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1"/>
            <p:cNvSpPr>
              <a:spLocks/>
            </p:cNvSpPr>
            <p:nvPr/>
          </p:nvSpPr>
          <p:spPr bwMode="auto">
            <a:xfrm flipV="1">
              <a:off x="1873676" y="207436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2"/>
            <p:cNvSpPr>
              <a:spLocks/>
            </p:cNvSpPr>
            <p:nvPr/>
          </p:nvSpPr>
          <p:spPr bwMode="auto">
            <a:xfrm flipV="1">
              <a:off x="1893431" y="208226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3"/>
            <p:cNvSpPr>
              <a:spLocks/>
            </p:cNvSpPr>
            <p:nvPr/>
          </p:nvSpPr>
          <p:spPr bwMode="auto">
            <a:xfrm flipV="1">
              <a:off x="1919112" y="2100048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4"/>
            <p:cNvSpPr>
              <a:spLocks/>
            </p:cNvSpPr>
            <p:nvPr/>
          </p:nvSpPr>
          <p:spPr bwMode="auto">
            <a:xfrm flipV="1">
              <a:off x="1936892" y="206251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5"/>
            <p:cNvSpPr>
              <a:spLocks/>
            </p:cNvSpPr>
            <p:nvPr/>
          </p:nvSpPr>
          <p:spPr bwMode="auto">
            <a:xfrm flipV="1">
              <a:off x="1956647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6"/>
            <p:cNvSpPr>
              <a:spLocks/>
            </p:cNvSpPr>
            <p:nvPr/>
          </p:nvSpPr>
          <p:spPr bwMode="auto">
            <a:xfrm flipV="1">
              <a:off x="1976402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7"/>
            <p:cNvSpPr>
              <a:spLocks/>
            </p:cNvSpPr>
            <p:nvPr/>
          </p:nvSpPr>
          <p:spPr bwMode="auto">
            <a:xfrm flipV="1">
              <a:off x="1994181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8"/>
            <p:cNvSpPr>
              <a:spLocks/>
            </p:cNvSpPr>
            <p:nvPr/>
          </p:nvSpPr>
          <p:spPr bwMode="auto">
            <a:xfrm flipV="1">
              <a:off x="2013936" y="202497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9"/>
            <p:cNvSpPr>
              <a:spLocks/>
            </p:cNvSpPr>
            <p:nvPr/>
          </p:nvSpPr>
          <p:spPr bwMode="auto">
            <a:xfrm flipV="1">
              <a:off x="2033691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0"/>
            <p:cNvSpPr>
              <a:spLocks/>
            </p:cNvSpPr>
            <p:nvPr/>
          </p:nvSpPr>
          <p:spPr bwMode="auto">
            <a:xfrm flipV="1">
              <a:off x="2051471" y="203683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1"/>
            <p:cNvSpPr>
              <a:spLocks/>
            </p:cNvSpPr>
            <p:nvPr/>
          </p:nvSpPr>
          <p:spPr bwMode="auto">
            <a:xfrm flipV="1">
              <a:off x="2071226" y="199929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2"/>
            <p:cNvSpPr>
              <a:spLocks/>
            </p:cNvSpPr>
            <p:nvPr/>
          </p:nvSpPr>
          <p:spPr bwMode="auto">
            <a:xfrm flipV="1">
              <a:off x="2090981" y="198546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3"/>
            <p:cNvSpPr>
              <a:spLocks/>
            </p:cNvSpPr>
            <p:nvPr/>
          </p:nvSpPr>
          <p:spPr bwMode="auto">
            <a:xfrm flipV="1">
              <a:off x="2116662" y="200522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4"/>
            <p:cNvSpPr>
              <a:spLocks/>
            </p:cNvSpPr>
            <p:nvPr/>
          </p:nvSpPr>
          <p:spPr bwMode="auto">
            <a:xfrm flipV="1">
              <a:off x="2134442" y="198546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5"/>
            <p:cNvSpPr>
              <a:spLocks/>
            </p:cNvSpPr>
            <p:nvPr/>
          </p:nvSpPr>
          <p:spPr bwMode="auto">
            <a:xfrm flipV="1">
              <a:off x="2154197" y="199929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6"/>
            <p:cNvSpPr>
              <a:spLocks/>
            </p:cNvSpPr>
            <p:nvPr/>
          </p:nvSpPr>
          <p:spPr bwMode="auto">
            <a:xfrm flipV="1">
              <a:off x="2173952" y="199929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7"/>
            <p:cNvSpPr>
              <a:spLocks/>
            </p:cNvSpPr>
            <p:nvPr/>
          </p:nvSpPr>
          <p:spPr bwMode="auto">
            <a:xfrm flipV="1">
              <a:off x="2191731" y="1991394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10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10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 flipV="1">
              <a:off x="2211486" y="198546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9"/>
            <p:cNvSpPr>
              <a:spLocks/>
            </p:cNvSpPr>
            <p:nvPr/>
          </p:nvSpPr>
          <p:spPr bwMode="auto">
            <a:xfrm flipV="1">
              <a:off x="2231241" y="1991394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0"/>
            <p:cNvSpPr>
              <a:spLocks/>
            </p:cNvSpPr>
            <p:nvPr/>
          </p:nvSpPr>
          <p:spPr bwMode="auto">
            <a:xfrm flipV="1">
              <a:off x="2249022" y="197361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1"/>
            <p:cNvSpPr>
              <a:spLocks/>
            </p:cNvSpPr>
            <p:nvPr/>
          </p:nvSpPr>
          <p:spPr bwMode="auto">
            <a:xfrm flipV="1">
              <a:off x="2268777" y="194793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2"/>
            <p:cNvSpPr>
              <a:spLocks/>
            </p:cNvSpPr>
            <p:nvPr/>
          </p:nvSpPr>
          <p:spPr bwMode="auto">
            <a:xfrm flipV="1">
              <a:off x="2288532" y="194793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3"/>
            <p:cNvSpPr>
              <a:spLocks/>
            </p:cNvSpPr>
            <p:nvPr/>
          </p:nvSpPr>
          <p:spPr bwMode="auto">
            <a:xfrm flipV="1">
              <a:off x="2314213" y="194793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4"/>
            <p:cNvSpPr>
              <a:spLocks/>
            </p:cNvSpPr>
            <p:nvPr/>
          </p:nvSpPr>
          <p:spPr bwMode="auto">
            <a:xfrm flipV="1">
              <a:off x="2331993" y="196769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5"/>
            <p:cNvSpPr>
              <a:spLocks/>
            </p:cNvSpPr>
            <p:nvPr/>
          </p:nvSpPr>
          <p:spPr bwMode="auto">
            <a:xfrm flipV="1">
              <a:off x="2351748" y="197361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6"/>
            <p:cNvSpPr>
              <a:spLocks/>
            </p:cNvSpPr>
            <p:nvPr/>
          </p:nvSpPr>
          <p:spPr bwMode="auto">
            <a:xfrm flipV="1">
              <a:off x="2371503" y="194793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7"/>
            <p:cNvSpPr>
              <a:spLocks/>
            </p:cNvSpPr>
            <p:nvPr/>
          </p:nvSpPr>
          <p:spPr bwMode="auto">
            <a:xfrm flipV="1">
              <a:off x="2389282" y="1916326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8"/>
            <p:cNvSpPr>
              <a:spLocks/>
            </p:cNvSpPr>
            <p:nvPr/>
          </p:nvSpPr>
          <p:spPr bwMode="auto">
            <a:xfrm flipV="1">
              <a:off x="2409037" y="191039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9"/>
            <p:cNvSpPr>
              <a:spLocks/>
            </p:cNvSpPr>
            <p:nvPr/>
          </p:nvSpPr>
          <p:spPr bwMode="auto">
            <a:xfrm flipV="1">
              <a:off x="2428792" y="1902497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0"/>
            <p:cNvSpPr>
              <a:spLocks/>
            </p:cNvSpPr>
            <p:nvPr/>
          </p:nvSpPr>
          <p:spPr bwMode="auto">
            <a:xfrm flipV="1">
              <a:off x="2446572" y="189657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10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10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10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1"/>
            <p:cNvSpPr>
              <a:spLocks/>
            </p:cNvSpPr>
            <p:nvPr/>
          </p:nvSpPr>
          <p:spPr bwMode="auto">
            <a:xfrm flipV="1">
              <a:off x="2466327" y="189657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2"/>
            <p:cNvSpPr>
              <a:spLocks/>
            </p:cNvSpPr>
            <p:nvPr/>
          </p:nvSpPr>
          <p:spPr bwMode="auto">
            <a:xfrm flipV="1">
              <a:off x="2486082" y="1902497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3"/>
            <p:cNvSpPr>
              <a:spLocks/>
            </p:cNvSpPr>
            <p:nvPr/>
          </p:nvSpPr>
          <p:spPr bwMode="auto">
            <a:xfrm flipV="1">
              <a:off x="2511763" y="1876815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4"/>
            <p:cNvSpPr>
              <a:spLocks/>
            </p:cNvSpPr>
            <p:nvPr/>
          </p:nvSpPr>
          <p:spPr bwMode="auto">
            <a:xfrm flipV="1">
              <a:off x="2529543" y="185311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5"/>
            <p:cNvSpPr>
              <a:spLocks/>
            </p:cNvSpPr>
            <p:nvPr/>
          </p:nvSpPr>
          <p:spPr bwMode="auto">
            <a:xfrm flipV="1">
              <a:off x="2549299" y="188471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6"/>
            <p:cNvSpPr>
              <a:spLocks/>
            </p:cNvSpPr>
            <p:nvPr/>
          </p:nvSpPr>
          <p:spPr bwMode="auto">
            <a:xfrm flipV="1">
              <a:off x="2569054" y="189064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7"/>
            <p:cNvSpPr>
              <a:spLocks/>
            </p:cNvSpPr>
            <p:nvPr/>
          </p:nvSpPr>
          <p:spPr bwMode="auto">
            <a:xfrm flipV="1">
              <a:off x="2586832" y="189657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8"/>
            <p:cNvSpPr>
              <a:spLocks/>
            </p:cNvSpPr>
            <p:nvPr/>
          </p:nvSpPr>
          <p:spPr bwMode="auto">
            <a:xfrm flipV="1">
              <a:off x="2606588" y="187088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9"/>
            <p:cNvSpPr>
              <a:spLocks/>
            </p:cNvSpPr>
            <p:nvPr/>
          </p:nvSpPr>
          <p:spPr bwMode="auto">
            <a:xfrm flipV="1">
              <a:off x="2626343" y="185311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0"/>
            <p:cNvSpPr>
              <a:spLocks/>
            </p:cNvSpPr>
            <p:nvPr/>
          </p:nvSpPr>
          <p:spPr bwMode="auto">
            <a:xfrm flipV="1">
              <a:off x="2644123" y="1916326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10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10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1"/>
            <p:cNvSpPr>
              <a:spLocks/>
            </p:cNvSpPr>
            <p:nvPr/>
          </p:nvSpPr>
          <p:spPr bwMode="auto">
            <a:xfrm flipV="1">
              <a:off x="2663878" y="1864963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2"/>
            <p:cNvSpPr>
              <a:spLocks/>
            </p:cNvSpPr>
            <p:nvPr/>
          </p:nvSpPr>
          <p:spPr bwMode="auto">
            <a:xfrm flipV="1">
              <a:off x="2683633" y="1870889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83"/>
            <p:cNvSpPr>
              <a:spLocks/>
            </p:cNvSpPr>
            <p:nvPr/>
          </p:nvSpPr>
          <p:spPr bwMode="auto">
            <a:xfrm flipV="1">
              <a:off x="2709314" y="189064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4"/>
            <p:cNvSpPr>
              <a:spLocks/>
            </p:cNvSpPr>
            <p:nvPr/>
          </p:nvSpPr>
          <p:spPr bwMode="auto">
            <a:xfrm flipV="1">
              <a:off x="2727094" y="188471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5"/>
            <p:cNvSpPr>
              <a:spLocks/>
            </p:cNvSpPr>
            <p:nvPr/>
          </p:nvSpPr>
          <p:spPr bwMode="auto">
            <a:xfrm flipV="1">
              <a:off x="2746849" y="183335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6"/>
            <p:cNvSpPr>
              <a:spLocks/>
            </p:cNvSpPr>
            <p:nvPr/>
          </p:nvSpPr>
          <p:spPr bwMode="auto">
            <a:xfrm flipV="1">
              <a:off x="2766604" y="1853110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5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 flipV="1">
              <a:off x="2804138" y="182742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1"/>
            <p:cNvSpPr>
              <a:spLocks/>
            </p:cNvSpPr>
            <p:nvPr/>
          </p:nvSpPr>
          <p:spPr bwMode="auto">
            <a:xfrm flipV="1">
              <a:off x="2861428" y="180174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92"/>
            <p:cNvSpPr>
              <a:spLocks/>
            </p:cNvSpPr>
            <p:nvPr/>
          </p:nvSpPr>
          <p:spPr bwMode="auto">
            <a:xfrm flipV="1">
              <a:off x="2881183" y="1787918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93"/>
            <p:cNvSpPr>
              <a:spLocks/>
            </p:cNvSpPr>
            <p:nvPr/>
          </p:nvSpPr>
          <p:spPr bwMode="auto">
            <a:xfrm flipV="1">
              <a:off x="2906864" y="1762236"/>
              <a:ext cx="49388" cy="49388"/>
            </a:xfrm>
            <a:custGeom>
              <a:avLst/>
              <a:gdLst>
                <a:gd name="T0" fmla="*/ 25 w 25"/>
                <a:gd name="T1" fmla="*/ 12 h 25"/>
                <a:gd name="T2" fmla="*/ 23 w 25"/>
                <a:gd name="T3" fmla="*/ 5 h 25"/>
                <a:gd name="T4" fmla="*/ 17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2 h 25"/>
                <a:gd name="T12" fmla="*/ 2 w 25"/>
                <a:gd name="T13" fmla="*/ 20 h 25"/>
                <a:gd name="T14" fmla="*/ 9 w 25"/>
                <a:gd name="T15" fmla="*/ 25 h 25"/>
                <a:gd name="T16" fmla="*/ 17 w 25"/>
                <a:gd name="T17" fmla="*/ 25 h 25"/>
                <a:gd name="T18" fmla="*/ 23 w 25"/>
                <a:gd name="T19" fmla="*/ 20 h 25"/>
                <a:gd name="T20" fmla="*/ 25 w 25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94"/>
            <p:cNvSpPr>
              <a:spLocks/>
            </p:cNvSpPr>
            <p:nvPr/>
          </p:nvSpPr>
          <p:spPr bwMode="auto">
            <a:xfrm flipV="1">
              <a:off x="2924645" y="176223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4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4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95"/>
            <p:cNvSpPr>
              <a:spLocks/>
            </p:cNvSpPr>
            <p:nvPr/>
          </p:nvSpPr>
          <p:spPr bwMode="auto">
            <a:xfrm flipV="1">
              <a:off x="2944400" y="1801747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6"/>
            <p:cNvSpPr>
              <a:spLocks/>
            </p:cNvSpPr>
            <p:nvPr/>
          </p:nvSpPr>
          <p:spPr bwMode="auto">
            <a:xfrm flipV="1">
              <a:off x="2964155" y="177606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7"/>
            <p:cNvSpPr>
              <a:spLocks/>
            </p:cNvSpPr>
            <p:nvPr/>
          </p:nvSpPr>
          <p:spPr bwMode="auto">
            <a:xfrm flipV="1">
              <a:off x="2981934" y="1718776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8"/>
            <p:cNvSpPr>
              <a:spLocks/>
            </p:cNvSpPr>
            <p:nvPr/>
          </p:nvSpPr>
          <p:spPr bwMode="auto">
            <a:xfrm flipV="1">
              <a:off x="3001689" y="1730628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9"/>
            <p:cNvSpPr>
              <a:spLocks/>
            </p:cNvSpPr>
            <p:nvPr/>
          </p:nvSpPr>
          <p:spPr bwMode="auto">
            <a:xfrm flipV="1">
              <a:off x="3021444" y="177606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00"/>
            <p:cNvSpPr>
              <a:spLocks/>
            </p:cNvSpPr>
            <p:nvPr/>
          </p:nvSpPr>
          <p:spPr bwMode="auto">
            <a:xfrm flipV="1">
              <a:off x="3039224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01"/>
            <p:cNvSpPr>
              <a:spLocks/>
            </p:cNvSpPr>
            <p:nvPr/>
          </p:nvSpPr>
          <p:spPr bwMode="auto">
            <a:xfrm flipV="1">
              <a:off x="3058979" y="181952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2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02"/>
            <p:cNvSpPr>
              <a:spLocks/>
            </p:cNvSpPr>
            <p:nvPr/>
          </p:nvSpPr>
          <p:spPr bwMode="auto">
            <a:xfrm flipV="1">
              <a:off x="3078734" y="181952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03"/>
            <p:cNvSpPr>
              <a:spLocks/>
            </p:cNvSpPr>
            <p:nvPr/>
          </p:nvSpPr>
          <p:spPr bwMode="auto">
            <a:xfrm flipV="1">
              <a:off x="3104415" y="1813599"/>
              <a:ext cx="49388" cy="49388"/>
            </a:xfrm>
            <a:custGeom>
              <a:avLst/>
              <a:gdLst>
                <a:gd name="T0" fmla="*/ 25 w 25"/>
                <a:gd name="T1" fmla="*/ 13 h 25"/>
                <a:gd name="T2" fmla="*/ 23 w 25"/>
                <a:gd name="T3" fmla="*/ 5 h 25"/>
                <a:gd name="T4" fmla="*/ 17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3 h 25"/>
                <a:gd name="T12" fmla="*/ 2 w 25"/>
                <a:gd name="T13" fmla="*/ 20 h 25"/>
                <a:gd name="T14" fmla="*/ 9 w 25"/>
                <a:gd name="T15" fmla="*/ 25 h 25"/>
                <a:gd name="T16" fmla="*/ 17 w 25"/>
                <a:gd name="T17" fmla="*/ 25 h 25"/>
                <a:gd name="T18" fmla="*/ 23 w 25"/>
                <a:gd name="T19" fmla="*/ 20 h 25"/>
                <a:gd name="T20" fmla="*/ 25 w 25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3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3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5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04"/>
            <p:cNvSpPr>
              <a:spLocks/>
            </p:cNvSpPr>
            <p:nvPr/>
          </p:nvSpPr>
          <p:spPr bwMode="auto">
            <a:xfrm flipV="1">
              <a:off x="3122195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05"/>
            <p:cNvSpPr>
              <a:spLocks/>
            </p:cNvSpPr>
            <p:nvPr/>
          </p:nvSpPr>
          <p:spPr bwMode="auto">
            <a:xfrm flipV="1">
              <a:off x="3141950" y="1807673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6"/>
            <p:cNvSpPr>
              <a:spLocks/>
            </p:cNvSpPr>
            <p:nvPr/>
          </p:nvSpPr>
          <p:spPr bwMode="auto">
            <a:xfrm flipV="1">
              <a:off x="3161705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7"/>
            <p:cNvSpPr>
              <a:spLocks/>
            </p:cNvSpPr>
            <p:nvPr/>
          </p:nvSpPr>
          <p:spPr bwMode="auto">
            <a:xfrm flipV="1">
              <a:off x="3179484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8"/>
            <p:cNvSpPr>
              <a:spLocks/>
            </p:cNvSpPr>
            <p:nvPr/>
          </p:nvSpPr>
          <p:spPr bwMode="auto">
            <a:xfrm flipV="1">
              <a:off x="3199239" y="175631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9"/>
            <p:cNvSpPr>
              <a:spLocks/>
            </p:cNvSpPr>
            <p:nvPr/>
          </p:nvSpPr>
          <p:spPr bwMode="auto">
            <a:xfrm flipV="1">
              <a:off x="3218994" y="1762236"/>
              <a:ext cx="51363" cy="49388"/>
            </a:xfrm>
            <a:custGeom>
              <a:avLst/>
              <a:gdLst>
                <a:gd name="T0" fmla="*/ 26 w 26"/>
                <a:gd name="T1" fmla="*/ 12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2 w 26"/>
                <a:gd name="T9" fmla="*/ 5 h 25"/>
                <a:gd name="T10" fmla="*/ 0 w 26"/>
                <a:gd name="T11" fmla="*/ 12 h 25"/>
                <a:gd name="T12" fmla="*/ 2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10"/>
            <p:cNvSpPr>
              <a:spLocks/>
            </p:cNvSpPr>
            <p:nvPr/>
          </p:nvSpPr>
          <p:spPr bwMode="auto">
            <a:xfrm flipV="1">
              <a:off x="3236774" y="1776065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1"/>
            <p:cNvSpPr>
              <a:spLocks/>
            </p:cNvSpPr>
            <p:nvPr/>
          </p:nvSpPr>
          <p:spPr bwMode="auto">
            <a:xfrm flipV="1">
              <a:off x="3256530" y="1756310"/>
              <a:ext cx="51363" cy="49388"/>
            </a:xfrm>
            <a:custGeom>
              <a:avLst/>
              <a:gdLst>
                <a:gd name="T0" fmla="*/ 26 w 26"/>
                <a:gd name="T1" fmla="*/ 13 h 25"/>
                <a:gd name="T2" fmla="*/ 23 w 26"/>
                <a:gd name="T3" fmla="*/ 5 h 25"/>
                <a:gd name="T4" fmla="*/ 17 w 26"/>
                <a:gd name="T5" fmla="*/ 0 h 25"/>
                <a:gd name="T6" fmla="*/ 9 w 26"/>
                <a:gd name="T7" fmla="*/ 0 h 25"/>
                <a:gd name="T8" fmla="*/ 3 w 26"/>
                <a:gd name="T9" fmla="*/ 5 h 25"/>
                <a:gd name="T10" fmla="*/ 0 w 26"/>
                <a:gd name="T11" fmla="*/ 13 h 25"/>
                <a:gd name="T12" fmla="*/ 3 w 26"/>
                <a:gd name="T13" fmla="*/ 20 h 25"/>
                <a:gd name="T14" fmla="*/ 9 w 26"/>
                <a:gd name="T15" fmla="*/ 25 h 25"/>
                <a:gd name="T16" fmla="*/ 17 w 26"/>
                <a:gd name="T17" fmla="*/ 25 h 25"/>
                <a:gd name="T18" fmla="*/ 23 w 26"/>
                <a:gd name="T19" fmla="*/ 20 h 25"/>
                <a:gd name="T20" fmla="*/ 26 w 26"/>
                <a:gd name="T21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5">
                  <a:moveTo>
                    <a:pt x="26" y="13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6" y="13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12"/>
            <p:cNvSpPr>
              <a:spLocks/>
            </p:cNvSpPr>
            <p:nvPr/>
          </p:nvSpPr>
          <p:spPr bwMode="auto">
            <a:xfrm flipV="1">
              <a:off x="3276285" y="1781992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2 w 26"/>
                <a:gd name="T9" fmla="*/ 4 h 24"/>
                <a:gd name="T10" fmla="*/ 0 w 26"/>
                <a:gd name="T11" fmla="*/ 12 h 24"/>
                <a:gd name="T12" fmla="*/ 2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13"/>
            <p:cNvSpPr>
              <a:spLocks/>
            </p:cNvSpPr>
            <p:nvPr/>
          </p:nvSpPr>
          <p:spPr bwMode="auto">
            <a:xfrm flipV="1">
              <a:off x="3301966" y="1787918"/>
              <a:ext cx="49388" cy="49388"/>
            </a:xfrm>
            <a:custGeom>
              <a:avLst/>
              <a:gdLst>
                <a:gd name="T0" fmla="*/ 25 w 25"/>
                <a:gd name="T1" fmla="*/ 12 h 25"/>
                <a:gd name="T2" fmla="*/ 23 w 25"/>
                <a:gd name="T3" fmla="*/ 5 h 25"/>
                <a:gd name="T4" fmla="*/ 17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2 h 25"/>
                <a:gd name="T12" fmla="*/ 2 w 25"/>
                <a:gd name="T13" fmla="*/ 20 h 25"/>
                <a:gd name="T14" fmla="*/ 9 w 25"/>
                <a:gd name="T15" fmla="*/ 25 h 25"/>
                <a:gd name="T16" fmla="*/ 17 w 25"/>
                <a:gd name="T17" fmla="*/ 25 h 25"/>
                <a:gd name="T18" fmla="*/ 23 w 25"/>
                <a:gd name="T19" fmla="*/ 20 h 25"/>
                <a:gd name="T20" fmla="*/ 25 w 25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4"/>
            <p:cNvSpPr>
              <a:spLocks/>
            </p:cNvSpPr>
            <p:nvPr/>
          </p:nvSpPr>
          <p:spPr bwMode="auto">
            <a:xfrm flipV="1">
              <a:off x="3319746" y="1693094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4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4 h 24"/>
                <a:gd name="T10" fmla="*/ 0 w 26"/>
                <a:gd name="T11" fmla="*/ 12 h 24"/>
                <a:gd name="T12" fmla="*/ 3 w 26"/>
                <a:gd name="T13" fmla="*/ 19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19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4"/>
                  </a:lnTo>
                  <a:lnTo>
                    <a:pt x="0" y="12"/>
                  </a:lnTo>
                  <a:lnTo>
                    <a:pt x="3" y="19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19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15"/>
            <p:cNvSpPr>
              <a:spLocks/>
            </p:cNvSpPr>
            <p:nvPr/>
          </p:nvSpPr>
          <p:spPr bwMode="auto">
            <a:xfrm flipV="1">
              <a:off x="3339501" y="1687168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3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3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3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6"/>
            <p:cNvSpPr>
              <a:spLocks/>
            </p:cNvSpPr>
            <p:nvPr/>
          </p:nvSpPr>
          <p:spPr bwMode="auto">
            <a:xfrm flipV="1">
              <a:off x="3359256" y="1673339"/>
              <a:ext cx="49388" cy="49388"/>
            </a:xfrm>
            <a:custGeom>
              <a:avLst/>
              <a:gdLst>
                <a:gd name="T0" fmla="*/ 25 w 25"/>
                <a:gd name="T1" fmla="*/ 12 h 25"/>
                <a:gd name="T2" fmla="*/ 23 w 25"/>
                <a:gd name="T3" fmla="*/ 5 h 25"/>
                <a:gd name="T4" fmla="*/ 17 w 25"/>
                <a:gd name="T5" fmla="*/ 0 h 25"/>
                <a:gd name="T6" fmla="*/ 9 w 25"/>
                <a:gd name="T7" fmla="*/ 0 h 25"/>
                <a:gd name="T8" fmla="*/ 2 w 25"/>
                <a:gd name="T9" fmla="*/ 5 h 25"/>
                <a:gd name="T10" fmla="*/ 0 w 25"/>
                <a:gd name="T11" fmla="*/ 12 h 25"/>
                <a:gd name="T12" fmla="*/ 2 w 25"/>
                <a:gd name="T13" fmla="*/ 20 h 25"/>
                <a:gd name="T14" fmla="*/ 9 w 25"/>
                <a:gd name="T15" fmla="*/ 25 h 25"/>
                <a:gd name="T16" fmla="*/ 17 w 25"/>
                <a:gd name="T17" fmla="*/ 25 h 25"/>
                <a:gd name="T18" fmla="*/ 23 w 25"/>
                <a:gd name="T19" fmla="*/ 20 h 25"/>
                <a:gd name="T20" fmla="*/ 25 w 25"/>
                <a:gd name="T2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5">
                  <a:moveTo>
                    <a:pt x="25" y="12"/>
                  </a:moveTo>
                  <a:lnTo>
                    <a:pt x="23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2" y="5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3" y="20"/>
                  </a:lnTo>
                  <a:lnTo>
                    <a:pt x="25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7"/>
            <p:cNvSpPr>
              <a:spLocks/>
            </p:cNvSpPr>
            <p:nvPr/>
          </p:nvSpPr>
          <p:spPr bwMode="auto">
            <a:xfrm flipV="1">
              <a:off x="3377035" y="2024979"/>
              <a:ext cx="51363" cy="47412"/>
            </a:xfrm>
            <a:custGeom>
              <a:avLst/>
              <a:gdLst>
                <a:gd name="T0" fmla="*/ 26 w 26"/>
                <a:gd name="T1" fmla="*/ 12 h 24"/>
                <a:gd name="T2" fmla="*/ 24 w 26"/>
                <a:gd name="T3" fmla="*/ 5 h 24"/>
                <a:gd name="T4" fmla="*/ 17 w 26"/>
                <a:gd name="T5" fmla="*/ 0 h 24"/>
                <a:gd name="T6" fmla="*/ 9 w 26"/>
                <a:gd name="T7" fmla="*/ 0 h 24"/>
                <a:gd name="T8" fmla="*/ 3 w 26"/>
                <a:gd name="T9" fmla="*/ 5 h 24"/>
                <a:gd name="T10" fmla="*/ 0 w 26"/>
                <a:gd name="T11" fmla="*/ 12 h 24"/>
                <a:gd name="T12" fmla="*/ 3 w 26"/>
                <a:gd name="T13" fmla="*/ 20 h 24"/>
                <a:gd name="T14" fmla="*/ 9 w 26"/>
                <a:gd name="T15" fmla="*/ 24 h 24"/>
                <a:gd name="T16" fmla="*/ 17 w 26"/>
                <a:gd name="T17" fmla="*/ 24 h 24"/>
                <a:gd name="T18" fmla="*/ 24 w 26"/>
                <a:gd name="T19" fmla="*/ 20 h 24"/>
                <a:gd name="T20" fmla="*/ 26 w 26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4">
                  <a:moveTo>
                    <a:pt x="26" y="12"/>
                  </a:moveTo>
                  <a:lnTo>
                    <a:pt x="24" y="5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5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24" y="20"/>
                  </a:lnTo>
                  <a:lnTo>
                    <a:pt x="26" y="12"/>
                  </a:lnTo>
                  <a:close/>
                </a:path>
              </a:pathLst>
            </a:custGeom>
            <a:noFill/>
            <a:ln w="4763" cap="flat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8"/>
            <p:cNvSpPr>
              <a:spLocks noEditPoints="1"/>
            </p:cNvSpPr>
            <p:nvPr/>
          </p:nvSpPr>
          <p:spPr bwMode="auto">
            <a:xfrm flipV="1">
              <a:off x="933335" y="1586416"/>
              <a:ext cx="2767684" cy="809957"/>
            </a:xfrm>
            <a:custGeom>
              <a:avLst/>
              <a:gdLst>
                <a:gd name="T0" fmla="*/ 72 w 1401"/>
                <a:gd name="T1" fmla="*/ 27 h 410"/>
                <a:gd name="T2" fmla="*/ 56 w 1401"/>
                <a:gd name="T3" fmla="*/ 16 h 410"/>
                <a:gd name="T4" fmla="*/ 116 w 1401"/>
                <a:gd name="T5" fmla="*/ 40 h 410"/>
                <a:gd name="T6" fmla="*/ 111 w 1401"/>
                <a:gd name="T7" fmla="*/ 32 h 410"/>
                <a:gd name="T8" fmla="*/ 160 w 1401"/>
                <a:gd name="T9" fmla="*/ 53 h 410"/>
                <a:gd name="T10" fmla="*/ 166 w 1401"/>
                <a:gd name="T11" fmla="*/ 47 h 410"/>
                <a:gd name="T12" fmla="*/ 205 w 1401"/>
                <a:gd name="T13" fmla="*/ 65 h 410"/>
                <a:gd name="T14" fmla="*/ 220 w 1401"/>
                <a:gd name="T15" fmla="*/ 63 h 410"/>
                <a:gd name="T16" fmla="*/ 250 w 1401"/>
                <a:gd name="T17" fmla="*/ 79 h 410"/>
                <a:gd name="T18" fmla="*/ 274 w 1401"/>
                <a:gd name="T19" fmla="*/ 79 h 410"/>
                <a:gd name="T20" fmla="*/ 251 w 1401"/>
                <a:gd name="T21" fmla="*/ 72 h 410"/>
                <a:gd name="T22" fmla="*/ 318 w 1401"/>
                <a:gd name="T23" fmla="*/ 98 h 410"/>
                <a:gd name="T24" fmla="*/ 306 w 1401"/>
                <a:gd name="T25" fmla="*/ 88 h 410"/>
                <a:gd name="T26" fmla="*/ 362 w 1401"/>
                <a:gd name="T27" fmla="*/ 111 h 410"/>
                <a:gd name="T28" fmla="*/ 361 w 1401"/>
                <a:gd name="T29" fmla="*/ 104 h 410"/>
                <a:gd name="T30" fmla="*/ 406 w 1401"/>
                <a:gd name="T31" fmla="*/ 124 h 410"/>
                <a:gd name="T32" fmla="*/ 416 w 1401"/>
                <a:gd name="T33" fmla="*/ 119 h 410"/>
                <a:gd name="T34" fmla="*/ 451 w 1401"/>
                <a:gd name="T35" fmla="*/ 136 h 410"/>
                <a:gd name="T36" fmla="*/ 470 w 1401"/>
                <a:gd name="T37" fmla="*/ 135 h 410"/>
                <a:gd name="T38" fmla="*/ 496 w 1401"/>
                <a:gd name="T39" fmla="*/ 149 h 410"/>
                <a:gd name="T40" fmla="*/ 519 w 1401"/>
                <a:gd name="T41" fmla="*/ 156 h 410"/>
                <a:gd name="T42" fmla="*/ 501 w 1401"/>
                <a:gd name="T43" fmla="*/ 144 h 410"/>
                <a:gd name="T44" fmla="*/ 564 w 1401"/>
                <a:gd name="T45" fmla="*/ 169 h 410"/>
                <a:gd name="T46" fmla="*/ 556 w 1401"/>
                <a:gd name="T47" fmla="*/ 160 h 410"/>
                <a:gd name="T48" fmla="*/ 608 w 1401"/>
                <a:gd name="T49" fmla="*/ 182 h 410"/>
                <a:gd name="T50" fmla="*/ 611 w 1401"/>
                <a:gd name="T51" fmla="*/ 176 h 410"/>
                <a:gd name="T52" fmla="*/ 652 w 1401"/>
                <a:gd name="T53" fmla="*/ 194 h 410"/>
                <a:gd name="T54" fmla="*/ 666 w 1401"/>
                <a:gd name="T55" fmla="*/ 192 h 410"/>
                <a:gd name="T56" fmla="*/ 696 w 1401"/>
                <a:gd name="T57" fmla="*/ 207 h 410"/>
                <a:gd name="T58" fmla="*/ 719 w 1401"/>
                <a:gd name="T59" fmla="*/ 214 h 410"/>
                <a:gd name="T60" fmla="*/ 698 w 1401"/>
                <a:gd name="T61" fmla="*/ 201 h 410"/>
                <a:gd name="T62" fmla="*/ 763 w 1401"/>
                <a:gd name="T63" fmla="*/ 227 h 410"/>
                <a:gd name="T64" fmla="*/ 753 w 1401"/>
                <a:gd name="T65" fmla="*/ 217 h 410"/>
                <a:gd name="T66" fmla="*/ 808 w 1401"/>
                <a:gd name="T67" fmla="*/ 240 h 410"/>
                <a:gd name="T68" fmla="*/ 807 w 1401"/>
                <a:gd name="T69" fmla="*/ 233 h 410"/>
                <a:gd name="T70" fmla="*/ 853 w 1401"/>
                <a:gd name="T71" fmla="*/ 253 h 410"/>
                <a:gd name="T72" fmla="*/ 862 w 1401"/>
                <a:gd name="T73" fmla="*/ 248 h 410"/>
                <a:gd name="T74" fmla="*/ 897 w 1401"/>
                <a:gd name="T75" fmla="*/ 265 h 410"/>
                <a:gd name="T76" fmla="*/ 917 w 1401"/>
                <a:gd name="T77" fmla="*/ 264 h 410"/>
                <a:gd name="T78" fmla="*/ 892 w 1401"/>
                <a:gd name="T79" fmla="*/ 264 h 410"/>
                <a:gd name="T80" fmla="*/ 964 w 1401"/>
                <a:gd name="T81" fmla="*/ 285 h 410"/>
                <a:gd name="T82" fmla="*/ 948 w 1401"/>
                <a:gd name="T83" fmla="*/ 273 h 410"/>
                <a:gd name="T84" fmla="*/ 1009 w 1401"/>
                <a:gd name="T85" fmla="*/ 298 h 410"/>
                <a:gd name="T86" fmla="*/ 1003 w 1401"/>
                <a:gd name="T87" fmla="*/ 289 h 410"/>
                <a:gd name="T88" fmla="*/ 1054 w 1401"/>
                <a:gd name="T89" fmla="*/ 311 h 410"/>
                <a:gd name="T90" fmla="*/ 1057 w 1401"/>
                <a:gd name="T91" fmla="*/ 305 h 410"/>
                <a:gd name="T92" fmla="*/ 1099 w 1401"/>
                <a:gd name="T93" fmla="*/ 324 h 410"/>
                <a:gd name="T94" fmla="*/ 1111 w 1401"/>
                <a:gd name="T95" fmla="*/ 320 h 410"/>
                <a:gd name="T96" fmla="*/ 1144 w 1401"/>
                <a:gd name="T97" fmla="*/ 337 h 410"/>
                <a:gd name="T98" fmla="*/ 1166 w 1401"/>
                <a:gd name="T99" fmla="*/ 336 h 410"/>
                <a:gd name="T100" fmla="*/ 1143 w 1401"/>
                <a:gd name="T101" fmla="*/ 330 h 410"/>
                <a:gd name="T102" fmla="*/ 1211 w 1401"/>
                <a:gd name="T103" fmla="*/ 356 h 410"/>
                <a:gd name="T104" fmla="*/ 1198 w 1401"/>
                <a:gd name="T105" fmla="*/ 346 h 410"/>
                <a:gd name="T106" fmla="*/ 1255 w 1401"/>
                <a:gd name="T107" fmla="*/ 369 h 410"/>
                <a:gd name="T108" fmla="*/ 1253 w 1401"/>
                <a:gd name="T109" fmla="*/ 361 h 410"/>
                <a:gd name="T110" fmla="*/ 1299 w 1401"/>
                <a:gd name="T111" fmla="*/ 381 h 410"/>
                <a:gd name="T112" fmla="*/ 1308 w 1401"/>
                <a:gd name="T113" fmla="*/ 377 h 410"/>
                <a:gd name="T114" fmla="*/ 1344 w 1401"/>
                <a:gd name="T115" fmla="*/ 395 h 410"/>
                <a:gd name="T116" fmla="*/ 1362 w 1401"/>
                <a:gd name="T117" fmla="*/ 393 h 410"/>
                <a:gd name="T118" fmla="*/ 1389 w 1401"/>
                <a:gd name="T119" fmla="*/ 407 h 410"/>
                <a:gd name="T120" fmla="*/ 0 w 1401"/>
                <a:gd name="T121" fmla="*/ 6 h 410"/>
                <a:gd name="T122" fmla="*/ 23 w 1401"/>
                <a:gd name="T123" fmla="*/ 13 h 410"/>
                <a:gd name="T124" fmla="*/ 6 w 1401"/>
                <a:gd name="T125" fmla="*/ 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01" h="410">
                  <a:moveTo>
                    <a:pt x="49" y="21"/>
                  </a:moveTo>
                  <a:lnTo>
                    <a:pt x="50" y="21"/>
                  </a:lnTo>
                  <a:lnTo>
                    <a:pt x="50" y="21"/>
                  </a:lnTo>
                  <a:lnTo>
                    <a:pt x="51" y="21"/>
                  </a:lnTo>
                  <a:lnTo>
                    <a:pt x="51" y="21"/>
                  </a:lnTo>
                  <a:lnTo>
                    <a:pt x="52" y="21"/>
                  </a:lnTo>
                  <a:lnTo>
                    <a:pt x="52" y="21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6" y="22"/>
                  </a:lnTo>
                  <a:lnTo>
                    <a:pt x="56" y="23"/>
                  </a:lnTo>
                  <a:lnTo>
                    <a:pt x="57" y="23"/>
                  </a:lnTo>
                  <a:lnTo>
                    <a:pt x="57" y="23"/>
                  </a:lnTo>
                  <a:lnTo>
                    <a:pt x="58" y="23"/>
                  </a:lnTo>
                  <a:lnTo>
                    <a:pt x="58" y="23"/>
                  </a:lnTo>
                  <a:lnTo>
                    <a:pt x="59" y="23"/>
                  </a:lnTo>
                  <a:lnTo>
                    <a:pt x="59" y="23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3" y="24"/>
                  </a:lnTo>
                  <a:lnTo>
                    <a:pt x="63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5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9" y="26"/>
                  </a:lnTo>
                  <a:lnTo>
                    <a:pt x="69" y="26"/>
                  </a:lnTo>
                  <a:lnTo>
                    <a:pt x="70" y="26"/>
                  </a:lnTo>
                  <a:lnTo>
                    <a:pt x="70" y="27"/>
                  </a:lnTo>
                  <a:lnTo>
                    <a:pt x="71" y="27"/>
                  </a:lnTo>
                  <a:lnTo>
                    <a:pt x="71" y="27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3" y="27"/>
                  </a:lnTo>
                  <a:lnTo>
                    <a:pt x="73" y="27"/>
                  </a:lnTo>
                  <a:lnTo>
                    <a:pt x="74" y="28"/>
                  </a:lnTo>
                  <a:lnTo>
                    <a:pt x="74" y="28"/>
                  </a:lnTo>
                  <a:lnTo>
                    <a:pt x="76" y="22"/>
                  </a:lnTo>
                  <a:lnTo>
                    <a:pt x="76" y="21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69" y="20"/>
                  </a:lnTo>
                  <a:lnTo>
                    <a:pt x="69" y="19"/>
                  </a:lnTo>
                  <a:lnTo>
                    <a:pt x="68" y="19"/>
                  </a:lnTo>
                  <a:lnTo>
                    <a:pt x="68" y="19"/>
                  </a:lnTo>
                  <a:lnTo>
                    <a:pt x="67" y="19"/>
                  </a:lnTo>
                  <a:lnTo>
                    <a:pt x="67" y="19"/>
                  </a:lnTo>
                  <a:lnTo>
                    <a:pt x="66" y="19"/>
                  </a:lnTo>
                  <a:lnTo>
                    <a:pt x="66" y="19"/>
                  </a:lnTo>
                  <a:lnTo>
                    <a:pt x="65" y="18"/>
                  </a:lnTo>
                  <a:lnTo>
                    <a:pt x="65" y="1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3" y="18"/>
                  </a:lnTo>
                  <a:lnTo>
                    <a:pt x="63" y="18"/>
                  </a:lnTo>
                  <a:lnTo>
                    <a:pt x="62" y="17"/>
                  </a:lnTo>
                  <a:lnTo>
                    <a:pt x="62" y="17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0" y="17"/>
                  </a:lnTo>
                  <a:lnTo>
                    <a:pt x="60" y="17"/>
                  </a:lnTo>
                  <a:lnTo>
                    <a:pt x="59" y="17"/>
                  </a:lnTo>
                  <a:lnTo>
                    <a:pt x="59" y="16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7" y="16"/>
                  </a:lnTo>
                  <a:lnTo>
                    <a:pt x="57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5" y="15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2" y="15"/>
                  </a:lnTo>
                  <a:lnTo>
                    <a:pt x="52" y="14"/>
                  </a:lnTo>
                  <a:lnTo>
                    <a:pt x="51" y="14"/>
                  </a:lnTo>
                  <a:lnTo>
                    <a:pt x="49" y="21"/>
                  </a:lnTo>
                  <a:close/>
                  <a:moveTo>
                    <a:pt x="99" y="35"/>
                  </a:moveTo>
                  <a:lnTo>
                    <a:pt x="99" y="35"/>
                  </a:lnTo>
                  <a:lnTo>
                    <a:pt x="100" y="35"/>
                  </a:lnTo>
                  <a:lnTo>
                    <a:pt x="100" y="35"/>
                  </a:lnTo>
                  <a:lnTo>
                    <a:pt x="101" y="35"/>
                  </a:lnTo>
                  <a:lnTo>
                    <a:pt x="101" y="35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03" y="36"/>
                  </a:lnTo>
                  <a:lnTo>
                    <a:pt x="103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5" y="36"/>
                  </a:lnTo>
                  <a:lnTo>
                    <a:pt x="105" y="37"/>
                  </a:lnTo>
                  <a:lnTo>
                    <a:pt x="106" y="37"/>
                  </a:lnTo>
                  <a:lnTo>
                    <a:pt x="106" y="37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108" y="37"/>
                  </a:lnTo>
                  <a:lnTo>
                    <a:pt x="108" y="37"/>
                  </a:lnTo>
                  <a:lnTo>
                    <a:pt x="109" y="38"/>
                  </a:lnTo>
                  <a:lnTo>
                    <a:pt x="109" y="38"/>
                  </a:lnTo>
                  <a:lnTo>
                    <a:pt x="110" y="38"/>
                  </a:lnTo>
                  <a:lnTo>
                    <a:pt x="110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2" y="38"/>
                  </a:lnTo>
                  <a:lnTo>
                    <a:pt x="112" y="39"/>
                  </a:lnTo>
                  <a:lnTo>
                    <a:pt x="113" y="39"/>
                  </a:lnTo>
                  <a:lnTo>
                    <a:pt x="113" y="39"/>
                  </a:lnTo>
                  <a:lnTo>
                    <a:pt x="114" y="39"/>
                  </a:lnTo>
                  <a:lnTo>
                    <a:pt x="114" y="39"/>
                  </a:lnTo>
                  <a:lnTo>
                    <a:pt x="115" y="39"/>
                  </a:lnTo>
                  <a:lnTo>
                    <a:pt x="115" y="39"/>
                  </a:lnTo>
                  <a:lnTo>
                    <a:pt x="116" y="40"/>
                  </a:lnTo>
                  <a:lnTo>
                    <a:pt x="116" y="40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9" y="40"/>
                  </a:lnTo>
                  <a:lnTo>
                    <a:pt x="119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1" y="41"/>
                  </a:lnTo>
                  <a:lnTo>
                    <a:pt x="121" y="41"/>
                  </a:lnTo>
                  <a:lnTo>
                    <a:pt x="122" y="41"/>
                  </a:lnTo>
                  <a:lnTo>
                    <a:pt x="122" y="41"/>
                  </a:lnTo>
                  <a:lnTo>
                    <a:pt x="123" y="42"/>
                  </a:lnTo>
                  <a:lnTo>
                    <a:pt x="123" y="42"/>
                  </a:lnTo>
                  <a:lnTo>
                    <a:pt x="124" y="42"/>
                  </a:lnTo>
                  <a:lnTo>
                    <a:pt x="126" y="36"/>
                  </a:lnTo>
                  <a:lnTo>
                    <a:pt x="125" y="36"/>
                  </a:lnTo>
                  <a:lnTo>
                    <a:pt x="125" y="35"/>
                  </a:lnTo>
                  <a:lnTo>
                    <a:pt x="124" y="35"/>
                  </a:lnTo>
                  <a:lnTo>
                    <a:pt x="124" y="35"/>
                  </a:lnTo>
                  <a:lnTo>
                    <a:pt x="123" y="35"/>
                  </a:lnTo>
                  <a:lnTo>
                    <a:pt x="123" y="35"/>
                  </a:lnTo>
                  <a:lnTo>
                    <a:pt x="122" y="35"/>
                  </a:lnTo>
                  <a:lnTo>
                    <a:pt x="122" y="35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0" y="34"/>
                  </a:lnTo>
                  <a:lnTo>
                    <a:pt x="120" y="34"/>
                  </a:lnTo>
                  <a:lnTo>
                    <a:pt x="119" y="34"/>
                  </a:lnTo>
                  <a:lnTo>
                    <a:pt x="119" y="34"/>
                  </a:lnTo>
                  <a:lnTo>
                    <a:pt x="118" y="34"/>
                  </a:lnTo>
                  <a:lnTo>
                    <a:pt x="118" y="33"/>
                  </a:lnTo>
                  <a:lnTo>
                    <a:pt x="117" y="33"/>
                  </a:lnTo>
                  <a:lnTo>
                    <a:pt x="117" y="33"/>
                  </a:lnTo>
                  <a:lnTo>
                    <a:pt x="116" y="33"/>
                  </a:lnTo>
                  <a:lnTo>
                    <a:pt x="116" y="33"/>
                  </a:lnTo>
                  <a:lnTo>
                    <a:pt x="115" y="33"/>
                  </a:lnTo>
                  <a:lnTo>
                    <a:pt x="115" y="33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1" y="32"/>
                  </a:lnTo>
                  <a:lnTo>
                    <a:pt x="111" y="31"/>
                  </a:lnTo>
                  <a:lnTo>
                    <a:pt x="110" y="31"/>
                  </a:lnTo>
                  <a:lnTo>
                    <a:pt x="110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8" y="31"/>
                  </a:lnTo>
                  <a:lnTo>
                    <a:pt x="108" y="31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5" y="30"/>
                  </a:lnTo>
                  <a:lnTo>
                    <a:pt x="105" y="30"/>
                  </a:lnTo>
                  <a:lnTo>
                    <a:pt x="104" y="30"/>
                  </a:lnTo>
                  <a:lnTo>
                    <a:pt x="104" y="29"/>
                  </a:lnTo>
                  <a:lnTo>
                    <a:pt x="103" y="29"/>
                  </a:lnTo>
                  <a:lnTo>
                    <a:pt x="103" y="29"/>
                  </a:lnTo>
                  <a:lnTo>
                    <a:pt x="102" y="29"/>
                  </a:lnTo>
                  <a:lnTo>
                    <a:pt x="102" y="29"/>
                  </a:lnTo>
                  <a:lnTo>
                    <a:pt x="101" y="29"/>
                  </a:lnTo>
                  <a:lnTo>
                    <a:pt x="101" y="29"/>
                  </a:lnTo>
                  <a:lnTo>
                    <a:pt x="99" y="35"/>
                  </a:lnTo>
                  <a:close/>
                  <a:moveTo>
                    <a:pt x="149" y="49"/>
                  </a:moveTo>
                  <a:lnTo>
                    <a:pt x="149" y="49"/>
                  </a:lnTo>
                  <a:lnTo>
                    <a:pt x="150" y="50"/>
                  </a:lnTo>
                  <a:lnTo>
                    <a:pt x="150" y="50"/>
                  </a:lnTo>
                  <a:lnTo>
                    <a:pt x="151" y="50"/>
                  </a:lnTo>
                  <a:lnTo>
                    <a:pt x="151" y="50"/>
                  </a:lnTo>
                  <a:lnTo>
                    <a:pt x="152" y="50"/>
                  </a:lnTo>
                  <a:lnTo>
                    <a:pt x="152" y="50"/>
                  </a:lnTo>
                  <a:lnTo>
                    <a:pt x="153" y="50"/>
                  </a:lnTo>
                  <a:lnTo>
                    <a:pt x="153" y="51"/>
                  </a:lnTo>
                  <a:lnTo>
                    <a:pt x="154" y="51"/>
                  </a:lnTo>
                  <a:lnTo>
                    <a:pt x="154" y="51"/>
                  </a:lnTo>
                  <a:lnTo>
                    <a:pt x="155" y="51"/>
                  </a:lnTo>
                  <a:lnTo>
                    <a:pt x="155" y="51"/>
                  </a:lnTo>
                  <a:lnTo>
                    <a:pt x="156" y="51"/>
                  </a:lnTo>
                  <a:lnTo>
                    <a:pt x="156" y="51"/>
                  </a:lnTo>
                  <a:lnTo>
                    <a:pt x="157" y="52"/>
                  </a:lnTo>
                  <a:lnTo>
                    <a:pt x="157" y="52"/>
                  </a:lnTo>
                  <a:lnTo>
                    <a:pt x="158" y="52"/>
                  </a:lnTo>
                  <a:lnTo>
                    <a:pt x="158" y="52"/>
                  </a:lnTo>
                  <a:lnTo>
                    <a:pt x="159" y="52"/>
                  </a:lnTo>
                  <a:lnTo>
                    <a:pt x="159" y="52"/>
                  </a:lnTo>
                  <a:lnTo>
                    <a:pt x="160" y="52"/>
                  </a:lnTo>
                  <a:lnTo>
                    <a:pt x="160" y="53"/>
                  </a:lnTo>
                  <a:lnTo>
                    <a:pt x="161" y="53"/>
                  </a:lnTo>
                  <a:lnTo>
                    <a:pt x="161" y="53"/>
                  </a:lnTo>
                  <a:lnTo>
                    <a:pt x="162" y="53"/>
                  </a:lnTo>
                  <a:lnTo>
                    <a:pt x="162" y="53"/>
                  </a:lnTo>
                  <a:lnTo>
                    <a:pt x="163" y="53"/>
                  </a:lnTo>
                  <a:lnTo>
                    <a:pt x="163" y="53"/>
                  </a:lnTo>
                  <a:lnTo>
                    <a:pt x="164" y="54"/>
                  </a:lnTo>
                  <a:lnTo>
                    <a:pt x="164" y="54"/>
                  </a:lnTo>
                  <a:lnTo>
                    <a:pt x="165" y="54"/>
                  </a:lnTo>
                  <a:lnTo>
                    <a:pt x="165" y="54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7" y="54"/>
                  </a:lnTo>
                  <a:lnTo>
                    <a:pt x="167" y="55"/>
                  </a:lnTo>
                  <a:lnTo>
                    <a:pt x="168" y="55"/>
                  </a:lnTo>
                  <a:lnTo>
                    <a:pt x="168" y="55"/>
                  </a:lnTo>
                  <a:lnTo>
                    <a:pt x="169" y="55"/>
                  </a:lnTo>
                  <a:lnTo>
                    <a:pt x="169" y="55"/>
                  </a:lnTo>
                  <a:lnTo>
                    <a:pt x="170" y="55"/>
                  </a:lnTo>
                  <a:lnTo>
                    <a:pt x="170" y="55"/>
                  </a:lnTo>
                  <a:lnTo>
                    <a:pt x="171" y="56"/>
                  </a:lnTo>
                  <a:lnTo>
                    <a:pt x="171" y="56"/>
                  </a:lnTo>
                  <a:lnTo>
                    <a:pt x="172" y="56"/>
                  </a:lnTo>
                  <a:lnTo>
                    <a:pt x="172" y="56"/>
                  </a:lnTo>
                  <a:lnTo>
                    <a:pt x="173" y="56"/>
                  </a:lnTo>
                  <a:lnTo>
                    <a:pt x="173" y="56"/>
                  </a:lnTo>
                  <a:lnTo>
                    <a:pt x="175" y="50"/>
                  </a:lnTo>
                  <a:lnTo>
                    <a:pt x="175" y="50"/>
                  </a:lnTo>
                  <a:lnTo>
                    <a:pt x="174" y="50"/>
                  </a:lnTo>
                  <a:lnTo>
                    <a:pt x="174" y="50"/>
                  </a:lnTo>
                  <a:lnTo>
                    <a:pt x="173" y="50"/>
                  </a:lnTo>
                  <a:lnTo>
                    <a:pt x="173" y="49"/>
                  </a:lnTo>
                  <a:lnTo>
                    <a:pt x="172" y="49"/>
                  </a:lnTo>
                  <a:lnTo>
                    <a:pt x="172" y="49"/>
                  </a:lnTo>
                  <a:lnTo>
                    <a:pt x="171" y="49"/>
                  </a:lnTo>
                  <a:lnTo>
                    <a:pt x="171" y="49"/>
                  </a:lnTo>
                  <a:lnTo>
                    <a:pt x="170" y="49"/>
                  </a:lnTo>
                  <a:lnTo>
                    <a:pt x="170" y="49"/>
                  </a:lnTo>
                  <a:lnTo>
                    <a:pt x="169" y="48"/>
                  </a:lnTo>
                  <a:lnTo>
                    <a:pt x="169" y="48"/>
                  </a:lnTo>
                  <a:lnTo>
                    <a:pt x="168" y="48"/>
                  </a:lnTo>
                  <a:lnTo>
                    <a:pt x="168" y="48"/>
                  </a:lnTo>
                  <a:lnTo>
                    <a:pt x="167" y="48"/>
                  </a:lnTo>
                  <a:lnTo>
                    <a:pt x="167" y="48"/>
                  </a:lnTo>
                  <a:lnTo>
                    <a:pt x="166" y="48"/>
                  </a:lnTo>
                  <a:lnTo>
                    <a:pt x="166" y="47"/>
                  </a:lnTo>
                  <a:lnTo>
                    <a:pt x="165" y="47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62" y="46"/>
                  </a:lnTo>
                  <a:lnTo>
                    <a:pt x="162" y="46"/>
                  </a:lnTo>
                  <a:lnTo>
                    <a:pt x="161" y="46"/>
                  </a:lnTo>
                  <a:lnTo>
                    <a:pt x="161" y="46"/>
                  </a:lnTo>
                  <a:lnTo>
                    <a:pt x="160" y="46"/>
                  </a:lnTo>
                  <a:lnTo>
                    <a:pt x="160" y="46"/>
                  </a:lnTo>
                  <a:lnTo>
                    <a:pt x="159" y="46"/>
                  </a:lnTo>
                  <a:lnTo>
                    <a:pt x="159" y="45"/>
                  </a:lnTo>
                  <a:lnTo>
                    <a:pt x="158" y="45"/>
                  </a:lnTo>
                  <a:lnTo>
                    <a:pt x="158" y="45"/>
                  </a:lnTo>
                  <a:lnTo>
                    <a:pt x="157" y="45"/>
                  </a:lnTo>
                  <a:lnTo>
                    <a:pt x="157" y="45"/>
                  </a:lnTo>
                  <a:lnTo>
                    <a:pt x="156" y="45"/>
                  </a:lnTo>
                  <a:lnTo>
                    <a:pt x="156" y="45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53" y="44"/>
                  </a:lnTo>
                  <a:lnTo>
                    <a:pt x="153" y="44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51" y="43"/>
                  </a:lnTo>
                  <a:lnTo>
                    <a:pt x="151" y="43"/>
                  </a:lnTo>
                  <a:lnTo>
                    <a:pt x="149" y="49"/>
                  </a:lnTo>
                  <a:close/>
                  <a:moveTo>
                    <a:pt x="198" y="63"/>
                  </a:moveTo>
                  <a:lnTo>
                    <a:pt x="199" y="64"/>
                  </a:lnTo>
                  <a:lnTo>
                    <a:pt x="199" y="64"/>
                  </a:lnTo>
                  <a:lnTo>
                    <a:pt x="200" y="64"/>
                  </a:lnTo>
                  <a:lnTo>
                    <a:pt x="200" y="64"/>
                  </a:lnTo>
                  <a:lnTo>
                    <a:pt x="201" y="64"/>
                  </a:lnTo>
                  <a:lnTo>
                    <a:pt x="201" y="64"/>
                  </a:lnTo>
                  <a:lnTo>
                    <a:pt x="202" y="64"/>
                  </a:lnTo>
                  <a:lnTo>
                    <a:pt x="202" y="65"/>
                  </a:lnTo>
                  <a:lnTo>
                    <a:pt x="203" y="65"/>
                  </a:lnTo>
                  <a:lnTo>
                    <a:pt x="203" y="65"/>
                  </a:lnTo>
                  <a:lnTo>
                    <a:pt x="204" y="65"/>
                  </a:lnTo>
                  <a:lnTo>
                    <a:pt x="204" y="65"/>
                  </a:lnTo>
                  <a:lnTo>
                    <a:pt x="205" y="65"/>
                  </a:lnTo>
                  <a:lnTo>
                    <a:pt x="205" y="65"/>
                  </a:lnTo>
                  <a:lnTo>
                    <a:pt x="206" y="66"/>
                  </a:lnTo>
                  <a:lnTo>
                    <a:pt x="206" y="66"/>
                  </a:lnTo>
                  <a:lnTo>
                    <a:pt x="207" y="66"/>
                  </a:lnTo>
                  <a:lnTo>
                    <a:pt x="207" y="66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9" y="66"/>
                  </a:lnTo>
                  <a:lnTo>
                    <a:pt x="209" y="67"/>
                  </a:lnTo>
                  <a:lnTo>
                    <a:pt x="210" y="67"/>
                  </a:lnTo>
                  <a:lnTo>
                    <a:pt x="210" y="67"/>
                  </a:lnTo>
                  <a:lnTo>
                    <a:pt x="211" y="67"/>
                  </a:lnTo>
                  <a:lnTo>
                    <a:pt x="211" y="67"/>
                  </a:lnTo>
                  <a:lnTo>
                    <a:pt x="212" y="67"/>
                  </a:lnTo>
                  <a:lnTo>
                    <a:pt x="212" y="67"/>
                  </a:lnTo>
                  <a:lnTo>
                    <a:pt x="213" y="68"/>
                  </a:lnTo>
                  <a:lnTo>
                    <a:pt x="213" y="68"/>
                  </a:lnTo>
                  <a:lnTo>
                    <a:pt x="214" y="68"/>
                  </a:lnTo>
                  <a:lnTo>
                    <a:pt x="214" y="68"/>
                  </a:lnTo>
                  <a:lnTo>
                    <a:pt x="215" y="68"/>
                  </a:lnTo>
                  <a:lnTo>
                    <a:pt x="215" y="68"/>
                  </a:lnTo>
                  <a:lnTo>
                    <a:pt x="216" y="68"/>
                  </a:lnTo>
                  <a:lnTo>
                    <a:pt x="216" y="69"/>
                  </a:lnTo>
                  <a:lnTo>
                    <a:pt x="217" y="69"/>
                  </a:lnTo>
                  <a:lnTo>
                    <a:pt x="217" y="69"/>
                  </a:lnTo>
                  <a:lnTo>
                    <a:pt x="218" y="69"/>
                  </a:lnTo>
                  <a:lnTo>
                    <a:pt x="218" y="69"/>
                  </a:lnTo>
                  <a:lnTo>
                    <a:pt x="219" y="69"/>
                  </a:lnTo>
                  <a:lnTo>
                    <a:pt x="219" y="69"/>
                  </a:lnTo>
                  <a:lnTo>
                    <a:pt x="220" y="70"/>
                  </a:lnTo>
                  <a:lnTo>
                    <a:pt x="220" y="70"/>
                  </a:lnTo>
                  <a:lnTo>
                    <a:pt x="221" y="70"/>
                  </a:lnTo>
                  <a:lnTo>
                    <a:pt x="221" y="70"/>
                  </a:lnTo>
                  <a:lnTo>
                    <a:pt x="222" y="70"/>
                  </a:lnTo>
                  <a:lnTo>
                    <a:pt x="222" y="71"/>
                  </a:lnTo>
                  <a:lnTo>
                    <a:pt x="223" y="71"/>
                  </a:lnTo>
                  <a:lnTo>
                    <a:pt x="225" y="64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2" y="64"/>
                  </a:lnTo>
                  <a:lnTo>
                    <a:pt x="222" y="63"/>
                  </a:lnTo>
                  <a:lnTo>
                    <a:pt x="221" y="63"/>
                  </a:lnTo>
                  <a:lnTo>
                    <a:pt x="221" y="63"/>
                  </a:lnTo>
                  <a:lnTo>
                    <a:pt x="220" y="63"/>
                  </a:lnTo>
                  <a:lnTo>
                    <a:pt x="220" y="63"/>
                  </a:lnTo>
                  <a:lnTo>
                    <a:pt x="219" y="63"/>
                  </a:lnTo>
                  <a:lnTo>
                    <a:pt x="219" y="63"/>
                  </a:lnTo>
                  <a:lnTo>
                    <a:pt x="218" y="62"/>
                  </a:lnTo>
                  <a:lnTo>
                    <a:pt x="218" y="62"/>
                  </a:lnTo>
                  <a:lnTo>
                    <a:pt x="217" y="62"/>
                  </a:lnTo>
                  <a:lnTo>
                    <a:pt x="217" y="62"/>
                  </a:lnTo>
                  <a:lnTo>
                    <a:pt x="216" y="62"/>
                  </a:lnTo>
                  <a:lnTo>
                    <a:pt x="216" y="62"/>
                  </a:lnTo>
                  <a:lnTo>
                    <a:pt x="215" y="62"/>
                  </a:lnTo>
                  <a:lnTo>
                    <a:pt x="215" y="61"/>
                  </a:lnTo>
                  <a:lnTo>
                    <a:pt x="214" y="61"/>
                  </a:lnTo>
                  <a:lnTo>
                    <a:pt x="214" y="61"/>
                  </a:lnTo>
                  <a:lnTo>
                    <a:pt x="213" y="61"/>
                  </a:lnTo>
                  <a:lnTo>
                    <a:pt x="213" y="61"/>
                  </a:lnTo>
                  <a:lnTo>
                    <a:pt x="212" y="61"/>
                  </a:lnTo>
                  <a:lnTo>
                    <a:pt x="212" y="61"/>
                  </a:lnTo>
                  <a:lnTo>
                    <a:pt x="211" y="60"/>
                  </a:lnTo>
                  <a:lnTo>
                    <a:pt x="211" y="60"/>
                  </a:lnTo>
                  <a:lnTo>
                    <a:pt x="210" y="60"/>
                  </a:lnTo>
                  <a:lnTo>
                    <a:pt x="210" y="60"/>
                  </a:lnTo>
                  <a:lnTo>
                    <a:pt x="209" y="60"/>
                  </a:lnTo>
                  <a:lnTo>
                    <a:pt x="209" y="60"/>
                  </a:lnTo>
                  <a:lnTo>
                    <a:pt x="208" y="60"/>
                  </a:lnTo>
                  <a:lnTo>
                    <a:pt x="208" y="59"/>
                  </a:lnTo>
                  <a:lnTo>
                    <a:pt x="207" y="59"/>
                  </a:lnTo>
                  <a:lnTo>
                    <a:pt x="207" y="59"/>
                  </a:lnTo>
                  <a:lnTo>
                    <a:pt x="206" y="59"/>
                  </a:lnTo>
                  <a:lnTo>
                    <a:pt x="206" y="59"/>
                  </a:lnTo>
                  <a:lnTo>
                    <a:pt x="205" y="59"/>
                  </a:lnTo>
                  <a:lnTo>
                    <a:pt x="205" y="59"/>
                  </a:lnTo>
                  <a:lnTo>
                    <a:pt x="204" y="58"/>
                  </a:lnTo>
                  <a:lnTo>
                    <a:pt x="204" y="58"/>
                  </a:lnTo>
                  <a:lnTo>
                    <a:pt x="203" y="58"/>
                  </a:lnTo>
                  <a:lnTo>
                    <a:pt x="203" y="58"/>
                  </a:lnTo>
                  <a:lnTo>
                    <a:pt x="202" y="58"/>
                  </a:lnTo>
                  <a:lnTo>
                    <a:pt x="202" y="58"/>
                  </a:lnTo>
                  <a:lnTo>
                    <a:pt x="201" y="58"/>
                  </a:lnTo>
                  <a:lnTo>
                    <a:pt x="201" y="57"/>
                  </a:lnTo>
                  <a:lnTo>
                    <a:pt x="200" y="57"/>
                  </a:lnTo>
                  <a:lnTo>
                    <a:pt x="198" y="63"/>
                  </a:lnTo>
                  <a:close/>
                  <a:moveTo>
                    <a:pt x="248" y="78"/>
                  </a:moveTo>
                  <a:lnTo>
                    <a:pt x="248" y="78"/>
                  </a:lnTo>
                  <a:lnTo>
                    <a:pt x="249" y="78"/>
                  </a:lnTo>
                  <a:lnTo>
                    <a:pt x="249" y="78"/>
                  </a:lnTo>
                  <a:lnTo>
                    <a:pt x="250" y="78"/>
                  </a:lnTo>
                  <a:lnTo>
                    <a:pt x="250" y="79"/>
                  </a:lnTo>
                  <a:lnTo>
                    <a:pt x="251" y="79"/>
                  </a:lnTo>
                  <a:lnTo>
                    <a:pt x="251" y="79"/>
                  </a:lnTo>
                  <a:lnTo>
                    <a:pt x="252" y="79"/>
                  </a:lnTo>
                  <a:lnTo>
                    <a:pt x="252" y="79"/>
                  </a:lnTo>
                  <a:lnTo>
                    <a:pt x="253" y="79"/>
                  </a:lnTo>
                  <a:lnTo>
                    <a:pt x="253" y="79"/>
                  </a:lnTo>
                  <a:lnTo>
                    <a:pt x="254" y="80"/>
                  </a:lnTo>
                  <a:lnTo>
                    <a:pt x="254" y="80"/>
                  </a:lnTo>
                  <a:lnTo>
                    <a:pt x="255" y="80"/>
                  </a:lnTo>
                  <a:lnTo>
                    <a:pt x="255" y="80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7" y="80"/>
                  </a:lnTo>
                  <a:lnTo>
                    <a:pt x="257" y="81"/>
                  </a:lnTo>
                  <a:lnTo>
                    <a:pt x="258" y="81"/>
                  </a:lnTo>
                  <a:lnTo>
                    <a:pt x="258" y="81"/>
                  </a:lnTo>
                  <a:lnTo>
                    <a:pt x="259" y="81"/>
                  </a:lnTo>
                  <a:lnTo>
                    <a:pt x="259" y="81"/>
                  </a:lnTo>
                  <a:lnTo>
                    <a:pt x="260" y="81"/>
                  </a:lnTo>
                  <a:lnTo>
                    <a:pt x="260" y="81"/>
                  </a:lnTo>
                  <a:lnTo>
                    <a:pt x="261" y="82"/>
                  </a:lnTo>
                  <a:lnTo>
                    <a:pt x="261" y="82"/>
                  </a:lnTo>
                  <a:lnTo>
                    <a:pt x="262" y="82"/>
                  </a:lnTo>
                  <a:lnTo>
                    <a:pt x="262" y="82"/>
                  </a:lnTo>
                  <a:lnTo>
                    <a:pt x="263" y="82"/>
                  </a:lnTo>
                  <a:lnTo>
                    <a:pt x="263" y="82"/>
                  </a:lnTo>
                  <a:lnTo>
                    <a:pt x="264" y="82"/>
                  </a:lnTo>
                  <a:lnTo>
                    <a:pt x="264" y="83"/>
                  </a:lnTo>
                  <a:lnTo>
                    <a:pt x="265" y="83"/>
                  </a:lnTo>
                  <a:lnTo>
                    <a:pt x="265" y="83"/>
                  </a:lnTo>
                  <a:lnTo>
                    <a:pt x="266" y="83"/>
                  </a:lnTo>
                  <a:lnTo>
                    <a:pt x="266" y="83"/>
                  </a:lnTo>
                  <a:lnTo>
                    <a:pt x="267" y="83"/>
                  </a:lnTo>
                  <a:lnTo>
                    <a:pt x="267" y="83"/>
                  </a:lnTo>
                  <a:lnTo>
                    <a:pt x="268" y="84"/>
                  </a:lnTo>
                  <a:lnTo>
                    <a:pt x="268" y="84"/>
                  </a:lnTo>
                  <a:lnTo>
                    <a:pt x="269" y="84"/>
                  </a:lnTo>
                  <a:lnTo>
                    <a:pt x="269" y="84"/>
                  </a:lnTo>
                  <a:lnTo>
                    <a:pt x="270" y="84"/>
                  </a:lnTo>
                  <a:lnTo>
                    <a:pt x="270" y="84"/>
                  </a:lnTo>
                  <a:lnTo>
                    <a:pt x="271" y="84"/>
                  </a:lnTo>
                  <a:lnTo>
                    <a:pt x="271" y="85"/>
                  </a:lnTo>
                  <a:lnTo>
                    <a:pt x="272" y="85"/>
                  </a:lnTo>
                  <a:lnTo>
                    <a:pt x="272" y="85"/>
                  </a:lnTo>
                  <a:lnTo>
                    <a:pt x="274" y="79"/>
                  </a:lnTo>
                  <a:lnTo>
                    <a:pt x="274" y="79"/>
                  </a:lnTo>
                  <a:lnTo>
                    <a:pt x="273" y="78"/>
                  </a:lnTo>
                  <a:lnTo>
                    <a:pt x="273" y="78"/>
                  </a:lnTo>
                  <a:lnTo>
                    <a:pt x="272" y="78"/>
                  </a:lnTo>
                  <a:lnTo>
                    <a:pt x="272" y="78"/>
                  </a:lnTo>
                  <a:lnTo>
                    <a:pt x="271" y="78"/>
                  </a:lnTo>
                  <a:lnTo>
                    <a:pt x="271" y="78"/>
                  </a:lnTo>
                  <a:lnTo>
                    <a:pt x="270" y="78"/>
                  </a:lnTo>
                  <a:lnTo>
                    <a:pt x="270" y="77"/>
                  </a:lnTo>
                  <a:lnTo>
                    <a:pt x="269" y="77"/>
                  </a:lnTo>
                  <a:lnTo>
                    <a:pt x="269" y="77"/>
                  </a:lnTo>
                  <a:lnTo>
                    <a:pt x="268" y="77"/>
                  </a:lnTo>
                  <a:lnTo>
                    <a:pt x="268" y="77"/>
                  </a:lnTo>
                  <a:lnTo>
                    <a:pt x="267" y="77"/>
                  </a:lnTo>
                  <a:lnTo>
                    <a:pt x="267" y="77"/>
                  </a:lnTo>
                  <a:lnTo>
                    <a:pt x="266" y="76"/>
                  </a:lnTo>
                  <a:lnTo>
                    <a:pt x="266" y="76"/>
                  </a:lnTo>
                  <a:lnTo>
                    <a:pt x="265" y="76"/>
                  </a:lnTo>
                  <a:lnTo>
                    <a:pt x="265" y="76"/>
                  </a:lnTo>
                  <a:lnTo>
                    <a:pt x="264" y="76"/>
                  </a:lnTo>
                  <a:lnTo>
                    <a:pt x="264" y="76"/>
                  </a:lnTo>
                  <a:lnTo>
                    <a:pt x="263" y="76"/>
                  </a:lnTo>
                  <a:lnTo>
                    <a:pt x="263" y="75"/>
                  </a:lnTo>
                  <a:lnTo>
                    <a:pt x="262" y="75"/>
                  </a:lnTo>
                  <a:lnTo>
                    <a:pt x="262" y="75"/>
                  </a:lnTo>
                  <a:lnTo>
                    <a:pt x="261" y="75"/>
                  </a:lnTo>
                  <a:lnTo>
                    <a:pt x="261" y="75"/>
                  </a:lnTo>
                  <a:lnTo>
                    <a:pt x="260" y="75"/>
                  </a:lnTo>
                  <a:lnTo>
                    <a:pt x="260" y="75"/>
                  </a:lnTo>
                  <a:lnTo>
                    <a:pt x="259" y="74"/>
                  </a:lnTo>
                  <a:lnTo>
                    <a:pt x="259" y="74"/>
                  </a:lnTo>
                  <a:lnTo>
                    <a:pt x="258" y="74"/>
                  </a:lnTo>
                  <a:lnTo>
                    <a:pt x="258" y="74"/>
                  </a:lnTo>
                  <a:lnTo>
                    <a:pt x="257" y="74"/>
                  </a:lnTo>
                  <a:lnTo>
                    <a:pt x="257" y="74"/>
                  </a:lnTo>
                  <a:lnTo>
                    <a:pt x="256" y="74"/>
                  </a:lnTo>
                  <a:lnTo>
                    <a:pt x="256" y="73"/>
                  </a:lnTo>
                  <a:lnTo>
                    <a:pt x="255" y="73"/>
                  </a:lnTo>
                  <a:lnTo>
                    <a:pt x="255" y="73"/>
                  </a:lnTo>
                  <a:lnTo>
                    <a:pt x="254" y="73"/>
                  </a:lnTo>
                  <a:lnTo>
                    <a:pt x="254" y="73"/>
                  </a:lnTo>
                  <a:lnTo>
                    <a:pt x="253" y="73"/>
                  </a:lnTo>
                  <a:lnTo>
                    <a:pt x="253" y="73"/>
                  </a:lnTo>
                  <a:lnTo>
                    <a:pt x="252" y="72"/>
                  </a:lnTo>
                  <a:lnTo>
                    <a:pt x="252" y="72"/>
                  </a:lnTo>
                  <a:lnTo>
                    <a:pt x="251" y="72"/>
                  </a:lnTo>
                  <a:lnTo>
                    <a:pt x="251" y="72"/>
                  </a:lnTo>
                  <a:lnTo>
                    <a:pt x="250" y="72"/>
                  </a:lnTo>
                  <a:lnTo>
                    <a:pt x="250" y="72"/>
                  </a:lnTo>
                  <a:lnTo>
                    <a:pt x="248" y="78"/>
                  </a:lnTo>
                  <a:close/>
                  <a:moveTo>
                    <a:pt x="297" y="92"/>
                  </a:moveTo>
                  <a:lnTo>
                    <a:pt x="298" y="92"/>
                  </a:lnTo>
                  <a:lnTo>
                    <a:pt x="298" y="92"/>
                  </a:lnTo>
                  <a:lnTo>
                    <a:pt x="299" y="92"/>
                  </a:lnTo>
                  <a:lnTo>
                    <a:pt x="299" y="93"/>
                  </a:lnTo>
                  <a:lnTo>
                    <a:pt x="300" y="93"/>
                  </a:lnTo>
                  <a:lnTo>
                    <a:pt x="300" y="93"/>
                  </a:lnTo>
                  <a:lnTo>
                    <a:pt x="301" y="93"/>
                  </a:lnTo>
                  <a:lnTo>
                    <a:pt x="301" y="93"/>
                  </a:lnTo>
                  <a:lnTo>
                    <a:pt x="302" y="93"/>
                  </a:lnTo>
                  <a:lnTo>
                    <a:pt x="302" y="93"/>
                  </a:lnTo>
                  <a:lnTo>
                    <a:pt x="303" y="94"/>
                  </a:lnTo>
                  <a:lnTo>
                    <a:pt x="303" y="94"/>
                  </a:lnTo>
                  <a:lnTo>
                    <a:pt x="304" y="94"/>
                  </a:lnTo>
                  <a:lnTo>
                    <a:pt x="304" y="94"/>
                  </a:lnTo>
                  <a:lnTo>
                    <a:pt x="305" y="94"/>
                  </a:lnTo>
                  <a:lnTo>
                    <a:pt x="305" y="94"/>
                  </a:lnTo>
                  <a:lnTo>
                    <a:pt x="306" y="94"/>
                  </a:lnTo>
                  <a:lnTo>
                    <a:pt x="306" y="95"/>
                  </a:lnTo>
                  <a:lnTo>
                    <a:pt x="307" y="95"/>
                  </a:lnTo>
                  <a:lnTo>
                    <a:pt x="307" y="95"/>
                  </a:lnTo>
                  <a:lnTo>
                    <a:pt x="308" y="95"/>
                  </a:lnTo>
                  <a:lnTo>
                    <a:pt x="308" y="95"/>
                  </a:lnTo>
                  <a:lnTo>
                    <a:pt x="309" y="95"/>
                  </a:lnTo>
                  <a:lnTo>
                    <a:pt x="309" y="95"/>
                  </a:lnTo>
                  <a:lnTo>
                    <a:pt x="310" y="96"/>
                  </a:lnTo>
                  <a:lnTo>
                    <a:pt x="310" y="96"/>
                  </a:lnTo>
                  <a:lnTo>
                    <a:pt x="311" y="96"/>
                  </a:lnTo>
                  <a:lnTo>
                    <a:pt x="311" y="96"/>
                  </a:lnTo>
                  <a:lnTo>
                    <a:pt x="312" y="96"/>
                  </a:lnTo>
                  <a:lnTo>
                    <a:pt x="312" y="96"/>
                  </a:lnTo>
                  <a:lnTo>
                    <a:pt x="313" y="96"/>
                  </a:lnTo>
                  <a:lnTo>
                    <a:pt x="313" y="97"/>
                  </a:lnTo>
                  <a:lnTo>
                    <a:pt x="314" y="97"/>
                  </a:lnTo>
                  <a:lnTo>
                    <a:pt x="314" y="97"/>
                  </a:lnTo>
                  <a:lnTo>
                    <a:pt x="315" y="97"/>
                  </a:lnTo>
                  <a:lnTo>
                    <a:pt x="315" y="97"/>
                  </a:lnTo>
                  <a:lnTo>
                    <a:pt x="316" y="98"/>
                  </a:lnTo>
                  <a:lnTo>
                    <a:pt x="316" y="98"/>
                  </a:lnTo>
                  <a:lnTo>
                    <a:pt x="317" y="98"/>
                  </a:lnTo>
                  <a:lnTo>
                    <a:pt x="317" y="98"/>
                  </a:lnTo>
                  <a:lnTo>
                    <a:pt x="318" y="98"/>
                  </a:lnTo>
                  <a:lnTo>
                    <a:pt x="318" y="98"/>
                  </a:lnTo>
                  <a:lnTo>
                    <a:pt x="319" y="98"/>
                  </a:lnTo>
                  <a:lnTo>
                    <a:pt x="319" y="99"/>
                  </a:lnTo>
                  <a:lnTo>
                    <a:pt x="320" y="99"/>
                  </a:lnTo>
                  <a:lnTo>
                    <a:pt x="320" y="99"/>
                  </a:lnTo>
                  <a:lnTo>
                    <a:pt x="321" y="99"/>
                  </a:lnTo>
                  <a:lnTo>
                    <a:pt x="321" y="99"/>
                  </a:lnTo>
                  <a:lnTo>
                    <a:pt x="322" y="99"/>
                  </a:lnTo>
                  <a:lnTo>
                    <a:pt x="322" y="99"/>
                  </a:lnTo>
                  <a:lnTo>
                    <a:pt x="324" y="93"/>
                  </a:lnTo>
                  <a:lnTo>
                    <a:pt x="324" y="93"/>
                  </a:lnTo>
                  <a:lnTo>
                    <a:pt x="323" y="93"/>
                  </a:lnTo>
                  <a:lnTo>
                    <a:pt x="323" y="93"/>
                  </a:lnTo>
                  <a:lnTo>
                    <a:pt x="322" y="92"/>
                  </a:lnTo>
                  <a:lnTo>
                    <a:pt x="322" y="92"/>
                  </a:lnTo>
                  <a:lnTo>
                    <a:pt x="321" y="92"/>
                  </a:lnTo>
                  <a:lnTo>
                    <a:pt x="321" y="92"/>
                  </a:lnTo>
                  <a:lnTo>
                    <a:pt x="320" y="92"/>
                  </a:lnTo>
                  <a:lnTo>
                    <a:pt x="320" y="92"/>
                  </a:lnTo>
                  <a:lnTo>
                    <a:pt x="319" y="92"/>
                  </a:lnTo>
                  <a:lnTo>
                    <a:pt x="319" y="91"/>
                  </a:lnTo>
                  <a:lnTo>
                    <a:pt x="318" y="91"/>
                  </a:lnTo>
                  <a:lnTo>
                    <a:pt x="318" y="91"/>
                  </a:lnTo>
                  <a:lnTo>
                    <a:pt x="317" y="91"/>
                  </a:lnTo>
                  <a:lnTo>
                    <a:pt x="317" y="91"/>
                  </a:lnTo>
                  <a:lnTo>
                    <a:pt x="316" y="91"/>
                  </a:lnTo>
                  <a:lnTo>
                    <a:pt x="316" y="91"/>
                  </a:lnTo>
                  <a:lnTo>
                    <a:pt x="315" y="90"/>
                  </a:lnTo>
                  <a:lnTo>
                    <a:pt x="315" y="90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3" y="90"/>
                  </a:lnTo>
                  <a:lnTo>
                    <a:pt x="313" y="90"/>
                  </a:lnTo>
                  <a:lnTo>
                    <a:pt x="312" y="90"/>
                  </a:lnTo>
                  <a:lnTo>
                    <a:pt x="312" y="89"/>
                  </a:lnTo>
                  <a:lnTo>
                    <a:pt x="311" y="89"/>
                  </a:lnTo>
                  <a:lnTo>
                    <a:pt x="311" y="89"/>
                  </a:lnTo>
                  <a:lnTo>
                    <a:pt x="310" y="89"/>
                  </a:lnTo>
                  <a:lnTo>
                    <a:pt x="310" y="89"/>
                  </a:lnTo>
                  <a:lnTo>
                    <a:pt x="309" y="89"/>
                  </a:lnTo>
                  <a:lnTo>
                    <a:pt x="309" y="89"/>
                  </a:lnTo>
                  <a:lnTo>
                    <a:pt x="308" y="88"/>
                  </a:lnTo>
                  <a:lnTo>
                    <a:pt x="308" y="88"/>
                  </a:lnTo>
                  <a:lnTo>
                    <a:pt x="307" y="88"/>
                  </a:lnTo>
                  <a:lnTo>
                    <a:pt x="307" y="88"/>
                  </a:lnTo>
                  <a:lnTo>
                    <a:pt x="306" y="88"/>
                  </a:lnTo>
                  <a:lnTo>
                    <a:pt x="306" y="88"/>
                  </a:lnTo>
                  <a:lnTo>
                    <a:pt x="305" y="88"/>
                  </a:lnTo>
                  <a:lnTo>
                    <a:pt x="305" y="87"/>
                  </a:lnTo>
                  <a:lnTo>
                    <a:pt x="304" y="87"/>
                  </a:lnTo>
                  <a:lnTo>
                    <a:pt x="304" y="87"/>
                  </a:lnTo>
                  <a:lnTo>
                    <a:pt x="303" y="87"/>
                  </a:lnTo>
                  <a:lnTo>
                    <a:pt x="303" y="87"/>
                  </a:lnTo>
                  <a:lnTo>
                    <a:pt x="302" y="87"/>
                  </a:lnTo>
                  <a:lnTo>
                    <a:pt x="302" y="87"/>
                  </a:lnTo>
                  <a:lnTo>
                    <a:pt x="301" y="86"/>
                  </a:lnTo>
                  <a:lnTo>
                    <a:pt x="301" y="86"/>
                  </a:lnTo>
                  <a:lnTo>
                    <a:pt x="300" y="86"/>
                  </a:lnTo>
                  <a:lnTo>
                    <a:pt x="300" y="86"/>
                  </a:lnTo>
                  <a:lnTo>
                    <a:pt x="299" y="86"/>
                  </a:lnTo>
                  <a:lnTo>
                    <a:pt x="297" y="92"/>
                  </a:lnTo>
                  <a:close/>
                  <a:moveTo>
                    <a:pt x="347" y="106"/>
                  </a:moveTo>
                  <a:lnTo>
                    <a:pt x="347" y="107"/>
                  </a:lnTo>
                  <a:lnTo>
                    <a:pt x="348" y="107"/>
                  </a:lnTo>
                  <a:lnTo>
                    <a:pt x="348" y="107"/>
                  </a:lnTo>
                  <a:lnTo>
                    <a:pt x="349" y="107"/>
                  </a:lnTo>
                  <a:lnTo>
                    <a:pt x="349" y="107"/>
                  </a:lnTo>
                  <a:lnTo>
                    <a:pt x="350" y="107"/>
                  </a:lnTo>
                  <a:lnTo>
                    <a:pt x="350" y="107"/>
                  </a:lnTo>
                  <a:lnTo>
                    <a:pt x="351" y="108"/>
                  </a:lnTo>
                  <a:lnTo>
                    <a:pt x="351" y="108"/>
                  </a:lnTo>
                  <a:lnTo>
                    <a:pt x="352" y="108"/>
                  </a:lnTo>
                  <a:lnTo>
                    <a:pt x="352" y="108"/>
                  </a:lnTo>
                  <a:lnTo>
                    <a:pt x="353" y="108"/>
                  </a:lnTo>
                  <a:lnTo>
                    <a:pt x="353" y="108"/>
                  </a:lnTo>
                  <a:lnTo>
                    <a:pt x="354" y="108"/>
                  </a:lnTo>
                  <a:lnTo>
                    <a:pt x="354" y="109"/>
                  </a:lnTo>
                  <a:lnTo>
                    <a:pt x="355" y="109"/>
                  </a:lnTo>
                  <a:lnTo>
                    <a:pt x="355" y="109"/>
                  </a:lnTo>
                  <a:lnTo>
                    <a:pt x="356" y="109"/>
                  </a:lnTo>
                  <a:lnTo>
                    <a:pt x="356" y="109"/>
                  </a:lnTo>
                  <a:lnTo>
                    <a:pt x="357" y="109"/>
                  </a:lnTo>
                  <a:lnTo>
                    <a:pt x="357" y="109"/>
                  </a:lnTo>
                  <a:lnTo>
                    <a:pt x="358" y="110"/>
                  </a:lnTo>
                  <a:lnTo>
                    <a:pt x="358" y="110"/>
                  </a:lnTo>
                  <a:lnTo>
                    <a:pt x="359" y="110"/>
                  </a:lnTo>
                  <a:lnTo>
                    <a:pt x="359" y="110"/>
                  </a:lnTo>
                  <a:lnTo>
                    <a:pt x="360" y="110"/>
                  </a:lnTo>
                  <a:lnTo>
                    <a:pt x="360" y="110"/>
                  </a:lnTo>
                  <a:lnTo>
                    <a:pt x="361" y="110"/>
                  </a:lnTo>
                  <a:lnTo>
                    <a:pt x="361" y="111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63" y="111"/>
                  </a:lnTo>
                  <a:lnTo>
                    <a:pt x="363" y="111"/>
                  </a:lnTo>
                  <a:lnTo>
                    <a:pt x="364" y="111"/>
                  </a:lnTo>
                  <a:lnTo>
                    <a:pt x="364" y="111"/>
                  </a:lnTo>
                  <a:lnTo>
                    <a:pt x="365" y="112"/>
                  </a:lnTo>
                  <a:lnTo>
                    <a:pt x="365" y="112"/>
                  </a:lnTo>
                  <a:lnTo>
                    <a:pt x="366" y="112"/>
                  </a:lnTo>
                  <a:lnTo>
                    <a:pt x="366" y="112"/>
                  </a:lnTo>
                  <a:lnTo>
                    <a:pt x="367" y="112"/>
                  </a:lnTo>
                  <a:lnTo>
                    <a:pt x="367" y="112"/>
                  </a:lnTo>
                  <a:lnTo>
                    <a:pt x="368" y="112"/>
                  </a:lnTo>
                  <a:lnTo>
                    <a:pt x="368" y="113"/>
                  </a:lnTo>
                  <a:lnTo>
                    <a:pt x="369" y="113"/>
                  </a:lnTo>
                  <a:lnTo>
                    <a:pt x="369" y="113"/>
                  </a:lnTo>
                  <a:lnTo>
                    <a:pt x="370" y="113"/>
                  </a:lnTo>
                  <a:lnTo>
                    <a:pt x="370" y="113"/>
                  </a:lnTo>
                  <a:lnTo>
                    <a:pt x="371" y="113"/>
                  </a:lnTo>
                  <a:lnTo>
                    <a:pt x="371" y="113"/>
                  </a:lnTo>
                  <a:lnTo>
                    <a:pt x="372" y="114"/>
                  </a:lnTo>
                  <a:lnTo>
                    <a:pt x="374" y="107"/>
                  </a:lnTo>
                  <a:lnTo>
                    <a:pt x="373" y="107"/>
                  </a:lnTo>
                  <a:lnTo>
                    <a:pt x="373" y="107"/>
                  </a:lnTo>
                  <a:lnTo>
                    <a:pt x="372" y="107"/>
                  </a:lnTo>
                  <a:lnTo>
                    <a:pt x="372" y="107"/>
                  </a:lnTo>
                  <a:lnTo>
                    <a:pt x="371" y="107"/>
                  </a:lnTo>
                  <a:lnTo>
                    <a:pt x="371" y="107"/>
                  </a:lnTo>
                  <a:lnTo>
                    <a:pt x="370" y="106"/>
                  </a:lnTo>
                  <a:lnTo>
                    <a:pt x="370" y="106"/>
                  </a:lnTo>
                  <a:lnTo>
                    <a:pt x="369" y="106"/>
                  </a:lnTo>
                  <a:lnTo>
                    <a:pt x="369" y="106"/>
                  </a:lnTo>
                  <a:lnTo>
                    <a:pt x="368" y="106"/>
                  </a:lnTo>
                  <a:lnTo>
                    <a:pt x="368" y="106"/>
                  </a:lnTo>
                  <a:lnTo>
                    <a:pt x="367" y="106"/>
                  </a:lnTo>
                  <a:lnTo>
                    <a:pt x="367" y="105"/>
                  </a:lnTo>
                  <a:lnTo>
                    <a:pt x="366" y="105"/>
                  </a:lnTo>
                  <a:lnTo>
                    <a:pt x="366" y="105"/>
                  </a:lnTo>
                  <a:lnTo>
                    <a:pt x="365" y="105"/>
                  </a:lnTo>
                  <a:lnTo>
                    <a:pt x="365" y="105"/>
                  </a:lnTo>
                  <a:lnTo>
                    <a:pt x="364" y="105"/>
                  </a:lnTo>
                  <a:lnTo>
                    <a:pt x="364" y="105"/>
                  </a:lnTo>
                  <a:lnTo>
                    <a:pt x="363" y="104"/>
                  </a:lnTo>
                  <a:lnTo>
                    <a:pt x="363" y="104"/>
                  </a:lnTo>
                  <a:lnTo>
                    <a:pt x="362" y="104"/>
                  </a:lnTo>
                  <a:lnTo>
                    <a:pt x="362" y="104"/>
                  </a:lnTo>
                  <a:lnTo>
                    <a:pt x="361" y="104"/>
                  </a:lnTo>
                  <a:lnTo>
                    <a:pt x="361" y="104"/>
                  </a:lnTo>
                  <a:lnTo>
                    <a:pt x="360" y="104"/>
                  </a:lnTo>
                  <a:lnTo>
                    <a:pt x="360" y="103"/>
                  </a:lnTo>
                  <a:lnTo>
                    <a:pt x="359" y="103"/>
                  </a:lnTo>
                  <a:lnTo>
                    <a:pt x="359" y="103"/>
                  </a:lnTo>
                  <a:lnTo>
                    <a:pt x="358" y="103"/>
                  </a:lnTo>
                  <a:lnTo>
                    <a:pt x="358" y="103"/>
                  </a:lnTo>
                  <a:lnTo>
                    <a:pt x="357" y="103"/>
                  </a:lnTo>
                  <a:lnTo>
                    <a:pt x="357" y="103"/>
                  </a:lnTo>
                  <a:lnTo>
                    <a:pt x="356" y="102"/>
                  </a:lnTo>
                  <a:lnTo>
                    <a:pt x="356" y="102"/>
                  </a:lnTo>
                  <a:lnTo>
                    <a:pt x="355" y="102"/>
                  </a:lnTo>
                  <a:lnTo>
                    <a:pt x="355" y="102"/>
                  </a:lnTo>
                  <a:lnTo>
                    <a:pt x="354" y="102"/>
                  </a:lnTo>
                  <a:lnTo>
                    <a:pt x="354" y="102"/>
                  </a:lnTo>
                  <a:lnTo>
                    <a:pt x="353" y="102"/>
                  </a:lnTo>
                  <a:lnTo>
                    <a:pt x="353" y="101"/>
                  </a:lnTo>
                  <a:lnTo>
                    <a:pt x="352" y="101"/>
                  </a:lnTo>
                  <a:lnTo>
                    <a:pt x="352" y="101"/>
                  </a:lnTo>
                  <a:lnTo>
                    <a:pt x="351" y="101"/>
                  </a:lnTo>
                  <a:lnTo>
                    <a:pt x="351" y="101"/>
                  </a:lnTo>
                  <a:lnTo>
                    <a:pt x="350" y="101"/>
                  </a:lnTo>
                  <a:lnTo>
                    <a:pt x="350" y="101"/>
                  </a:lnTo>
                  <a:lnTo>
                    <a:pt x="349" y="100"/>
                  </a:lnTo>
                  <a:lnTo>
                    <a:pt x="349" y="100"/>
                  </a:lnTo>
                  <a:lnTo>
                    <a:pt x="347" y="106"/>
                  </a:lnTo>
                  <a:close/>
                  <a:moveTo>
                    <a:pt x="397" y="121"/>
                  </a:moveTo>
                  <a:lnTo>
                    <a:pt x="397" y="121"/>
                  </a:lnTo>
                  <a:lnTo>
                    <a:pt x="397" y="121"/>
                  </a:lnTo>
                  <a:lnTo>
                    <a:pt x="398" y="121"/>
                  </a:lnTo>
                  <a:lnTo>
                    <a:pt x="398" y="121"/>
                  </a:lnTo>
                  <a:lnTo>
                    <a:pt x="399" y="121"/>
                  </a:lnTo>
                  <a:lnTo>
                    <a:pt x="399" y="121"/>
                  </a:lnTo>
                  <a:lnTo>
                    <a:pt x="400" y="122"/>
                  </a:lnTo>
                  <a:lnTo>
                    <a:pt x="400" y="122"/>
                  </a:lnTo>
                  <a:lnTo>
                    <a:pt x="401" y="122"/>
                  </a:lnTo>
                  <a:lnTo>
                    <a:pt x="401" y="122"/>
                  </a:lnTo>
                  <a:lnTo>
                    <a:pt x="402" y="122"/>
                  </a:lnTo>
                  <a:lnTo>
                    <a:pt x="402" y="122"/>
                  </a:lnTo>
                  <a:lnTo>
                    <a:pt x="403" y="122"/>
                  </a:lnTo>
                  <a:lnTo>
                    <a:pt x="403" y="123"/>
                  </a:lnTo>
                  <a:lnTo>
                    <a:pt x="404" y="123"/>
                  </a:lnTo>
                  <a:lnTo>
                    <a:pt x="404" y="123"/>
                  </a:lnTo>
                  <a:lnTo>
                    <a:pt x="405" y="123"/>
                  </a:lnTo>
                  <a:lnTo>
                    <a:pt x="405" y="123"/>
                  </a:lnTo>
                  <a:lnTo>
                    <a:pt x="406" y="124"/>
                  </a:lnTo>
                  <a:lnTo>
                    <a:pt x="406" y="124"/>
                  </a:lnTo>
                  <a:lnTo>
                    <a:pt x="407" y="124"/>
                  </a:lnTo>
                  <a:lnTo>
                    <a:pt x="407" y="124"/>
                  </a:lnTo>
                  <a:lnTo>
                    <a:pt x="408" y="124"/>
                  </a:lnTo>
                  <a:lnTo>
                    <a:pt x="408" y="124"/>
                  </a:lnTo>
                  <a:lnTo>
                    <a:pt x="409" y="124"/>
                  </a:lnTo>
                  <a:lnTo>
                    <a:pt x="409" y="125"/>
                  </a:lnTo>
                  <a:lnTo>
                    <a:pt x="410" y="125"/>
                  </a:lnTo>
                  <a:lnTo>
                    <a:pt x="410" y="125"/>
                  </a:lnTo>
                  <a:lnTo>
                    <a:pt x="411" y="125"/>
                  </a:lnTo>
                  <a:lnTo>
                    <a:pt x="411" y="125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413" y="126"/>
                  </a:lnTo>
                  <a:lnTo>
                    <a:pt x="413" y="126"/>
                  </a:lnTo>
                  <a:lnTo>
                    <a:pt x="414" y="126"/>
                  </a:lnTo>
                  <a:lnTo>
                    <a:pt x="414" y="126"/>
                  </a:lnTo>
                  <a:lnTo>
                    <a:pt x="415" y="126"/>
                  </a:lnTo>
                  <a:lnTo>
                    <a:pt x="415" y="126"/>
                  </a:lnTo>
                  <a:lnTo>
                    <a:pt x="416" y="126"/>
                  </a:lnTo>
                  <a:lnTo>
                    <a:pt x="416" y="127"/>
                  </a:lnTo>
                  <a:lnTo>
                    <a:pt x="417" y="127"/>
                  </a:lnTo>
                  <a:lnTo>
                    <a:pt x="417" y="127"/>
                  </a:lnTo>
                  <a:lnTo>
                    <a:pt x="418" y="127"/>
                  </a:lnTo>
                  <a:lnTo>
                    <a:pt x="418" y="127"/>
                  </a:lnTo>
                  <a:lnTo>
                    <a:pt x="419" y="127"/>
                  </a:lnTo>
                  <a:lnTo>
                    <a:pt x="419" y="127"/>
                  </a:lnTo>
                  <a:lnTo>
                    <a:pt x="420" y="128"/>
                  </a:lnTo>
                  <a:lnTo>
                    <a:pt x="420" y="128"/>
                  </a:lnTo>
                  <a:lnTo>
                    <a:pt x="421" y="128"/>
                  </a:lnTo>
                  <a:lnTo>
                    <a:pt x="421" y="128"/>
                  </a:lnTo>
                  <a:lnTo>
                    <a:pt x="423" y="122"/>
                  </a:lnTo>
                  <a:lnTo>
                    <a:pt x="423" y="121"/>
                  </a:lnTo>
                  <a:lnTo>
                    <a:pt x="422" y="121"/>
                  </a:lnTo>
                  <a:lnTo>
                    <a:pt x="422" y="121"/>
                  </a:lnTo>
                  <a:lnTo>
                    <a:pt x="421" y="121"/>
                  </a:lnTo>
                  <a:lnTo>
                    <a:pt x="421" y="121"/>
                  </a:lnTo>
                  <a:lnTo>
                    <a:pt x="420" y="121"/>
                  </a:lnTo>
                  <a:lnTo>
                    <a:pt x="420" y="121"/>
                  </a:lnTo>
                  <a:lnTo>
                    <a:pt x="419" y="120"/>
                  </a:lnTo>
                  <a:lnTo>
                    <a:pt x="419" y="120"/>
                  </a:lnTo>
                  <a:lnTo>
                    <a:pt x="418" y="120"/>
                  </a:lnTo>
                  <a:lnTo>
                    <a:pt x="418" y="120"/>
                  </a:lnTo>
                  <a:lnTo>
                    <a:pt x="417" y="120"/>
                  </a:lnTo>
                  <a:lnTo>
                    <a:pt x="417" y="120"/>
                  </a:lnTo>
                  <a:lnTo>
                    <a:pt x="416" y="120"/>
                  </a:lnTo>
                  <a:lnTo>
                    <a:pt x="416" y="119"/>
                  </a:lnTo>
                  <a:lnTo>
                    <a:pt x="415" y="119"/>
                  </a:lnTo>
                  <a:lnTo>
                    <a:pt x="415" y="119"/>
                  </a:lnTo>
                  <a:lnTo>
                    <a:pt x="414" y="119"/>
                  </a:lnTo>
                  <a:lnTo>
                    <a:pt x="414" y="119"/>
                  </a:lnTo>
                  <a:lnTo>
                    <a:pt x="413" y="119"/>
                  </a:lnTo>
                  <a:lnTo>
                    <a:pt x="413" y="119"/>
                  </a:lnTo>
                  <a:lnTo>
                    <a:pt x="412" y="119"/>
                  </a:lnTo>
                  <a:lnTo>
                    <a:pt x="412" y="118"/>
                  </a:lnTo>
                  <a:lnTo>
                    <a:pt x="411" y="118"/>
                  </a:lnTo>
                  <a:lnTo>
                    <a:pt x="411" y="118"/>
                  </a:lnTo>
                  <a:lnTo>
                    <a:pt x="410" y="118"/>
                  </a:lnTo>
                  <a:lnTo>
                    <a:pt x="410" y="118"/>
                  </a:lnTo>
                  <a:lnTo>
                    <a:pt x="409" y="118"/>
                  </a:lnTo>
                  <a:lnTo>
                    <a:pt x="409" y="117"/>
                  </a:lnTo>
                  <a:lnTo>
                    <a:pt x="408" y="117"/>
                  </a:lnTo>
                  <a:lnTo>
                    <a:pt x="408" y="117"/>
                  </a:lnTo>
                  <a:lnTo>
                    <a:pt x="407" y="117"/>
                  </a:lnTo>
                  <a:lnTo>
                    <a:pt x="407" y="117"/>
                  </a:lnTo>
                  <a:lnTo>
                    <a:pt x="406" y="117"/>
                  </a:lnTo>
                  <a:lnTo>
                    <a:pt x="406" y="117"/>
                  </a:lnTo>
                  <a:lnTo>
                    <a:pt x="405" y="116"/>
                  </a:lnTo>
                  <a:lnTo>
                    <a:pt x="405" y="116"/>
                  </a:lnTo>
                  <a:lnTo>
                    <a:pt x="404" y="116"/>
                  </a:lnTo>
                  <a:lnTo>
                    <a:pt x="404" y="116"/>
                  </a:lnTo>
                  <a:lnTo>
                    <a:pt x="403" y="116"/>
                  </a:lnTo>
                  <a:lnTo>
                    <a:pt x="403" y="116"/>
                  </a:lnTo>
                  <a:lnTo>
                    <a:pt x="402" y="116"/>
                  </a:lnTo>
                  <a:lnTo>
                    <a:pt x="402" y="115"/>
                  </a:lnTo>
                  <a:lnTo>
                    <a:pt x="401" y="115"/>
                  </a:lnTo>
                  <a:lnTo>
                    <a:pt x="401" y="115"/>
                  </a:lnTo>
                  <a:lnTo>
                    <a:pt x="400" y="115"/>
                  </a:lnTo>
                  <a:lnTo>
                    <a:pt x="400" y="115"/>
                  </a:lnTo>
                  <a:lnTo>
                    <a:pt x="399" y="115"/>
                  </a:lnTo>
                  <a:lnTo>
                    <a:pt x="399" y="115"/>
                  </a:lnTo>
                  <a:lnTo>
                    <a:pt x="398" y="115"/>
                  </a:lnTo>
                  <a:lnTo>
                    <a:pt x="397" y="121"/>
                  </a:lnTo>
                  <a:close/>
                  <a:moveTo>
                    <a:pt x="446" y="135"/>
                  </a:moveTo>
                  <a:lnTo>
                    <a:pt x="447" y="135"/>
                  </a:lnTo>
                  <a:lnTo>
                    <a:pt x="447" y="135"/>
                  </a:lnTo>
                  <a:lnTo>
                    <a:pt x="448" y="136"/>
                  </a:lnTo>
                  <a:lnTo>
                    <a:pt x="448" y="136"/>
                  </a:lnTo>
                  <a:lnTo>
                    <a:pt x="449" y="136"/>
                  </a:lnTo>
                  <a:lnTo>
                    <a:pt x="449" y="136"/>
                  </a:lnTo>
                  <a:lnTo>
                    <a:pt x="450" y="136"/>
                  </a:lnTo>
                  <a:lnTo>
                    <a:pt x="450" y="136"/>
                  </a:lnTo>
                  <a:lnTo>
                    <a:pt x="451" y="136"/>
                  </a:lnTo>
                  <a:lnTo>
                    <a:pt x="451" y="137"/>
                  </a:lnTo>
                  <a:lnTo>
                    <a:pt x="452" y="137"/>
                  </a:lnTo>
                  <a:lnTo>
                    <a:pt x="452" y="137"/>
                  </a:lnTo>
                  <a:lnTo>
                    <a:pt x="453" y="137"/>
                  </a:lnTo>
                  <a:lnTo>
                    <a:pt x="453" y="137"/>
                  </a:lnTo>
                  <a:lnTo>
                    <a:pt x="454" y="137"/>
                  </a:lnTo>
                  <a:lnTo>
                    <a:pt x="454" y="137"/>
                  </a:lnTo>
                  <a:lnTo>
                    <a:pt x="455" y="138"/>
                  </a:lnTo>
                  <a:lnTo>
                    <a:pt x="455" y="138"/>
                  </a:lnTo>
                  <a:lnTo>
                    <a:pt x="456" y="138"/>
                  </a:lnTo>
                  <a:lnTo>
                    <a:pt x="456" y="138"/>
                  </a:lnTo>
                  <a:lnTo>
                    <a:pt x="457" y="138"/>
                  </a:lnTo>
                  <a:lnTo>
                    <a:pt x="457" y="138"/>
                  </a:lnTo>
                  <a:lnTo>
                    <a:pt x="458" y="138"/>
                  </a:lnTo>
                  <a:lnTo>
                    <a:pt x="458" y="139"/>
                  </a:lnTo>
                  <a:lnTo>
                    <a:pt x="459" y="139"/>
                  </a:lnTo>
                  <a:lnTo>
                    <a:pt x="459" y="139"/>
                  </a:lnTo>
                  <a:lnTo>
                    <a:pt x="460" y="139"/>
                  </a:lnTo>
                  <a:lnTo>
                    <a:pt x="460" y="139"/>
                  </a:lnTo>
                  <a:lnTo>
                    <a:pt x="461" y="139"/>
                  </a:lnTo>
                  <a:lnTo>
                    <a:pt x="461" y="139"/>
                  </a:lnTo>
                  <a:lnTo>
                    <a:pt x="462" y="140"/>
                  </a:lnTo>
                  <a:lnTo>
                    <a:pt x="462" y="140"/>
                  </a:lnTo>
                  <a:lnTo>
                    <a:pt x="463" y="140"/>
                  </a:lnTo>
                  <a:lnTo>
                    <a:pt x="463" y="140"/>
                  </a:lnTo>
                  <a:lnTo>
                    <a:pt x="464" y="140"/>
                  </a:lnTo>
                  <a:lnTo>
                    <a:pt x="464" y="140"/>
                  </a:lnTo>
                  <a:lnTo>
                    <a:pt x="465" y="140"/>
                  </a:lnTo>
                  <a:lnTo>
                    <a:pt x="465" y="141"/>
                  </a:lnTo>
                  <a:lnTo>
                    <a:pt x="466" y="141"/>
                  </a:lnTo>
                  <a:lnTo>
                    <a:pt x="466" y="141"/>
                  </a:lnTo>
                  <a:lnTo>
                    <a:pt x="467" y="141"/>
                  </a:lnTo>
                  <a:lnTo>
                    <a:pt x="467" y="141"/>
                  </a:lnTo>
                  <a:lnTo>
                    <a:pt x="468" y="141"/>
                  </a:lnTo>
                  <a:lnTo>
                    <a:pt x="468" y="141"/>
                  </a:lnTo>
                  <a:lnTo>
                    <a:pt x="469" y="142"/>
                  </a:lnTo>
                  <a:lnTo>
                    <a:pt x="469" y="142"/>
                  </a:lnTo>
                  <a:lnTo>
                    <a:pt x="470" y="142"/>
                  </a:lnTo>
                  <a:lnTo>
                    <a:pt x="470" y="142"/>
                  </a:lnTo>
                  <a:lnTo>
                    <a:pt x="471" y="142"/>
                  </a:lnTo>
                  <a:lnTo>
                    <a:pt x="473" y="136"/>
                  </a:lnTo>
                  <a:lnTo>
                    <a:pt x="472" y="136"/>
                  </a:lnTo>
                  <a:lnTo>
                    <a:pt x="472" y="136"/>
                  </a:lnTo>
                  <a:lnTo>
                    <a:pt x="471" y="136"/>
                  </a:lnTo>
                  <a:lnTo>
                    <a:pt x="471" y="135"/>
                  </a:lnTo>
                  <a:lnTo>
                    <a:pt x="470" y="135"/>
                  </a:lnTo>
                  <a:lnTo>
                    <a:pt x="470" y="135"/>
                  </a:lnTo>
                  <a:lnTo>
                    <a:pt x="469" y="135"/>
                  </a:lnTo>
                  <a:lnTo>
                    <a:pt x="469" y="135"/>
                  </a:lnTo>
                  <a:lnTo>
                    <a:pt x="468" y="135"/>
                  </a:lnTo>
                  <a:lnTo>
                    <a:pt x="468" y="135"/>
                  </a:lnTo>
                  <a:lnTo>
                    <a:pt x="467" y="134"/>
                  </a:lnTo>
                  <a:lnTo>
                    <a:pt x="467" y="134"/>
                  </a:lnTo>
                  <a:lnTo>
                    <a:pt x="466" y="134"/>
                  </a:lnTo>
                  <a:lnTo>
                    <a:pt x="466" y="134"/>
                  </a:lnTo>
                  <a:lnTo>
                    <a:pt x="465" y="134"/>
                  </a:lnTo>
                  <a:lnTo>
                    <a:pt x="465" y="134"/>
                  </a:lnTo>
                  <a:lnTo>
                    <a:pt x="464" y="134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2" y="133"/>
                  </a:lnTo>
                  <a:lnTo>
                    <a:pt x="462" y="133"/>
                  </a:lnTo>
                  <a:lnTo>
                    <a:pt x="461" y="133"/>
                  </a:lnTo>
                  <a:lnTo>
                    <a:pt x="461" y="133"/>
                  </a:lnTo>
                  <a:lnTo>
                    <a:pt x="460" y="132"/>
                  </a:lnTo>
                  <a:lnTo>
                    <a:pt x="460" y="132"/>
                  </a:lnTo>
                  <a:lnTo>
                    <a:pt x="459" y="132"/>
                  </a:lnTo>
                  <a:lnTo>
                    <a:pt x="459" y="132"/>
                  </a:lnTo>
                  <a:lnTo>
                    <a:pt x="458" y="132"/>
                  </a:lnTo>
                  <a:lnTo>
                    <a:pt x="458" y="132"/>
                  </a:lnTo>
                  <a:lnTo>
                    <a:pt x="457" y="132"/>
                  </a:lnTo>
                  <a:lnTo>
                    <a:pt x="457" y="131"/>
                  </a:lnTo>
                  <a:lnTo>
                    <a:pt x="456" y="131"/>
                  </a:lnTo>
                  <a:lnTo>
                    <a:pt x="456" y="131"/>
                  </a:lnTo>
                  <a:lnTo>
                    <a:pt x="455" y="131"/>
                  </a:lnTo>
                  <a:lnTo>
                    <a:pt x="455" y="131"/>
                  </a:lnTo>
                  <a:lnTo>
                    <a:pt x="454" y="131"/>
                  </a:lnTo>
                  <a:lnTo>
                    <a:pt x="454" y="131"/>
                  </a:lnTo>
                  <a:lnTo>
                    <a:pt x="453" y="130"/>
                  </a:lnTo>
                  <a:lnTo>
                    <a:pt x="453" y="130"/>
                  </a:lnTo>
                  <a:lnTo>
                    <a:pt x="452" y="130"/>
                  </a:lnTo>
                  <a:lnTo>
                    <a:pt x="452" y="130"/>
                  </a:lnTo>
                  <a:lnTo>
                    <a:pt x="451" y="130"/>
                  </a:lnTo>
                  <a:lnTo>
                    <a:pt x="451" y="130"/>
                  </a:lnTo>
                  <a:lnTo>
                    <a:pt x="450" y="130"/>
                  </a:lnTo>
                  <a:lnTo>
                    <a:pt x="450" y="129"/>
                  </a:lnTo>
                  <a:lnTo>
                    <a:pt x="449" y="129"/>
                  </a:lnTo>
                  <a:lnTo>
                    <a:pt x="449" y="129"/>
                  </a:lnTo>
                  <a:lnTo>
                    <a:pt x="448" y="129"/>
                  </a:lnTo>
                  <a:lnTo>
                    <a:pt x="446" y="135"/>
                  </a:lnTo>
                  <a:close/>
                  <a:moveTo>
                    <a:pt x="496" y="149"/>
                  </a:moveTo>
                  <a:lnTo>
                    <a:pt x="496" y="149"/>
                  </a:lnTo>
                  <a:lnTo>
                    <a:pt x="497" y="150"/>
                  </a:lnTo>
                  <a:lnTo>
                    <a:pt x="497" y="150"/>
                  </a:lnTo>
                  <a:lnTo>
                    <a:pt x="498" y="150"/>
                  </a:lnTo>
                  <a:lnTo>
                    <a:pt x="498" y="150"/>
                  </a:lnTo>
                  <a:lnTo>
                    <a:pt x="499" y="150"/>
                  </a:lnTo>
                  <a:lnTo>
                    <a:pt x="499" y="151"/>
                  </a:lnTo>
                  <a:lnTo>
                    <a:pt x="500" y="151"/>
                  </a:lnTo>
                  <a:lnTo>
                    <a:pt x="500" y="151"/>
                  </a:lnTo>
                  <a:lnTo>
                    <a:pt x="501" y="151"/>
                  </a:lnTo>
                  <a:lnTo>
                    <a:pt x="501" y="151"/>
                  </a:lnTo>
                  <a:lnTo>
                    <a:pt x="502" y="151"/>
                  </a:lnTo>
                  <a:lnTo>
                    <a:pt x="502" y="151"/>
                  </a:lnTo>
                  <a:lnTo>
                    <a:pt x="503" y="152"/>
                  </a:lnTo>
                  <a:lnTo>
                    <a:pt x="503" y="152"/>
                  </a:lnTo>
                  <a:lnTo>
                    <a:pt x="504" y="152"/>
                  </a:lnTo>
                  <a:lnTo>
                    <a:pt x="504" y="152"/>
                  </a:lnTo>
                  <a:lnTo>
                    <a:pt x="505" y="152"/>
                  </a:lnTo>
                  <a:lnTo>
                    <a:pt x="505" y="152"/>
                  </a:lnTo>
                  <a:lnTo>
                    <a:pt x="506" y="152"/>
                  </a:lnTo>
                  <a:lnTo>
                    <a:pt x="506" y="153"/>
                  </a:lnTo>
                  <a:lnTo>
                    <a:pt x="507" y="153"/>
                  </a:lnTo>
                  <a:lnTo>
                    <a:pt x="507" y="153"/>
                  </a:lnTo>
                  <a:lnTo>
                    <a:pt x="508" y="153"/>
                  </a:lnTo>
                  <a:lnTo>
                    <a:pt x="508" y="153"/>
                  </a:lnTo>
                  <a:lnTo>
                    <a:pt x="509" y="153"/>
                  </a:lnTo>
                  <a:lnTo>
                    <a:pt x="509" y="153"/>
                  </a:lnTo>
                  <a:lnTo>
                    <a:pt x="510" y="154"/>
                  </a:lnTo>
                  <a:lnTo>
                    <a:pt x="510" y="154"/>
                  </a:lnTo>
                  <a:lnTo>
                    <a:pt x="511" y="154"/>
                  </a:lnTo>
                  <a:lnTo>
                    <a:pt x="511" y="154"/>
                  </a:lnTo>
                  <a:lnTo>
                    <a:pt x="512" y="154"/>
                  </a:lnTo>
                  <a:lnTo>
                    <a:pt x="512" y="154"/>
                  </a:lnTo>
                  <a:lnTo>
                    <a:pt x="513" y="154"/>
                  </a:lnTo>
                  <a:lnTo>
                    <a:pt x="513" y="155"/>
                  </a:lnTo>
                  <a:lnTo>
                    <a:pt x="514" y="155"/>
                  </a:lnTo>
                  <a:lnTo>
                    <a:pt x="514" y="155"/>
                  </a:lnTo>
                  <a:lnTo>
                    <a:pt x="515" y="155"/>
                  </a:lnTo>
                  <a:lnTo>
                    <a:pt x="515" y="155"/>
                  </a:lnTo>
                  <a:lnTo>
                    <a:pt x="516" y="155"/>
                  </a:lnTo>
                  <a:lnTo>
                    <a:pt x="516" y="155"/>
                  </a:lnTo>
                  <a:lnTo>
                    <a:pt x="517" y="156"/>
                  </a:lnTo>
                  <a:lnTo>
                    <a:pt x="517" y="156"/>
                  </a:lnTo>
                  <a:lnTo>
                    <a:pt x="518" y="156"/>
                  </a:lnTo>
                  <a:lnTo>
                    <a:pt x="518" y="156"/>
                  </a:lnTo>
                  <a:lnTo>
                    <a:pt x="519" y="156"/>
                  </a:lnTo>
                  <a:lnTo>
                    <a:pt x="519" y="156"/>
                  </a:lnTo>
                  <a:lnTo>
                    <a:pt x="520" y="156"/>
                  </a:lnTo>
                  <a:lnTo>
                    <a:pt x="520" y="157"/>
                  </a:lnTo>
                  <a:lnTo>
                    <a:pt x="522" y="150"/>
                  </a:lnTo>
                  <a:lnTo>
                    <a:pt x="522" y="150"/>
                  </a:lnTo>
                  <a:lnTo>
                    <a:pt x="521" y="150"/>
                  </a:lnTo>
                  <a:lnTo>
                    <a:pt x="521" y="150"/>
                  </a:lnTo>
                  <a:lnTo>
                    <a:pt x="520" y="150"/>
                  </a:lnTo>
                  <a:lnTo>
                    <a:pt x="520" y="149"/>
                  </a:lnTo>
                  <a:lnTo>
                    <a:pt x="519" y="149"/>
                  </a:lnTo>
                  <a:lnTo>
                    <a:pt x="519" y="149"/>
                  </a:lnTo>
                  <a:lnTo>
                    <a:pt x="518" y="149"/>
                  </a:lnTo>
                  <a:lnTo>
                    <a:pt x="518" y="149"/>
                  </a:lnTo>
                  <a:lnTo>
                    <a:pt x="517" y="149"/>
                  </a:lnTo>
                  <a:lnTo>
                    <a:pt x="517" y="149"/>
                  </a:lnTo>
                  <a:lnTo>
                    <a:pt x="516" y="149"/>
                  </a:lnTo>
                  <a:lnTo>
                    <a:pt x="516" y="148"/>
                  </a:lnTo>
                  <a:lnTo>
                    <a:pt x="515" y="148"/>
                  </a:lnTo>
                  <a:lnTo>
                    <a:pt x="515" y="148"/>
                  </a:lnTo>
                  <a:lnTo>
                    <a:pt x="514" y="148"/>
                  </a:lnTo>
                  <a:lnTo>
                    <a:pt x="514" y="148"/>
                  </a:lnTo>
                  <a:lnTo>
                    <a:pt x="513" y="148"/>
                  </a:lnTo>
                  <a:lnTo>
                    <a:pt x="513" y="147"/>
                  </a:lnTo>
                  <a:lnTo>
                    <a:pt x="512" y="147"/>
                  </a:lnTo>
                  <a:lnTo>
                    <a:pt x="512" y="147"/>
                  </a:lnTo>
                  <a:lnTo>
                    <a:pt x="511" y="147"/>
                  </a:lnTo>
                  <a:lnTo>
                    <a:pt x="511" y="147"/>
                  </a:lnTo>
                  <a:lnTo>
                    <a:pt x="510" y="147"/>
                  </a:lnTo>
                  <a:lnTo>
                    <a:pt x="510" y="147"/>
                  </a:lnTo>
                  <a:lnTo>
                    <a:pt x="509" y="146"/>
                  </a:lnTo>
                  <a:lnTo>
                    <a:pt x="509" y="146"/>
                  </a:lnTo>
                  <a:lnTo>
                    <a:pt x="508" y="146"/>
                  </a:lnTo>
                  <a:lnTo>
                    <a:pt x="508" y="146"/>
                  </a:lnTo>
                  <a:lnTo>
                    <a:pt x="507" y="146"/>
                  </a:lnTo>
                  <a:lnTo>
                    <a:pt x="507" y="146"/>
                  </a:lnTo>
                  <a:lnTo>
                    <a:pt x="506" y="146"/>
                  </a:lnTo>
                  <a:lnTo>
                    <a:pt x="506" y="145"/>
                  </a:lnTo>
                  <a:lnTo>
                    <a:pt x="505" y="145"/>
                  </a:lnTo>
                  <a:lnTo>
                    <a:pt x="505" y="145"/>
                  </a:lnTo>
                  <a:lnTo>
                    <a:pt x="504" y="145"/>
                  </a:lnTo>
                  <a:lnTo>
                    <a:pt x="504" y="145"/>
                  </a:lnTo>
                  <a:lnTo>
                    <a:pt x="503" y="145"/>
                  </a:lnTo>
                  <a:lnTo>
                    <a:pt x="503" y="145"/>
                  </a:lnTo>
                  <a:lnTo>
                    <a:pt x="502" y="144"/>
                  </a:lnTo>
                  <a:lnTo>
                    <a:pt x="502" y="144"/>
                  </a:lnTo>
                  <a:lnTo>
                    <a:pt x="501" y="144"/>
                  </a:lnTo>
                  <a:lnTo>
                    <a:pt x="501" y="144"/>
                  </a:lnTo>
                  <a:lnTo>
                    <a:pt x="500" y="144"/>
                  </a:lnTo>
                  <a:lnTo>
                    <a:pt x="500" y="144"/>
                  </a:lnTo>
                  <a:lnTo>
                    <a:pt x="499" y="144"/>
                  </a:lnTo>
                  <a:lnTo>
                    <a:pt x="499" y="143"/>
                  </a:lnTo>
                  <a:lnTo>
                    <a:pt x="498" y="143"/>
                  </a:lnTo>
                  <a:lnTo>
                    <a:pt x="498" y="143"/>
                  </a:lnTo>
                  <a:lnTo>
                    <a:pt x="496" y="149"/>
                  </a:lnTo>
                  <a:close/>
                  <a:moveTo>
                    <a:pt x="545" y="164"/>
                  </a:moveTo>
                  <a:lnTo>
                    <a:pt x="546" y="164"/>
                  </a:lnTo>
                  <a:lnTo>
                    <a:pt x="546" y="164"/>
                  </a:lnTo>
                  <a:lnTo>
                    <a:pt x="547" y="164"/>
                  </a:lnTo>
                  <a:lnTo>
                    <a:pt x="547" y="164"/>
                  </a:lnTo>
                  <a:lnTo>
                    <a:pt x="548" y="164"/>
                  </a:lnTo>
                  <a:lnTo>
                    <a:pt x="548" y="165"/>
                  </a:lnTo>
                  <a:lnTo>
                    <a:pt x="549" y="165"/>
                  </a:lnTo>
                  <a:lnTo>
                    <a:pt x="549" y="165"/>
                  </a:lnTo>
                  <a:lnTo>
                    <a:pt x="550" y="165"/>
                  </a:lnTo>
                  <a:lnTo>
                    <a:pt x="550" y="165"/>
                  </a:lnTo>
                  <a:lnTo>
                    <a:pt x="551" y="165"/>
                  </a:lnTo>
                  <a:lnTo>
                    <a:pt x="551" y="165"/>
                  </a:lnTo>
                  <a:lnTo>
                    <a:pt x="552" y="166"/>
                  </a:lnTo>
                  <a:lnTo>
                    <a:pt x="552" y="166"/>
                  </a:lnTo>
                  <a:lnTo>
                    <a:pt x="553" y="166"/>
                  </a:lnTo>
                  <a:lnTo>
                    <a:pt x="553" y="166"/>
                  </a:lnTo>
                  <a:lnTo>
                    <a:pt x="554" y="166"/>
                  </a:lnTo>
                  <a:lnTo>
                    <a:pt x="554" y="166"/>
                  </a:lnTo>
                  <a:lnTo>
                    <a:pt x="555" y="166"/>
                  </a:lnTo>
                  <a:lnTo>
                    <a:pt x="555" y="167"/>
                  </a:lnTo>
                  <a:lnTo>
                    <a:pt x="556" y="167"/>
                  </a:lnTo>
                  <a:lnTo>
                    <a:pt x="556" y="167"/>
                  </a:lnTo>
                  <a:lnTo>
                    <a:pt x="557" y="167"/>
                  </a:lnTo>
                  <a:lnTo>
                    <a:pt x="557" y="167"/>
                  </a:lnTo>
                  <a:lnTo>
                    <a:pt x="558" y="167"/>
                  </a:lnTo>
                  <a:lnTo>
                    <a:pt x="558" y="167"/>
                  </a:lnTo>
                  <a:lnTo>
                    <a:pt x="559" y="168"/>
                  </a:lnTo>
                  <a:lnTo>
                    <a:pt x="559" y="168"/>
                  </a:lnTo>
                  <a:lnTo>
                    <a:pt x="560" y="168"/>
                  </a:lnTo>
                  <a:lnTo>
                    <a:pt x="560" y="168"/>
                  </a:lnTo>
                  <a:lnTo>
                    <a:pt x="561" y="168"/>
                  </a:lnTo>
                  <a:lnTo>
                    <a:pt x="561" y="168"/>
                  </a:lnTo>
                  <a:lnTo>
                    <a:pt x="562" y="168"/>
                  </a:lnTo>
                  <a:lnTo>
                    <a:pt x="562" y="169"/>
                  </a:lnTo>
                  <a:lnTo>
                    <a:pt x="563" y="169"/>
                  </a:lnTo>
                  <a:lnTo>
                    <a:pt x="563" y="169"/>
                  </a:lnTo>
                  <a:lnTo>
                    <a:pt x="564" y="169"/>
                  </a:lnTo>
                  <a:lnTo>
                    <a:pt x="564" y="169"/>
                  </a:lnTo>
                  <a:lnTo>
                    <a:pt x="565" y="169"/>
                  </a:lnTo>
                  <a:lnTo>
                    <a:pt x="565" y="169"/>
                  </a:lnTo>
                  <a:lnTo>
                    <a:pt x="566" y="170"/>
                  </a:lnTo>
                  <a:lnTo>
                    <a:pt x="566" y="170"/>
                  </a:lnTo>
                  <a:lnTo>
                    <a:pt x="567" y="170"/>
                  </a:lnTo>
                  <a:lnTo>
                    <a:pt x="567" y="170"/>
                  </a:lnTo>
                  <a:lnTo>
                    <a:pt x="568" y="170"/>
                  </a:lnTo>
                  <a:lnTo>
                    <a:pt x="568" y="170"/>
                  </a:lnTo>
                  <a:lnTo>
                    <a:pt x="569" y="170"/>
                  </a:lnTo>
                  <a:lnTo>
                    <a:pt x="569" y="171"/>
                  </a:lnTo>
                  <a:lnTo>
                    <a:pt x="570" y="171"/>
                  </a:lnTo>
                  <a:lnTo>
                    <a:pt x="570" y="171"/>
                  </a:lnTo>
                  <a:lnTo>
                    <a:pt x="572" y="165"/>
                  </a:lnTo>
                  <a:lnTo>
                    <a:pt x="572" y="165"/>
                  </a:lnTo>
                  <a:lnTo>
                    <a:pt x="571" y="164"/>
                  </a:lnTo>
                  <a:lnTo>
                    <a:pt x="571" y="164"/>
                  </a:lnTo>
                  <a:lnTo>
                    <a:pt x="570" y="164"/>
                  </a:lnTo>
                  <a:lnTo>
                    <a:pt x="570" y="164"/>
                  </a:lnTo>
                  <a:lnTo>
                    <a:pt x="569" y="164"/>
                  </a:lnTo>
                  <a:lnTo>
                    <a:pt x="569" y="164"/>
                  </a:lnTo>
                  <a:lnTo>
                    <a:pt x="568" y="164"/>
                  </a:lnTo>
                  <a:lnTo>
                    <a:pt x="568" y="163"/>
                  </a:lnTo>
                  <a:lnTo>
                    <a:pt x="567" y="163"/>
                  </a:lnTo>
                  <a:lnTo>
                    <a:pt x="567" y="163"/>
                  </a:lnTo>
                  <a:lnTo>
                    <a:pt x="566" y="163"/>
                  </a:lnTo>
                  <a:lnTo>
                    <a:pt x="566" y="163"/>
                  </a:lnTo>
                  <a:lnTo>
                    <a:pt x="565" y="163"/>
                  </a:lnTo>
                  <a:lnTo>
                    <a:pt x="565" y="163"/>
                  </a:lnTo>
                  <a:lnTo>
                    <a:pt x="564" y="162"/>
                  </a:lnTo>
                  <a:lnTo>
                    <a:pt x="564" y="162"/>
                  </a:lnTo>
                  <a:lnTo>
                    <a:pt x="563" y="162"/>
                  </a:lnTo>
                  <a:lnTo>
                    <a:pt x="563" y="162"/>
                  </a:lnTo>
                  <a:lnTo>
                    <a:pt x="562" y="162"/>
                  </a:lnTo>
                  <a:lnTo>
                    <a:pt x="562" y="162"/>
                  </a:lnTo>
                  <a:lnTo>
                    <a:pt x="561" y="162"/>
                  </a:lnTo>
                  <a:lnTo>
                    <a:pt x="561" y="161"/>
                  </a:lnTo>
                  <a:lnTo>
                    <a:pt x="560" y="161"/>
                  </a:lnTo>
                  <a:lnTo>
                    <a:pt x="560" y="161"/>
                  </a:lnTo>
                  <a:lnTo>
                    <a:pt x="559" y="161"/>
                  </a:lnTo>
                  <a:lnTo>
                    <a:pt x="559" y="161"/>
                  </a:lnTo>
                  <a:lnTo>
                    <a:pt x="558" y="161"/>
                  </a:lnTo>
                  <a:lnTo>
                    <a:pt x="558" y="161"/>
                  </a:lnTo>
                  <a:lnTo>
                    <a:pt x="557" y="160"/>
                  </a:lnTo>
                  <a:lnTo>
                    <a:pt x="557" y="160"/>
                  </a:lnTo>
                  <a:lnTo>
                    <a:pt x="556" y="160"/>
                  </a:lnTo>
                  <a:lnTo>
                    <a:pt x="556" y="160"/>
                  </a:lnTo>
                  <a:lnTo>
                    <a:pt x="555" y="160"/>
                  </a:lnTo>
                  <a:lnTo>
                    <a:pt x="555" y="160"/>
                  </a:lnTo>
                  <a:lnTo>
                    <a:pt x="554" y="160"/>
                  </a:lnTo>
                  <a:lnTo>
                    <a:pt x="554" y="159"/>
                  </a:lnTo>
                  <a:lnTo>
                    <a:pt x="553" y="159"/>
                  </a:lnTo>
                  <a:lnTo>
                    <a:pt x="553" y="159"/>
                  </a:lnTo>
                  <a:lnTo>
                    <a:pt x="552" y="159"/>
                  </a:lnTo>
                  <a:lnTo>
                    <a:pt x="552" y="159"/>
                  </a:lnTo>
                  <a:lnTo>
                    <a:pt x="551" y="159"/>
                  </a:lnTo>
                  <a:lnTo>
                    <a:pt x="551" y="159"/>
                  </a:lnTo>
                  <a:lnTo>
                    <a:pt x="550" y="158"/>
                  </a:lnTo>
                  <a:lnTo>
                    <a:pt x="550" y="158"/>
                  </a:lnTo>
                  <a:lnTo>
                    <a:pt x="549" y="158"/>
                  </a:lnTo>
                  <a:lnTo>
                    <a:pt x="549" y="158"/>
                  </a:lnTo>
                  <a:lnTo>
                    <a:pt x="548" y="158"/>
                  </a:lnTo>
                  <a:lnTo>
                    <a:pt x="548" y="158"/>
                  </a:lnTo>
                  <a:lnTo>
                    <a:pt x="547" y="158"/>
                  </a:lnTo>
                  <a:lnTo>
                    <a:pt x="545" y="164"/>
                  </a:lnTo>
                  <a:close/>
                  <a:moveTo>
                    <a:pt x="595" y="178"/>
                  </a:moveTo>
                  <a:lnTo>
                    <a:pt x="595" y="178"/>
                  </a:lnTo>
                  <a:lnTo>
                    <a:pt x="596" y="178"/>
                  </a:lnTo>
                  <a:lnTo>
                    <a:pt x="596" y="179"/>
                  </a:lnTo>
                  <a:lnTo>
                    <a:pt x="597" y="179"/>
                  </a:lnTo>
                  <a:lnTo>
                    <a:pt x="597" y="179"/>
                  </a:lnTo>
                  <a:lnTo>
                    <a:pt x="598" y="179"/>
                  </a:lnTo>
                  <a:lnTo>
                    <a:pt x="598" y="179"/>
                  </a:lnTo>
                  <a:lnTo>
                    <a:pt x="599" y="179"/>
                  </a:lnTo>
                  <a:lnTo>
                    <a:pt x="599" y="179"/>
                  </a:lnTo>
                  <a:lnTo>
                    <a:pt x="600" y="180"/>
                  </a:lnTo>
                  <a:lnTo>
                    <a:pt x="600" y="180"/>
                  </a:lnTo>
                  <a:lnTo>
                    <a:pt x="601" y="180"/>
                  </a:lnTo>
                  <a:lnTo>
                    <a:pt x="601" y="180"/>
                  </a:lnTo>
                  <a:lnTo>
                    <a:pt x="602" y="180"/>
                  </a:lnTo>
                  <a:lnTo>
                    <a:pt x="602" y="180"/>
                  </a:lnTo>
                  <a:lnTo>
                    <a:pt x="603" y="180"/>
                  </a:lnTo>
                  <a:lnTo>
                    <a:pt x="603" y="181"/>
                  </a:lnTo>
                  <a:lnTo>
                    <a:pt x="604" y="181"/>
                  </a:lnTo>
                  <a:lnTo>
                    <a:pt x="604" y="181"/>
                  </a:lnTo>
                  <a:lnTo>
                    <a:pt x="605" y="181"/>
                  </a:lnTo>
                  <a:lnTo>
                    <a:pt x="605" y="181"/>
                  </a:lnTo>
                  <a:lnTo>
                    <a:pt x="606" y="181"/>
                  </a:lnTo>
                  <a:lnTo>
                    <a:pt x="606" y="181"/>
                  </a:lnTo>
                  <a:lnTo>
                    <a:pt x="607" y="182"/>
                  </a:lnTo>
                  <a:lnTo>
                    <a:pt x="607" y="182"/>
                  </a:lnTo>
                  <a:lnTo>
                    <a:pt x="608" y="182"/>
                  </a:lnTo>
                  <a:lnTo>
                    <a:pt x="608" y="182"/>
                  </a:lnTo>
                  <a:lnTo>
                    <a:pt x="609" y="182"/>
                  </a:lnTo>
                  <a:lnTo>
                    <a:pt x="609" y="182"/>
                  </a:lnTo>
                  <a:lnTo>
                    <a:pt x="610" y="182"/>
                  </a:lnTo>
                  <a:lnTo>
                    <a:pt x="610" y="183"/>
                  </a:lnTo>
                  <a:lnTo>
                    <a:pt x="611" y="183"/>
                  </a:lnTo>
                  <a:lnTo>
                    <a:pt x="611" y="183"/>
                  </a:lnTo>
                  <a:lnTo>
                    <a:pt x="612" y="183"/>
                  </a:lnTo>
                  <a:lnTo>
                    <a:pt x="612" y="183"/>
                  </a:lnTo>
                  <a:lnTo>
                    <a:pt x="613" y="183"/>
                  </a:lnTo>
                  <a:lnTo>
                    <a:pt x="613" y="183"/>
                  </a:lnTo>
                  <a:lnTo>
                    <a:pt x="614" y="184"/>
                  </a:lnTo>
                  <a:lnTo>
                    <a:pt x="614" y="184"/>
                  </a:lnTo>
                  <a:lnTo>
                    <a:pt x="615" y="184"/>
                  </a:lnTo>
                  <a:lnTo>
                    <a:pt x="615" y="184"/>
                  </a:lnTo>
                  <a:lnTo>
                    <a:pt x="616" y="184"/>
                  </a:lnTo>
                  <a:lnTo>
                    <a:pt x="616" y="184"/>
                  </a:lnTo>
                  <a:lnTo>
                    <a:pt x="617" y="184"/>
                  </a:lnTo>
                  <a:lnTo>
                    <a:pt x="617" y="185"/>
                  </a:lnTo>
                  <a:lnTo>
                    <a:pt x="618" y="185"/>
                  </a:lnTo>
                  <a:lnTo>
                    <a:pt x="618" y="185"/>
                  </a:lnTo>
                  <a:lnTo>
                    <a:pt x="619" y="185"/>
                  </a:lnTo>
                  <a:lnTo>
                    <a:pt x="619" y="185"/>
                  </a:lnTo>
                  <a:lnTo>
                    <a:pt x="620" y="185"/>
                  </a:lnTo>
                  <a:lnTo>
                    <a:pt x="622" y="179"/>
                  </a:lnTo>
                  <a:lnTo>
                    <a:pt x="621" y="179"/>
                  </a:lnTo>
                  <a:lnTo>
                    <a:pt x="621" y="179"/>
                  </a:lnTo>
                  <a:lnTo>
                    <a:pt x="620" y="179"/>
                  </a:lnTo>
                  <a:lnTo>
                    <a:pt x="620" y="179"/>
                  </a:lnTo>
                  <a:lnTo>
                    <a:pt x="619" y="178"/>
                  </a:lnTo>
                  <a:lnTo>
                    <a:pt x="619" y="178"/>
                  </a:lnTo>
                  <a:lnTo>
                    <a:pt x="618" y="178"/>
                  </a:lnTo>
                  <a:lnTo>
                    <a:pt x="617" y="178"/>
                  </a:lnTo>
                  <a:lnTo>
                    <a:pt x="617" y="178"/>
                  </a:lnTo>
                  <a:lnTo>
                    <a:pt x="617" y="178"/>
                  </a:lnTo>
                  <a:lnTo>
                    <a:pt x="616" y="178"/>
                  </a:lnTo>
                  <a:lnTo>
                    <a:pt x="616" y="177"/>
                  </a:lnTo>
                  <a:lnTo>
                    <a:pt x="615" y="177"/>
                  </a:lnTo>
                  <a:lnTo>
                    <a:pt x="615" y="177"/>
                  </a:lnTo>
                  <a:lnTo>
                    <a:pt x="614" y="177"/>
                  </a:lnTo>
                  <a:lnTo>
                    <a:pt x="614" y="177"/>
                  </a:lnTo>
                  <a:lnTo>
                    <a:pt x="613" y="177"/>
                  </a:lnTo>
                  <a:lnTo>
                    <a:pt x="613" y="177"/>
                  </a:lnTo>
                  <a:lnTo>
                    <a:pt x="612" y="176"/>
                  </a:lnTo>
                  <a:lnTo>
                    <a:pt x="612" y="176"/>
                  </a:lnTo>
                  <a:lnTo>
                    <a:pt x="611" y="176"/>
                  </a:lnTo>
                  <a:lnTo>
                    <a:pt x="611" y="176"/>
                  </a:lnTo>
                  <a:lnTo>
                    <a:pt x="610" y="176"/>
                  </a:lnTo>
                  <a:lnTo>
                    <a:pt x="610" y="175"/>
                  </a:lnTo>
                  <a:lnTo>
                    <a:pt x="609" y="175"/>
                  </a:lnTo>
                  <a:lnTo>
                    <a:pt x="609" y="175"/>
                  </a:lnTo>
                  <a:lnTo>
                    <a:pt x="608" y="175"/>
                  </a:lnTo>
                  <a:lnTo>
                    <a:pt x="608" y="175"/>
                  </a:lnTo>
                  <a:lnTo>
                    <a:pt x="607" y="175"/>
                  </a:lnTo>
                  <a:lnTo>
                    <a:pt x="607" y="175"/>
                  </a:lnTo>
                  <a:lnTo>
                    <a:pt x="606" y="174"/>
                  </a:lnTo>
                  <a:lnTo>
                    <a:pt x="606" y="174"/>
                  </a:lnTo>
                  <a:lnTo>
                    <a:pt x="605" y="174"/>
                  </a:lnTo>
                  <a:lnTo>
                    <a:pt x="605" y="174"/>
                  </a:lnTo>
                  <a:lnTo>
                    <a:pt x="604" y="174"/>
                  </a:lnTo>
                  <a:lnTo>
                    <a:pt x="604" y="174"/>
                  </a:lnTo>
                  <a:lnTo>
                    <a:pt x="603" y="174"/>
                  </a:lnTo>
                  <a:lnTo>
                    <a:pt x="603" y="173"/>
                  </a:lnTo>
                  <a:lnTo>
                    <a:pt x="602" y="173"/>
                  </a:lnTo>
                  <a:lnTo>
                    <a:pt x="602" y="173"/>
                  </a:lnTo>
                  <a:lnTo>
                    <a:pt x="601" y="173"/>
                  </a:lnTo>
                  <a:lnTo>
                    <a:pt x="601" y="173"/>
                  </a:lnTo>
                  <a:lnTo>
                    <a:pt x="600" y="173"/>
                  </a:lnTo>
                  <a:lnTo>
                    <a:pt x="600" y="173"/>
                  </a:lnTo>
                  <a:lnTo>
                    <a:pt x="599" y="172"/>
                  </a:lnTo>
                  <a:lnTo>
                    <a:pt x="599" y="172"/>
                  </a:lnTo>
                  <a:lnTo>
                    <a:pt x="598" y="172"/>
                  </a:lnTo>
                  <a:lnTo>
                    <a:pt x="598" y="172"/>
                  </a:lnTo>
                  <a:lnTo>
                    <a:pt x="597" y="172"/>
                  </a:lnTo>
                  <a:lnTo>
                    <a:pt x="597" y="172"/>
                  </a:lnTo>
                  <a:lnTo>
                    <a:pt x="595" y="178"/>
                  </a:lnTo>
                  <a:close/>
                  <a:moveTo>
                    <a:pt x="645" y="192"/>
                  </a:moveTo>
                  <a:lnTo>
                    <a:pt x="645" y="192"/>
                  </a:lnTo>
                  <a:lnTo>
                    <a:pt x="645" y="193"/>
                  </a:lnTo>
                  <a:lnTo>
                    <a:pt x="646" y="193"/>
                  </a:lnTo>
                  <a:lnTo>
                    <a:pt x="646" y="193"/>
                  </a:lnTo>
                  <a:lnTo>
                    <a:pt x="647" y="193"/>
                  </a:lnTo>
                  <a:lnTo>
                    <a:pt x="647" y="193"/>
                  </a:lnTo>
                  <a:lnTo>
                    <a:pt x="648" y="193"/>
                  </a:lnTo>
                  <a:lnTo>
                    <a:pt x="648" y="193"/>
                  </a:lnTo>
                  <a:lnTo>
                    <a:pt x="649" y="194"/>
                  </a:lnTo>
                  <a:lnTo>
                    <a:pt x="649" y="194"/>
                  </a:lnTo>
                  <a:lnTo>
                    <a:pt x="650" y="194"/>
                  </a:lnTo>
                  <a:lnTo>
                    <a:pt x="650" y="194"/>
                  </a:lnTo>
                  <a:lnTo>
                    <a:pt x="651" y="194"/>
                  </a:lnTo>
                  <a:lnTo>
                    <a:pt x="651" y="194"/>
                  </a:lnTo>
                  <a:lnTo>
                    <a:pt x="652" y="194"/>
                  </a:lnTo>
                  <a:lnTo>
                    <a:pt x="652" y="195"/>
                  </a:lnTo>
                  <a:lnTo>
                    <a:pt x="653" y="195"/>
                  </a:lnTo>
                  <a:lnTo>
                    <a:pt x="653" y="195"/>
                  </a:lnTo>
                  <a:lnTo>
                    <a:pt x="654" y="195"/>
                  </a:lnTo>
                  <a:lnTo>
                    <a:pt x="654" y="195"/>
                  </a:lnTo>
                  <a:lnTo>
                    <a:pt x="655" y="195"/>
                  </a:lnTo>
                  <a:lnTo>
                    <a:pt x="655" y="195"/>
                  </a:lnTo>
                  <a:lnTo>
                    <a:pt x="656" y="196"/>
                  </a:lnTo>
                  <a:lnTo>
                    <a:pt x="656" y="196"/>
                  </a:lnTo>
                  <a:lnTo>
                    <a:pt x="657" y="196"/>
                  </a:lnTo>
                  <a:lnTo>
                    <a:pt x="657" y="196"/>
                  </a:lnTo>
                  <a:lnTo>
                    <a:pt x="658" y="196"/>
                  </a:lnTo>
                  <a:lnTo>
                    <a:pt x="658" y="196"/>
                  </a:lnTo>
                  <a:lnTo>
                    <a:pt x="659" y="196"/>
                  </a:lnTo>
                  <a:lnTo>
                    <a:pt x="659" y="197"/>
                  </a:lnTo>
                  <a:lnTo>
                    <a:pt x="660" y="197"/>
                  </a:lnTo>
                  <a:lnTo>
                    <a:pt x="660" y="197"/>
                  </a:lnTo>
                  <a:lnTo>
                    <a:pt x="661" y="197"/>
                  </a:lnTo>
                  <a:lnTo>
                    <a:pt x="661" y="197"/>
                  </a:lnTo>
                  <a:lnTo>
                    <a:pt x="662" y="197"/>
                  </a:lnTo>
                  <a:lnTo>
                    <a:pt x="662" y="197"/>
                  </a:lnTo>
                  <a:lnTo>
                    <a:pt x="663" y="198"/>
                  </a:lnTo>
                  <a:lnTo>
                    <a:pt x="663" y="198"/>
                  </a:lnTo>
                  <a:lnTo>
                    <a:pt x="664" y="198"/>
                  </a:lnTo>
                  <a:lnTo>
                    <a:pt x="664" y="198"/>
                  </a:lnTo>
                  <a:lnTo>
                    <a:pt x="665" y="198"/>
                  </a:lnTo>
                  <a:lnTo>
                    <a:pt x="665" y="198"/>
                  </a:lnTo>
                  <a:lnTo>
                    <a:pt x="666" y="198"/>
                  </a:lnTo>
                  <a:lnTo>
                    <a:pt x="666" y="199"/>
                  </a:lnTo>
                  <a:lnTo>
                    <a:pt x="667" y="199"/>
                  </a:lnTo>
                  <a:lnTo>
                    <a:pt x="667" y="199"/>
                  </a:lnTo>
                  <a:lnTo>
                    <a:pt x="668" y="199"/>
                  </a:lnTo>
                  <a:lnTo>
                    <a:pt x="668" y="199"/>
                  </a:lnTo>
                  <a:lnTo>
                    <a:pt x="669" y="199"/>
                  </a:lnTo>
                  <a:lnTo>
                    <a:pt x="669" y="199"/>
                  </a:lnTo>
                  <a:lnTo>
                    <a:pt x="671" y="193"/>
                  </a:lnTo>
                  <a:lnTo>
                    <a:pt x="671" y="193"/>
                  </a:lnTo>
                  <a:lnTo>
                    <a:pt x="670" y="193"/>
                  </a:lnTo>
                  <a:lnTo>
                    <a:pt x="670" y="193"/>
                  </a:lnTo>
                  <a:lnTo>
                    <a:pt x="669" y="193"/>
                  </a:lnTo>
                  <a:lnTo>
                    <a:pt x="668" y="193"/>
                  </a:lnTo>
                  <a:lnTo>
                    <a:pt x="668" y="192"/>
                  </a:lnTo>
                  <a:lnTo>
                    <a:pt x="667" y="192"/>
                  </a:lnTo>
                  <a:lnTo>
                    <a:pt x="667" y="192"/>
                  </a:lnTo>
                  <a:lnTo>
                    <a:pt x="667" y="192"/>
                  </a:lnTo>
                  <a:lnTo>
                    <a:pt x="666" y="192"/>
                  </a:lnTo>
                  <a:lnTo>
                    <a:pt x="666" y="192"/>
                  </a:lnTo>
                  <a:lnTo>
                    <a:pt x="665" y="192"/>
                  </a:lnTo>
                  <a:lnTo>
                    <a:pt x="665" y="191"/>
                  </a:lnTo>
                  <a:lnTo>
                    <a:pt x="664" y="191"/>
                  </a:lnTo>
                  <a:lnTo>
                    <a:pt x="664" y="191"/>
                  </a:lnTo>
                  <a:lnTo>
                    <a:pt x="663" y="191"/>
                  </a:lnTo>
                  <a:lnTo>
                    <a:pt x="663" y="191"/>
                  </a:lnTo>
                  <a:lnTo>
                    <a:pt x="662" y="191"/>
                  </a:lnTo>
                  <a:lnTo>
                    <a:pt x="662" y="191"/>
                  </a:lnTo>
                  <a:lnTo>
                    <a:pt x="661" y="190"/>
                  </a:lnTo>
                  <a:lnTo>
                    <a:pt x="661" y="190"/>
                  </a:lnTo>
                  <a:lnTo>
                    <a:pt x="660" y="190"/>
                  </a:lnTo>
                  <a:lnTo>
                    <a:pt x="660" y="190"/>
                  </a:lnTo>
                  <a:lnTo>
                    <a:pt x="659" y="190"/>
                  </a:lnTo>
                  <a:lnTo>
                    <a:pt x="659" y="190"/>
                  </a:lnTo>
                  <a:lnTo>
                    <a:pt x="658" y="190"/>
                  </a:lnTo>
                  <a:lnTo>
                    <a:pt x="658" y="189"/>
                  </a:lnTo>
                  <a:lnTo>
                    <a:pt x="657" y="189"/>
                  </a:lnTo>
                  <a:lnTo>
                    <a:pt x="657" y="189"/>
                  </a:lnTo>
                  <a:lnTo>
                    <a:pt x="656" y="189"/>
                  </a:lnTo>
                  <a:lnTo>
                    <a:pt x="656" y="189"/>
                  </a:lnTo>
                  <a:lnTo>
                    <a:pt x="655" y="189"/>
                  </a:lnTo>
                  <a:lnTo>
                    <a:pt x="655" y="189"/>
                  </a:lnTo>
                  <a:lnTo>
                    <a:pt x="654" y="188"/>
                  </a:lnTo>
                  <a:lnTo>
                    <a:pt x="654" y="188"/>
                  </a:lnTo>
                  <a:lnTo>
                    <a:pt x="653" y="188"/>
                  </a:lnTo>
                  <a:lnTo>
                    <a:pt x="653" y="188"/>
                  </a:lnTo>
                  <a:lnTo>
                    <a:pt x="652" y="188"/>
                  </a:lnTo>
                  <a:lnTo>
                    <a:pt x="652" y="188"/>
                  </a:lnTo>
                  <a:lnTo>
                    <a:pt x="651" y="188"/>
                  </a:lnTo>
                  <a:lnTo>
                    <a:pt x="651" y="187"/>
                  </a:lnTo>
                  <a:lnTo>
                    <a:pt x="650" y="187"/>
                  </a:lnTo>
                  <a:lnTo>
                    <a:pt x="650" y="187"/>
                  </a:lnTo>
                  <a:lnTo>
                    <a:pt x="649" y="187"/>
                  </a:lnTo>
                  <a:lnTo>
                    <a:pt x="649" y="187"/>
                  </a:lnTo>
                  <a:lnTo>
                    <a:pt x="648" y="187"/>
                  </a:lnTo>
                  <a:lnTo>
                    <a:pt x="648" y="187"/>
                  </a:lnTo>
                  <a:lnTo>
                    <a:pt x="647" y="186"/>
                  </a:lnTo>
                  <a:lnTo>
                    <a:pt x="647" y="186"/>
                  </a:lnTo>
                  <a:lnTo>
                    <a:pt x="646" y="186"/>
                  </a:lnTo>
                  <a:lnTo>
                    <a:pt x="645" y="192"/>
                  </a:lnTo>
                  <a:close/>
                  <a:moveTo>
                    <a:pt x="694" y="207"/>
                  </a:moveTo>
                  <a:lnTo>
                    <a:pt x="694" y="207"/>
                  </a:lnTo>
                  <a:lnTo>
                    <a:pt x="695" y="207"/>
                  </a:lnTo>
                  <a:lnTo>
                    <a:pt x="695" y="207"/>
                  </a:lnTo>
                  <a:lnTo>
                    <a:pt x="696" y="207"/>
                  </a:lnTo>
                  <a:lnTo>
                    <a:pt x="696" y="207"/>
                  </a:lnTo>
                  <a:lnTo>
                    <a:pt x="697" y="208"/>
                  </a:lnTo>
                  <a:lnTo>
                    <a:pt x="697" y="208"/>
                  </a:lnTo>
                  <a:lnTo>
                    <a:pt x="698" y="208"/>
                  </a:lnTo>
                  <a:lnTo>
                    <a:pt x="698" y="208"/>
                  </a:lnTo>
                  <a:lnTo>
                    <a:pt x="699" y="208"/>
                  </a:lnTo>
                  <a:lnTo>
                    <a:pt x="699" y="208"/>
                  </a:lnTo>
                  <a:lnTo>
                    <a:pt x="700" y="208"/>
                  </a:lnTo>
                  <a:lnTo>
                    <a:pt x="700" y="209"/>
                  </a:lnTo>
                  <a:lnTo>
                    <a:pt x="701" y="209"/>
                  </a:lnTo>
                  <a:lnTo>
                    <a:pt x="701" y="209"/>
                  </a:lnTo>
                  <a:lnTo>
                    <a:pt x="702" y="209"/>
                  </a:lnTo>
                  <a:lnTo>
                    <a:pt x="702" y="209"/>
                  </a:lnTo>
                  <a:lnTo>
                    <a:pt x="703" y="209"/>
                  </a:lnTo>
                  <a:lnTo>
                    <a:pt x="703" y="209"/>
                  </a:lnTo>
                  <a:lnTo>
                    <a:pt x="704" y="210"/>
                  </a:lnTo>
                  <a:lnTo>
                    <a:pt x="704" y="210"/>
                  </a:lnTo>
                  <a:lnTo>
                    <a:pt x="705" y="210"/>
                  </a:lnTo>
                  <a:lnTo>
                    <a:pt x="705" y="210"/>
                  </a:lnTo>
                  <a:lnTo>
                    <a:pt x="706" y="210"/>
                  </a:lnTo>
                  <a:lnTo>
                    <a:pt x="706" y="210"/>
                  </a:lnTo>
                  <a:lnTo>
                    <a:pt x="707" y="210"/>
                  </a:lnTo>
                  <a:lnTo>
                    <a:pt x="707" y="211"/>
                  </a:lnTo>
                  <a:lnTo>
                    <a:pt x="708" y="211"/>
                  </a:lnTo>
                  <a:lnTo>
                    <a:pt x="708" y="211"/>
                  </a:lnTo>
                  <a:lnTo>
                    <a:pt x="709" y="211"/>
                  </a:lnTo>
                  <a:lnTo>
                    <a:pt x="709" y="211"/>
                  </a:lnTo>
                  <a:lnTo>
                    <a:pt x="710" y="211"/>
                  </a:lnTo>
                  <a:lnTo>
                    <a:pt x="710" y="211"/>
                  </a:lnTo>
                  <a:lnTo>
                    <a:pt x="711" y="212"/>
                  </a:lnTo>
                  <a:lnTo>
                    <a:pt x="711" y="212"/>
                  </a:lnTo>
                  <a:lnTo>
                    <a:pt x="712" y="212"/>
                  </a:lnTo>
                  <a:lnTo>
                    <a:pt x="712" y="212"/>
                  </a:lnTo>
                  <a:lnTo>
                    <a:pt x="713" y="212"/>
                  </a:lnTo>
                  <a:lnTo>
                    <a:pt x="713" y="212"/>
                  </a:lnTo>
                  <a:lnTo>
                    <a:pt x="714" y="212"/>
                  </a:lnTo>
                  <a:lnTo>
                    <a:pt x="714" y="213"/>
                  </a:lnTo>
                  <a:lnTo>
                    <a:pt x="715" y="213"/>
                  </a:lnTo>
                  <a:lnTo>
                    <a:pt x="715" y="213"/>
                  </a:lnTo>
                  <a:lnTo>
                    <a:pt x="716" y="213"/>
                  </a:lnTo>
                  <a:lnTo>
                    <a:pt x="716" y="213"/>
                  </a:lnTo>
                  <a:lnTo>
                    <a:pt x="717" y="213"/>
                  </a:lnTo>
                  <a:lnTo>
                    <a:pt x="717" y="213"/>
                  </a:lnTo>
                  <a:lnTo>
                    <a:pt x="718" y="214"/>
                  </a:lnTo>
                  <a:lnTo>
                    <a:pt x="718" y="214"/>
                  </a:lnTo>
                  <a:lnTo>
                    <a:pt x="719" y="214"/>
                  </a:lnTo>
                  <a:lnTo>
                    <a:pt x="721" y="208"/>
                  </a:lnTo>
                  <a:lnTo>
                    <a:pt x="720" y="208"/>
                  </a:lnTo>
                  <a:lnTo>
                    <a:pt x="719" y="207"/>
                  </a:lnTo>
                  <a:lnTo>
                    <a:pt x="719" y="207"/>
                  </a:lnTo>
                  <a:lnTo>
                    <a:pt x="719" y="207"/>
                  </a:lnTo>
                  <a:lnTo>
                    <a:pt x="718" y="207"/>
                  </a:lnTo>
                  <a:lnTo>
                    <a:pt x="717" y="207"/>
                  </a:lnTo>
                  <a:lnTo>
                    <a:pt x="717" y="207"/>
                  </a:lnTo>
                  <a:lnTo>
                    <a:pt x="717" y="207"/>
                  </a:lnTo>
                  <a:lnTo>
                    <a:pt x="716" y="206"/>
                  </a:lnTo>
                  <a:lnTo>
                    <a:pt x="716" y="206"/>
                  </a:lnTo>
                  <a:lnTo>
                    <a:pt x="715" y="206"/>
                  </a:lnTo>
                  <a:lnTo>
                    <a:pt x="715" y="206"/>
                  </a:lnTo>
                  <a:lnTo>
                    <a:pt x="714" y="206"/>
                  </a:lnTo>
                  <a:lnTo>
                    <a:pt x="714" y="206"/>
                  </a:lnTo>
                  <a:lnTo>
                    <a:pt x="713" y="206"/>
                  </a:lnTo>
                  <a:lnTo>
                    <a:pt x="713" y="205"/>
                  </a:lnTo>
                  <a:lnTo>
                    <a:pt x="712" y="205"/>
                  </a:lnTo>
                  <a:lnTo>
                    <a:pt x="712" y="205"/>
                  </a:lnTo>
                  <a:lnTo>
                    <a:pt x="711" y="205"/>
                  </a:lnTo>
                  <a:lnTo>
                    <a:pt x="711" y="205"/>
                  </a:lnTo>
                  <a:lnTo>
                    <a:pt x="710" y="205"/>
                  </a:lnTo>
                  <a:lnTo>
                    <a:pt x="710" y="205"/>
                  </a:lnTo>
                  <a:lnTo>
                    <a:pt x="709" y="204"/>
                  </a:lnTo>
                  <a:lnTo>
                    <a:pt x="709" y="204"/>
                  </a:lnTo>
                  <a:lnTo>
                    <a:pt x="708" y="204"/>
                  </a:lnTo>
                  <a:lnTo>
                    <a:pt x="708" y="204"/>
                  </a:lnTo>
                  <a:lnTo>
                    <a:pt x="707" y="204"/>
                  </a:lnTo>
                  <a:lnTo>
                    <a:pt x="707" y="204"/>
                  </a:lnTo>
                  <a:lnTo>
                    <a:pt x="706" y="204"/>
                  </a:lnTo>
                  <a:lnTo>
                    <a:pt x="706" y="203"/>
                  </a:lnTo>
                  <a:lnTo>
                    <a:pt x="705" y="203"/>
                  </a:lnTo>
                  <a:lnTo>
                    <a:pt x="705" y="203"/>
                  </a:lnTo>
                  <a:lnTo>
                    <a:pt x="704" y="203"/>
                  </a:lnTo>
                  <a:lnTo>
                    <a:pt x="704" y="203"/>
                  </a:lnTo>
                  <a:lnTo>
                    <a:pt x="703" y="202"/>
                  </a:lnTo>
                  <a:lnTo>
                    <a:pt x="703" y="202"/>
                  </a:lnTo>
                  <a:lnTo>
                    <a:pt x="702" y="202"/>
                  </a:lnTo>
                  <a:lnTo>
                    <a:pt x="702" y="202"/>
                  </a:lnTo>
                  <a:lnTo>
                    <a:pt x="701" y="202"/>
                  </a:lnTo>
                  <a:lnTo>
                    <a:pt x="701" y="202"/>
                  </a:lnTo>
                  <a:lnTo>
                    <a:pt x="700" y="202"/>
                  </a:lnTo>
                  <a:lnTo>
                    <a:pt x="700" y="201"/>
                  </a:lnTo>
                  <a:lnTo>
                    <a:pt x="699" y="201"/>
                  </a:lnTo>
                  <a:lnTo>
                    <a:pt x="699" y="201"/>
                  </a:lnTo>
                  <a:lnTo>
                    <a:pt x="698" y="201"/>
                  </a:lnTo>
                  <a:lnTo>
                    <a:pt x="698" y="201"/>
                  </a:lnTo>
                  <a:lnTo>
                    <a:pt x="697" y="201"/>
                  </a:lnTo>
                  <a:lnTo>
                    <a:pt x="697" y="201"/>
                  </a:lnTo>
                  <a:lnTo>
                    <a:pt x="696" y="200"/>
                  </a:lnTo>
                  <a:lnTo>
                    <a:pt x="696" y="200"/>
                  </a:lnTo>
                  <a:lnTo>
                    <a:pt x="694" y="207"/>
                  </a:lnTo>
                  <a:close/>
                  <a:moveTo>
                    <a:pt x="744" y="221"/>
                  </a:moveTo>
                  <a:lnTo>
                    <a:pt x="744" y="221"/>
                  </a:lnTo>
                  <a:lnTo>
                    <a:pt x="745" y="221"/>
                  </a:lnTo>
                  <a:lnTo>
                    <a:pt x="745" y="221"/>
                  </a:lnTo>
                  <a:lnTo>
                    <a:pt x="746" y="222"/>
                  </a:lnTo>
                  <a:lnTo>
                    <a:pt x="746" y="222"/>
                  </a:lnTo>
                  <a:lnTo>
                    <a:pt x="747" y="222"/>
                  </a:lnTo>
                  <a:lnTo>
                    <a:pt x="747" y="222"/>
                  </a:lnTo>
                  <a:lnTo>
                    <a:pt x="748" y="222"/>
                  </a:lnTo>
                  <a:lnTo>
                    <a:pt x="748" y="222"/>
                  </a:lnTo>
                  <a:lnTo>
                    <a:pt x="749" y="222"/>
                  </a:lnTo>
                  <a:lnTo>
                    <a:pt x="749" y="223"/>
                  </a:lnTo>
                  <a:lnTo>
                    <a:pt x="750" y="223"/>
                  </a:lnTo>
                  <a:lnTo>
                    <a:pt x="750" y="223"/>
                  </a:lnTo>
                  <a:lnTo>
                    <a:pt x="751" y="223"/>
                  </a:lnTo>
                  <a:lnTo>
                    <a:pt x="751" y="223"/>
                  </a:lnTo>
                  <a:lnTo>
                    <a:pt x="752" y="223"/>
                  </a:lnTo>
                  <a:lnTo>
                    <a:pt x="752" y="223"/>
                  </a:lnTo>
                  <a:lnTo>
                    <a:pt x="753" y="224"/>
                  </a:lnTo>
                  <a:lnTo>
                    <a:pt x="753" y="224"/>
                  </a:lnTo>
                  <a:lnTo>
                    <a:pt x="754" y="224"/>
                  </a:lnTo>
                  <a:lnTo>
                    <a:pt x="754" y="224"/>
                  </a:lnTo>
                  <a:lnTo>
                    <a:pt x="755" y="224"/>
                  </a:lnTo>
                  <a:lnTo>
                    <a:pt x="755" y="224"/>
                  </a:lnTo>
                  <a:lnTo>
                    <a:pt x="756" y="224"/>
                  </a:lnTo>
                  <a:lnTo>
                    <a:pt x="756" y="225"/>
                  </a:lnTo>
                  <a:lnTo>
                    <a:pt x="757" y="225"/>
                  </a:lnTo>
                  <a:lnTo>
                    <a:pt x="757" y="225"/>
                  </a:lnTo>
                  <a:lnTo>
                    <a:pt x="758" y="225"/>
                  </a:lnTo>
                  <a:lnTo>
                    <a:pt x="758" y="225"/>
                  </a:lnTo>
                  <a:lnTo>
                    <a:pt x="759" y="225"/>
                  </a:lnTo>
                  <a:lnTo>
                    <a:pt x="759" y="225"/>
                  </a:lnTo>
                  <a:lnTo>
                    <a:pt x="760" y="226"/>
                  </a:lnTo>
                  <a:lnTo>
                    <a:pt x="760" y="226"/>
                  </a:lnTo>
                  <a:lnTo>
                    <a:pt x="761" y="226"/>
                  </a:lnTo>
                  <a:lnTo>
                    <a:pt x="761" y="226"/>
                  </a:lnTo>
                  <a:lnTo>
                    <a:pt x="762" y="226"/>
                  </a:lnTo>
                  <a:lnTo>
                    <a:pt x="762" y="226"/>
                  </a:lnTo>
                  <a:lnTo>
                    <a:pt x="763" y="226"/>
                  </a:lnTo>
                  <a:lnTo>
                    <a:pt x="763" y="227"/>
                  </a:lnTo>
                  <a:lnTo>
                    <a:pt x="764" y="227"/>
                  </a:lnTo>
                  <a:lnTo>
                    <a:pt x="764" y="227"/>
                  </a:lnTo>
                  <a:lnTo>
                    <a:pt x="765" y="227"/>
                  </a:lnTo>
                  <a:lnTo>
                    <a:pt x="765" y="227"/>
                  </a:lnTo>
                  <a:lnTo>
                    <a:pt x="766" y="227"/>
                  </a:lnTo>
                  <a:lnTo>
                    <a:pt x="766" y="227"/>
                  </a:lnTo>
                  <a:lnTo>
                    <a:pt x="767" y="228"/>
                  </a:lnTo>
                  <a:lnTo>
                    <a:pt x="767" y="228"/>
                  </a:lnTo>
                  <a:lnTo>
                    <a:pt x="768" y="228"/>
                  </a:lnTo>
                  <a:lnTo>
                    <a:pt x="768" y="228"/>
                  </a:lnTo>
                  <a:lnTo>
                    <a:pt x="770" y="222"/>
                  </a:lnTo>
                  <a:lnTo>
                    <a:pt x="769" y="222"/>
                  </a:lnTo>
                  <a:lnTo>
                    <a:pt x="769" y="222"/>
                  </a:lnTo>
                  <a:lnTo>
                    <a:pt x="768" y="221"/>
                  </a:lnTo>
                  <a:lnTo>
                    <a:pt x="768" y="221"/>
                  </a:lnTo>
                  <a:lnTo>
                    <a:pt x="768" y="221"/>
                  </a:lnTo>
                  <a:lnTo>
                    <a:pt x="767" y="221"/>
                  </a:lnTo>
                  <a:lnTo>
                    <a:pt x="767" y="221"/>
                  </a:lnTo>
                  <a:lnTo>
                    <a:pt x="766" y="221"/>
                  </a:lnTo>
                  <a:lnTo>
                    <a:pt x="766" y="221"/>
                  </a:lnTo>
                  <a:lnTo>
                    <a:pt x="765" y="220"/>
                  </a:lnTo>
                  <a:lnTo>
                    <a:pt x="765" y="220"/>
                  </a:lnTo>
                  <a:lnTo>
                    <a:pt x="764" y="220"/>
                  </a:lnTo>
                  <a:lnTo>
                    <a:pt x="764" y="220"/>
                  </a:lnTo>
                  <a:lnTo>
                    <a:pt x="763" y="220"/>
                  </a:lnTo>
                  <a:lnTo>
                    <a:pt x="763" y="220"/>
                  </a:lnTo>
                  <a:lnTo>
                    <a:pt x="762" y="220"/>
                  </a:lnTo>
                  <a:lnTo>
                    <a:pt x="762" y="219"/>
                  </a:lnTo>
                  <a:lnTo>
                    <a:pt x="761" y="219"/>
                  </a:lnTo>
                  <a:lnTo>
                    <a:pt x="761" y="219"/>
                  </a:lnTo>
                  <a:lnTo>
                    <a:pt x="760" y="219"/>
                  </a:lnTo>
                  <a:lnTo>
                    <a:pt x="760" y="219"/>
                  </a:lnTo>
                  <a:lnTo>
                    <a:pt x="759" y="219"/>
                  </a:lnTo>
                  <a:lnTo>
                    <a:pt x="759" y="219"/>
                  </a:lnTo>
                  <a:lnTo>
                    <a:pt x="758" y="218"/>
                  </a:lnTo>
                  <a:lnTo>
                    <a:pt x="758" y="218"/>
                  </a:lnTo>
                  <a:lnTo>
                    <a:pt x="757" y="218"/>
                  </a:lnTo>
                  <a:lnTo>
                    <a:pt x="757" y="218"/>
                  </a:lnTo>
                  <a:lnTo>
                    <a:pt x="756" y="218"/>
                  </a:lnTo>
                  <a:lnTo>
                    <a:pt x="756" y="218"/>
                  </a:lnTo>
                  <a:lnTo>
                    <a:pt x="755" y="218"/>
                  </a:lnTo>
                  <a:lnTo>
                    <a:pt x="755" y="217"/>
                  </a:lnTo>
                  <a:lnTo>
                    <a:pt x="754" y="217"/>
                  </a:lnTo>
                  <a:lnTo>
                    <a:pt x="754" y="217"/>
                  </a:lnTo>
                  <a:lnTo>
                    <a:pt x="753" y="217"/>
                  </a:lnTo>
                  <a:lnTo>
                    <a:pt x="753" y="217"/>
                  </a:lnTo>
                  <a:lnTo>
                    <a:pt x="752" y="217"/>
                  </a:lnTo>
                  <a:lnTo>
                    <a:pt x="752" y="217"/>
                  </a:lnTo>
                  <a:lnTo>
                    <a:pt x="751" y="216"/>
                  </a:lnTo>
                  <a:lnTo>
                    <a:pt x="751" y="216"/>
                  </a:lnTo>
                  <a:lnTo>
                    <a:pt x="750" y="216"/>
                  </a:lnTo>
                  <a:lnTo>
                    <a:pt x="750" y="216"/>
                  </a:lnTo>
                  <a:lnTo>
                    <a:pt x="749" y="216"/>
                  </a:lnTo>
                  <a:lnTo>
                    <a:pt x="749" y="216"/>
                  </a:lnTo>
                  <a:lnTo>
                    <a:pt x="748" y="216"/>
                  </a:lnTo>
                  <a:lnTo>
                    <a:pt x="748" y="215"/>
                  </a:lnTo>
                  <a:lnTo>
                    <a:pt x="747" y="215"/>
                  </a:lnTo>
                  <a:lnTo>
                    <a:pt x="747" y="215"/>
                  </a:lnTo>
                  <a:lnTo>
                    <a:pt x="746" y="215"/>
                  </a:lnTo>
                  <a:lnTo>
                    <a:pt x="746" y="215"/>
                  </a:lnTo>
                  <a:lnTo>
                    <a:pt x="744" y="221"/>
                  </a:lnTo>
                  <a:close/>
                  <a:moveTo>
                    <a:pt x="793" y="235"/>
                  </a:moveTo>
                  <a:lnTo>
                    <a:pt x="794" y="236"/>
                  </a:lnTo>
                  <a:lnTo>
                    <a:pt x="794" y="236"/>
                  </a:lnTo>
                  <a:lnTo>
                    <a:pt x="795" y="236"/>
                  </a:lnTo>
                  <a:lnTo>
                    <a:pt x="795" y="236"/>
                  </a:lnTo>
                  <a:lnTo>
                    <a:pt x="796" y="236"/>
                  </a:lnTo>
                  <a:lnTo>
                    <a:pt x="796" y="236"/>
                  </a:lnTo>
                  <a:lnTo>
                    <a:pt x="797" y="236"/>
                  </a:lnTo>
                  <a:lnTo>
                    <a:pt x="797" y="237"/>
                  </a:lnTo>
                  <a:lnTo>
                    <a:pt x="798" y="237"/>
                  </a:lnTo>
                  <a:lnTo>
                    <a:pt x="798" y="237"/>
                  </a:lnTo>
                  <a:lnTo>
                    <a:pt x="799" y="237"/>
                  </a:lnTo>
                  <a:lnTo>
                    <a:pt x="799" y="237"/>
                  </a:lnTo>
                  <a:lnTo>
                    <a:pt x="800" y="237"/>
                  </a:lnTo>
                  <a:lnTo>
                    <a:pt x="800" y="237"/>
                  </a:lnTo>
                  <a:lnTo>
                    <a:pt x="801" y="238"/>
                  </a:lnTo>
                  <a:lnTo>
                    <a:pt x="801" y="238"/>
                  </a:lnTo>
                  <a:lnTo>
                    <a:pt x="802" y="238"/>
                  </a:lnTo>
                  <a:lnTo>
                    <a:pt x="802" y="238"/>
                  </a:lnTo>
                  <a:lnTo>
                    <a:pt x="803" y="238"/>
                  </a:lnTo>
                  <a:lnTo>
                    <a:pt x="803" y="238"/>
                  </a:lnTo>
                  <a:lnTo>
                    <a:pt x="804" y="238"/>
                  </a:lnTo>
                  <a:lnTo>
                    <a:pt x="804" y="239"/>
                  </a:lnTo>
                  <a:lnTo>
                    <a:pt x="805" y="239"/>
                  </a:lnTo>
                  <a:lnTo>
                    <a:pt x="805" y="239"/>
                  </a:lnTo>
                  <a:lnTo>
                    <a:pt x="806" y="239"/>
                  </a:lnTo>
                  <a:lnTo>
                    <a:pt x="806" y="239"/>
                  </a:lnTo>
                  <a:lnTo>
                    <a:pt x="807" y="239"/>
                  </a:lnTo>
                  <a:lnTo>
                    <a:pt x="807" y="239"/>
                  </a:lnTo>
                  <a:lnTo>
                    <a:pt x="808" y="240"/>
                  </a:lnTo>
                  <a:lnTo>
                    <a:pt x="808" y="240"/>
                  </a:lnTo>
                  <a:lnTo>
                    <a:pt x="809" y="240"/>
                  </a:lnTo>
                  <a:lnTo>
                    <a:pt x="809" y="240"/>
                  </a:lnTo>
                  <a:lnTo>
                    <a:pt x="810" y="240"/>
                  </a:lnTo>
                  <a:lnTo>
                    <a:pt x="810" y="240"/>
                  </a:lnTo>
                  <a:lnTo>
                    <a:pt x="811" y="240"/>
                  </a:lnTo>
                  <a:lnTo>
                    <a:pt x="811" y="241"/>
                  </a:lnTo>
                  <a:lnTo>
                    <a:pt x="812" y="241"/>
                  </a:lnTo>
                  <a:lnTo>
                    <a:pt x="812" y="241"/>
                  </a:lnTo>
                  <a:lnTo>
                    <a:pt x="813" y="241"/>
                  </a:lnTo>
                  <a:lnTo>
                    <a:pt x="813" y="241"/>
                  </a:lnTo>
                  <a:lnTo>
                    <a:pt x="814" y="241"/>
                  </a:lnTo>
                  <a:lnTo>
                    <a:pt x="814" y="241"/>
                  </a:lnTo>
                  <a:lnTo>
                    <a:pt x="815" y="242"/>
                  </a:lnTo>
                  <a:lnTo>
                    <a:pt x="815" y="242"/>
                  </a:lnTo>
                  <a:lnTo>
                    <a:pt x="816" y="242"/>
                  </a:lnTo>
                  <a:lnTo>
                    <a:pt x="816" y="242"/>
                  </a:lnTo>
                  <a:lnTo>
                    <a:pt x="817" y="242"/>
                  </a:lnTo>
                  <a:lnTo>
                    <a:pt x="817" y="242"/>
                  </a:lnTo>
                  <a:lnTo>
                    <a:pt x="818" y="242"/>
                  </a:lnTo>
                  <a:lnTo>
                    <a:pt x="819" y="236"/>
                  </a:lnTo>
                  <a:lnTo>
                    <a:pt x="819" y="236"/>
                  </a:lnTo>
                  <a:lnTo>
                    <a:pt x="818" y="236"/>
                  </a:lnTo>
                  <a:lnTo>
                    <a:pt x="818" y="236"/>
                  </a:lnTo>
                  <a:lnTo>
                    <a:pt x="817" y="236"/>
                  </a:lnTo>
                  <a:lnTo>
                    <a:pt x="817" y="236"/>
                  </a:lnTo>
                  <a:lnTo>
                    <a:pt x="817" y="235"/>
                  </a:lnTo>
                  <a:lnTo>
                    <a:pt x="816" y="235"/>
                  </a:lnTo>
                  <a:lnTo>
                    <a:pt x="816" y="235"/>
                  </a:lnTo>
                  <a:lnTo>
                    <a:pt x="815" y="235"/>
                  </a:lnTo>
                  <a:lnTo>
                    <a:pt x="815" y="235"/>
                  </a:lnTo>
                  <a:lnTo>
                    <a:pt x="814" y="235"/>
                  </a:lnTo>
                  <a:lnTo>
                    <a:pt x="814" y="235"/>
                  </a:lnTo>
                  <a:lnTo>
                    <a:pt x="813" y="234"/>
                  </a:lnTo>
                  <a:lnTo>
                    <a:pt x="813" y="234"/>
                  </a:lnTo>
                  <a:lnTo>
                    <a:pt x="812" y="234"/>
                  </a:lnTo>
                  <a:lnTo>
                    <a:pt x="812" y="234"/>
                  </a:lnTo>
                  <a:lnTo>
                    <a:pt x="811" y="234"/>
                  </a:lnTo>
                  <a:lnTo>
                    <a:pt x="811" y="234"/>
                  </a:lnTo>
                  <a:lnTo>
                    <a:pt x="810" y="234"/>
                  </a:lnTo>
                  <a:lnTo>
                    <a:pt x="810" y="233"/>
                  </a:lnTo>
                  <a:lnTo>
                    <a:pt x="809" y="233"/>
                  </a:lnTo>
                  <a:lnTo>
                    <a:pt x="809" y="233"/>
                  </a:lnTo>
                  <a:lnTo>
                    <a:pt x="808" y="233"/>
                  </a:lnTo>
                  <a:lnTo>
                    <a:pt x="808" y="233"/>
                  </a:lnTo>
                  <a:lnTo>
                    <a:pt x="807" y="233"/>
                  </a:lnTo>
                  <a:lnTo>
                    <a:pt x="807" y="233"/>
                  </a:lnTo>
                  <a:lnTo>
                    <a:pt x="806" y="232"/>
                  </a:lnTo>
                  <a:lnTo>
                    <a:pt x="806" y="232"/>
                  </a:lnTo>
                  <a:lnTo>
                    <a:pt x="805" y="232"/>
                  </a:lnTo>
                  <a:lnTo>
                    <a:pt x="805" y="232"/>
                  </a:lnTo>
                  <a:lnTo>
                    <a:pt x="804" y="232"/>
                  </a:lnTo>
                  <a:lnTo>
                    <a:pt x="804" y="232"/>
                  </a:lnTo>
                  <a:lnTo>
                    <a:pt x="803" y="232"/>
                  </a:lnTo>
                  <a:lnTo>
                    <a:pt x="803" y="231"/>
                  </a:lnTo>
                  <a:lnTo>
                    <a:pt x="802" y="231"/>
                  </a:lnTo>
                  <a:lnTo>
                    <a:pt x="802" y="231"/>
                  </a:lnTo>
                  <a:lnTo>
                    <a:pt x="801" y="231"/>
                  </a:lnTo>
                  <a:lnTo>
                    <a:pt x="801" y="231"/>
                  </a:lnTo>
                  <a:lnTo>
                    <a:pt x="800" y="231"/>
                  </a:lnTo>
                  <a:lnTo>
                    <a:pt x="800" y="231"/>
                  </a:lnTo>
                  <a:lnTo>
                    <a:pt x="799" y="230"/>
                  </a:lnTo>
                  <a:lnTo>
                    <a:pt x="799" y="230"/>
                  </a:lnTo>
                  <a:lnTo>
                    <a:pt x="798" y="230"/>
                  </a:lnTo>
                  <a:lnTo>
                    <a:pt x="798" y="230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796" y="230"/>
                  </a:lnTo>
                  <a:lnTo>
                    <a:pt x="795" y="229"/>
                  </a:lnTo>
                  <a:lnTo>
                    <a:pt x="795" y="229"/>
                  </a:lnTo>
                  <a:lnTo>
                    <a:pt x="793" y="235"/>
                  </a:lnTo>
                  <a:close/>
                  <a:moveTo>
                    <a:pt x="843" y="250"/>
                  </a:moveTo>
                  <a:lnTo>
                    <a:pt x="843" y="250"/>
                  </a:lnTo>
                  <a:lnTo>
                    <a:pt x="844" y="250"/>
                  </a:lnTo>
                  <a:lnTo>
                    <a:pt x="844" y="250"/>
                  </a:lnTo>
                  <a:lnTo>
                    <a:pt x="845" y="250"/>
                  </a:lnTo>
                  <a:lnTo>
                    <a:pt x="845" y="250"/>
                  </a:lnTo>
                  <a:lnTo>
                    <a:pt x="846" y="250"/>
                  </a:lnTo>
                  <a:lnTo>
                    <a:pt x="846" y="251"/>
                  </a:lnTo>
                  <a:lnTo>
                    <a:pt x="847" y="251"/>
                  </a:lnTo>
                  <a:lnTo>
                    <a:pt x="847" y="251"/>
                  </a:lnTo>
                  <a:lnTo>
                    <a:pt x="848" y="251"/>
                  </a:lnTo>
                  <a:lnTo>
                    <a:pt x="848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50" y="252"/>
                  </a:lnTo>
                  <a:lnTo>
                    <a:pt x="850" y="252"/>
                  </a:lnTo>
                  <a:lnTo>
                    <a:pt x="851" y="252"/>
                  </a:lnTo>
                  <a:lnTo>
                    <a:pt x="851" y="252"/>
                  </a:lnTo>
                  <a:lnTo>
                    <a:pt x="852" y="252"/>
                  </a:lnTo>
                  <a:lnTo>
                    <a:pt x="852" y="252"/>
                  </a:lnTo>
                  <a:lnTo>
                    <a:pt x="853" y="252"/>
                  </a:lnTo>
                  <a:lnTo>
                    <a:pt x="853" y="253"/>
                  </a:lnTo>
                  <a:lnTo>
                    <a:pt x="854" y="253"/>
                  </a:lnTo>
                  <a:lnTo>
                    <a:pt x="854" y="253"/>
                  </a:lnTo>
                  <a:lnTo>
                    <a:pt x="855" y="253"/>
                  </a:lnTo>
                  <a:lnTo>
                    <a:pt x="855" y="253"/>
                  </a:lnTo>
                  <a:lnTo>
                    <a:pt x="856" y="253"/>
                  </a:lnTo>
                  <a:lnTo>
                    <a:pt x="856" y="253"/>
                  </a:lnTo>
                  <a:lnTo>
                    <a:pt x="857" y="254"/>
                  </a:lnTo>
                  <a:lnTo>
                    <a:pt x="857" y="254"/>
                  </a:lnTo>
                  <a:lnTo>
                    <a:pt x="858" y="254"/>
                  </a:lnTo>
                  <a:lnTo>
                    <a:pt x="858" y="254"/>
                  </a:lnTo>
                  <a:lnTo>
                    <a:pt x="859" y="254"/>
                  </a:lnTo>
                  <a:lnTo>
                    <a:pt x="859" y="254"/>
                  </a:lnTo>
                  <a:lnTo>
                    <a:pt x="860" y="254"/>
                  </a:lnTo>
                  <a:lnTo>
                    <a:pt x="860" y="255"/>
                  </a:lnTo>
                  <a:lnTo>
                    <a:pt x="861" y="255"/>
                  </a:lnTo>
                  <a:lnTo>
                    <a:pt x="861" y="255"/>
                  </a:lnTo>
                  <a:lnTo>
                    <a:pt x="862" y="255"/>
                  </a:lnTo>
                  <a:lnTo>
                    <a:pt x="862" y="255"/>
                  </a:lnTo>
                  <a:lnTo>
                    <a:pt x="863" y="255"/>
                  </a:lnTo>
                  <a:lnTo>
                    <a:pt x="863" y="255"/>
                  </a:lnTo>
                  <a:lnTo>
                    <a:pt x="864" y="256"/>
                  </a:lnTo>
                  <a:lnTo>
                    <a:pt x="864" y="256"/>
                  </a:lnTo>
                  <a:lnTo>
                    <a:pt x="865" y="256"/>
                  </a:lnTo>
                  <a:lnTo>
                    <a:pt x="865" y="256"/>
                  </a:lnTo>
                  <a:lnTo>
                    <a:pt x="866" y="256"/>
                  </a:lnTo>
                  <a:lnTo>
                    <a:pt x="866" y="257"/>
                  </a:lnTo>
                  <a:lnTo>
                    <a:pt x="867" y="257"/>
                  </a:lnTo>
                  <a:lnTo>
                    <a:pt x="867" y="257"/>
                  </a:lnTo>
                  <a:lnTo>
                    <a:pt x="868" y="257"/>
                  </a:lnTo>
                  <a:lnTo>
                    <a:pt x="869" y="251"/>
                  </a:lnTo>
                  <a:lnTo>
                    <a:pt x="869" y="250"/>
                  </a:lnTo>
                  <a:lnTo>
                    <a:pt x="868" y="250"/>
                  </a:lnTo>
                  <a:lnTo>
                    <a:pt x="868" y="250"/>
                  </a:lnTo>
                  <a:lnTo>
                    <a:pt x="867" y="250"/>
                  </a:lnTo>
                  <a:lnTo>
                    <a:pt x="867" y="250"/>
                  </a:lnTo>
                  <a:lnTo>
                    <a:pt x="867" y="250"/>
                  </a:lnTo>
                  <a:lnTo>
                    <a:pt x="866" y="250"/>
                  </a:lnTo>
                  <a:lnTo>
                    <a:pt x="866" y="249"/>
                  </a:lnTo>
                  <a:lnTo>
                    <a:pt x="865" y="249"/>
                  </a:lnTo>
                  <a:lnTo>
                    <a:pt x="865" y="249"/>
                  </a:lnTo>
                  <a:lnTo>
                    <a:pt x="864" y="249"/>
                  </a:lnTo>
                  <a:lnTo>
                    <a:pt x="864" y="249"/>
                  </a:lnTo>
                  <a:lnTo>
                    <a:pt x="863" y="249"/>
                  </a:lnTo>
                  <a:lnTo>
                    <a:pt x="863" y="249"/>
                  </a:lnTo>
                  <a:lnTo>
                    <a:pt x="862" y="248"/>
                  </a:lnTo>
                  <a:lnTo>
                    <a:pt x="862" y="248"/>
                  </a:lnTo>
                  <a:lnTo>
                    <a:pt x="861" y="248"/>
                  </a:lnTo>
                  <a:lnTo>
                    <a:pt x="861" y="248"/>
                  </a:lnTo>
                  <a:lnTo>
                    <a:pt x="860" y="248"/>
                  </a:lnTo>
                  <a:lnTo>
                    <a:pt x="860" y="248"/>
                  </a:lnTo>
                  <a:lnTo>
                    <a:pt x="859" y="248"/>
                  </a:lnTo>
                  <a:lnTo>
                    <a:pt x="859" y="247"/>
                  </a:lnTo>
                  <a:lnTo>
                    <a:pt x="858" y="247"/>
                  </a:lnTo>
                  <a:lnTo>
                    <a:pt x="858" y="247"/>
                  </a:lnTo>
                  <a:lnTo>
                    <a:pt x="857" y="247"/>
                  </a:lnTo>
                  <a:lnTo>
                    <a:pt x="857" y="247"/>
                  </a:lnTo>
                  <a:lnTo>
                    <a:pt x="856" y="247"/>
                  </a:lnTo>
                  <a:lnTo>
                    <a:pt x="856" y="247"/>
                  </a:lnTo>
                  <a:lnTo>
                    <a:pt x="855" y="246"/>
                  </a:lnTo>
                  <a:lnTo>
                    <a:pt x="855" y="246"/>
                  </a:lnTo>
                  <a:lnTo>
                    <a:pt x="854" y="246"/>
                  </a:lnTo>
                  <a:lnTo>
                    <a:pt x="854" y="246"/>
                  </a:lnTo>
                  <a:lnTo>
                    <a:pt x="853" y="246"/>
                  </a:lnTo>
                  <a:lnTo>
                    <a:pt x="853" y="246"/>
                  </a:lnTo>
                  <a:lnTo>
                    <a:pt x="852" y="246"/>
                  </a:lnTo>
                  <a:lnTo>
                    <a:pt x="852" y="245"/>
                  </a:lnTo>
                  <a:lnTo>
                    <a:pt x="851" y="245"/>
                  </a:lnTo>
                  <a:lnTo>
                    <a:pt x="851" y="245"/>
                  </a:lnTo>
                  <a:lnTo>
                    <a:pt x="850" y="245"/>
                  </a:lnTo>
                  <a:lnTo>
                    <a:pt x="850" y="245"/>
                  </a:lnTo>
                  <a:lnTo>
                    <a:pt x="849" y="245"/>
                  </a:lnTo>
                  <a:lnTo>
                    <a:pt x="849" y="245"/>
                  </a:lnTo>
                  <a:lnTo>
                    <a:pt x="848" y="244"/>
                  </a:lnTo>
                  <a:lnTo>
                    <a:pt x="848" y="244"/>
                  </a:lnTo>
                  <a:lnTo>
                    <a:pt x="847" y="244"/>
                  </a:lnTo>
                  <a:lnTo>
                    <a:pt x="846" y="244"/>
                  </a:lnTo>
                  <a:lnTo>
                    <a:pt x="846" y="244"/>
                  </a:lnTo>
                  <a:lnTo>
                    <a:pt x="845" y="244"/>
                  </a:lnTo>
                  <a:lnTo>
                    <a:pt x="845" y="244"/>
                  </a:lnTo>
                  <a:lnTo>
                    <a:pt x="844" y="243"/>
                  </a:lnTo>
                  <a:lnTo>
                    <a:pt x="843" y="250"/>
                  </a:lnTo>
                  <a:close/>
                  <a:moveTo>
                    <a:pt x="892" y="264"/>
                  </a:moveTo>
                  <a:lnTo>
                    <a:pt x="893" y="264"/>
                  </a:lnTo>
                  <a:lnTo>
                    <a:pt x="893" y="264"/>
                  </a:lnTo>
                  <a:lnTo>
                    <a:pt x="894" y="264"/>
                  </a:lnTo>
                  <a:lnTo>
                    <a:pt x="894" y="265"/>
                  </a:lnTo>
                  <a:lnTo>
                    <a:pt x="895" y="265"/>
                  </a:lnTo>
                  <a:lnTo>
                    <a:pt x="895" y="265"/>
                  </a:lnTo>
                  <a:lnTo>
                    <a:pt x="896" y="265"/>
                  </a:lnTo>
                  <a:lnTo>
                    <a:pt x="896" y="265"/>
                  </a:lnTo>
                  <a:lnTo>
                    <a:pt x="897" y="265"/>
                  </a:lnTo>
                  <a:lnTo>
                    <a:pt x="897" y="265"/>
                  </a:lnTo>
                  <a:lnTo>
                    <a:pt x="898" y="266"/>
                  </a:lnTo>
                  <a:lnTo>
                    <a:pt x="898" y="266"/>
                  </a:lnTo>
                  <a:lnTo>
                    <a:pt x="899" y="266"/>
                  </a:lnTo>
                  <a:lnTo>
                    <a:pt x="899" y="266"/>
                  </a:lnTo>
                  <a:lnTo>
                    <a:pt x="900" y="266"/>
                  </a:lnTo>
                  <a:lnTo>
                    <a:pt x="900" y="266"/>
                  </a:lnTo>
                  <a:lnTo>
                    <a:pt x="901" y="266"/>
                  </a:lnTo>
                  <a:lnTo>
                    <a:pt x="901" y="267"/>
                  </a:lnTo>
                  <a:lnTo>
                    <a:pt x="902" y="267"/>
                  </a:lnTo>
                  <a:lnTo>
                    <a:pt x="902" y="267"/>
                  </a:lnTo>
                  <a:lnTo>
                    <a:pt x="903" y="267"/>
                  </a:lnTo>
                  <a:lnTo>
                    <a:pt x="903" y="267"/>
                  </a:lnTo>
                  <a:lnTo>
                    <a:pt x="904" y="267"/>
                  </a:lnTo>
                  <a:lnTo>
                    <a:pt x="904" y="267"/>
                  </a:lnTo>
                  <a:lnTo>
                    <a:pt x="905" y="268"/>
                  </a:lnTo>
                  <a:lnTo>
                    <a:pt x="905" y="268"/>
                  </a:lnTo>
                  <a:lnTo>
                    <a:pt x="906" y="268"/>
                  </a:lnTo>
                  <a:lnTo>
                    <a:pt x="906" y="268"/>
                  </a:lnTo>
                  <a:lnTo>
                    <a:pt x="907" y="268"/>
                  </a:lnTo>
                  <a:lnTo>
                    <a:pt x="907" y="268"/>
                  </a:lnTo>
                  <a:lnTo>
                    <a:pt x="908" y="268"/>
                  </a:lnTo>
                  <a:lnTo>
                    <a:pt x="908" y="269"/>
                  </a:lnTo>
                  <a:lnTo>
                    <a:pt x="909" y="269"/>
                  </a:lnTo>
                  <a:lnTo>
                    <a:pt x="909" y="269"/>
                  </a:lnTo>
                  <a:lnTo>
                    <a:pt x="910" y="269"/>
                  </a:lnTo>
                  <a:lnTo>
                    <a:pt x="910" y="269"/>
                  </a:lnTo>
                  <a:lnTo>
                    <a:pt x="911" y="269"/>
                  </a:lnTo>
                  <a:lnTo>
                    <a:pt x="911" y="269"/>
                  </a:lnTo>
                  <a:lnTo>
                    <a:pt x="912" y="270"/>
                  </a:lnTo>
                  <a:lnTo>
                    <a:pt x="912" y="270"/>
                  </a:lnTo>
                  <a:lnTo>
                    <a:pt x="913" y="270"/>
                  </a:lnTo>
                  <a:lnTo>
                    <a:pt x="913" y="270"/>
                  </a:lnTo>
                  <a:lnTo>
                    <a:pt x="914" y="270"/>
                  </a:lnTo>
                  <a:lnTo>
                    <a:pt x="914" y="270"/>
                  </a:lnTo>
                  <a:lnTo>
                    <a:pt x="915" y="270"/>
                  </a:lnTo>
                  <a:lnTo>
                    <a:pt x="915" y="271"/>
                  </a:lnTo>
                  <a:lnTo>
                    <a:pt x="916" y="271"/>
                  </a:lnTo>
                  <a:lnTo>
                    <a:pt x="916" y="271"/>
                  </a:lnTo>
                  <a:lnTo>
                    <a:pt x="917" y="271"/>
                  </a:lnTo>
                  <a:lnTo>
                    <a:pt x="917" y="271"/>
                  </a:lnTo>
                  <a:lnTo>
                    <a:pt x="919" y="265"/>
                  </a:lnTo>
                  <a:lnTo>
                    <a:pt x="918" y="265"/>
                  </a:lnTo>
                  <a:lnTo>
                    <a:pt x="918" y="265"/>
                  </a:lnTo>
                  <a:lnTo>
                    <a:pt x="917" y="265"/>
                  </a:lnTo>
                  <a:lnTo>
                    <a:pt x="917" y="264"/>
                  </a:lnTo>
                  <a:lnTo>
                    <a:pt x="917" y="264"/>
                  </a:lnTo>
                  <a:lnTo>
                    <a:pt x="916" y="264"/>
                  </a:lnTo>
                  <a:lnTo>
                    <a:pt x="916" y="264"/>
                  </a:lnTo>
                  <a:lnTo>
                    <a:pt x="915" y="264"/>
                  </a:lnTo>
                  <a:lnTo>
                    <a:pt x="915" y="264"/>
                  </a:lnTo>
                  <a:lnTo>
                    <a:pt x="914" y="264"/>
                  </a:lnTo>
                  <a:lnTo>
                    <a:pt x="914" y="263"/>
                  </a:lnTo>
                  <a:lnTo>
                    <a:pt x="913" y="263"/>
                  </a:lnTo>
                  <a:lnTo>
                    <a:pt x="913" y="263"/>
                  </a:lnTo>
                  <a:lnTo>
                    <a:pt x="912" y="263"/>
                  </a:lnTo>
                  <a:lnTo>
                    <a:pt x="912" y="263"/>
                  </a:lnTo>
                  <a:lnTo>
                    <a:pt x="911" y="263"/>
                  </a:lnTo>
                  <a:lnTo>
                    <a:pt x="911" y="263"/>
                  </a:lnTo>
                  <a:lnTo>
                    <a:pt x="910" y="262"/>
                  </a:lnTo>
                  <a:lnTo>
                    <a:pt x="910" y="262"/>
                  </a:lnTo>
                  <a:lnTo>
                    <a:pt x="909" y="262"/>
                  </a:lnTo>
                  <a:lnTo>
                    <a:pt x="909" y="262"/>
                  </a:lnTo>
                  <a:lnTo>
                    <a:pt x="908" y="262"/>
                  </a:lnTo>
                  <a:lnTo>
                    <a:pt x="908" y="262"/>
                  </a:lnTo>
                  <a:lnTo>
                    <a:pt x="907" y="262"/>
                  </a:lnTo>
                  <a:lnTo>
                    <a:pt x="907" y="261"/>
                  </a:lnTo>
                  <a:lnTo>
                    <a:pt x="906" y="261"/>
                  </a:lnTo>
                  <a:lnTo>
                    <a:pt x="906" y="261"/>
                  </a:lnTo>
                  <a:lnTo>
                    <a:pt x="905" y="261"/>
                  </a:lnTo>
                  <a:lnTo>
                    <a:pt x="905" y="261"/>
                  </a:lnTo>
                  <a:lnTo>
                    <a:pt x="904" y="261"/>
                  </a:lnTo>
                  <a:lnTo>
                    <a:pt x="904" y="261"/>
                  </a:lnTo>
                  <a:lnTo>
                    <a:pt x="903" y="260"/>
                  </a:lnTo>
                  <a:lnTo>
                    <a:pt x="903" y="260"/>
                  </a:lnTo>
                  <a:lnTo>
                    <a:pt x="902" y="260"/>
                  </a:lnTo>
                  <a:lnTo>
                    <a:pt x="902" y="260"/>
                  </a:lnTo>
                  <a:lnTo>
                    <a:pt x="901" y="260"/>
                  </a:lnTo>
                  <a:lnTo>
                    <a:pt x="901" y="260"/>
                  </a:lnTo>
                  <a:lnTo>
                    <a:pt x="900" y="260"/>
                  </a:lnTo>
                  <a:lnTo>
                    <a:pt x="900" y="259"/>
                  </a:lnTo>
                  <a:lnTo>
                    <a:pt x="899" y="259"/>
                  </a:lnTo>
                  <a:lnTo>
                    <a:pt x="899" y="259"/>
                  </a:lnTo>
                  <a:lnTo>
                    <a:pt x="898" y="259"/>
                  </a:lnTo>
                  <a:lnTo>
                    <a:pt x="897" y="259"/>
                  </a:lnTo>
                  <a:lnTo>
                    <a:pt x="897" y="259"/>
                  </a:lnTo>
                  <a:lnTo>
                    <a:pt x="896" y="259"/>
                  </a:lnTo>
                  <a:lnTo>
                    <a:pt x="896" y="258"/>
                  </a:lnTo>
                  <a:lnTo>
                    <a:pt x="895" y="258"/>
                  </a:lnTo>
                  <a:lnTo>
                    <a:pt x="895" y="258"/>
                  </a:lnTo>
                  <a:lnTo>
                    <a:pt x="894" y="258"/>
                  </a:lnTo>
                  <a:lnTo>
                    <a:pt x="894" y="258"/>
                  </a:lnTo>
                  <a:lnTo>
                    <a:pt x="892" y="264"/>
                  </a:lnTo>
                  <a:close/>
                  <a:moveTo>
                    <a:pt x="942" y="278"/>
                  </a:moveTo>
                  <a:lnTo>
                    <a:pt x="942" y="278"/>
                  </a:lnTo>
                  <a:lnTo>
                    <a:pt x="943" y="278"/>
                  </a:lnTo>
                  <a:lnTo>
                    <a:pt x="943" y="279"/>
                  </a:lnTo>
                  <a:lnTo>
                    <a:pt x="944" y="279"/>
                  </a:lnTo>
                  <a:lnTo>
                    <a:pt x="944" y="279"/>
                  </a:lnTo>
                  <a:lnTo>
                    <a:pt x="945" y="279"/>
                  </a:lnTo>
                  <a:lnTo>
                    <a:pt x="945" y="279"/>
                  </a:lnTo>
                  <a:lnTo>
                    <a:pt x="946" y="279"/>
                  </a:lnTo>
                  <a:lnTo>
                    <a:pt x="946" y="279"/>
                  </a:lnTo>
                  <a:lnTo>
                    <a:pt x="947" y="280"/>
                  </a:lnTo>
                  <a:lnTo>
                    <a:pt x="947" y="280"/>
                  </a:lnTo>
                  <a:lnTo>
                    <a:pt x="948" y="280"/>
                  </a:lnTo>
                  <a:lnTo>
                    <a:pt x="948" y="280"/>
                  </a:lnTo>
                  <a:lnTo>
                    <a:pt x="949" y="280"/>
                  </a:lnTo>
                  <a:lnTo>
                    <a:pt x="949" y="280"/>
                  </a:lnTo>
                  <a:lnTo>
                    <a:pt x="950" y="280"/>
                  </a:lnTo>
                  <a:lnTo>
                    <a:pt x="950" y="281"/>
                  </a:lnTo>
                  <a:lnTo>
                    <a:pt x="951" y="281"/>
                  </a:lnTo>
                  <a:lnTo>
                    <a:pt x="951" y="281"/>
                  </a:lnTo>
                  <a:lnTo>
                    <a:pt x="952" y="281"/>
                  </a:lnTo>
                  <a:lnTo>
                    <a:pt x="952" y="281"/>
                  </a:lnTo>
                  <a:lnTo>
                    <a:pt x="953" y="281"/>
                  </a:lnTo>
                  <a:lnTo>
                    <a:pt x="953" y="281"/>
                  </a:lnTo>
                  <a:lnTo>
                    <a:pt x="954" y="282"/>
                  </a:lnTo>
                  <a:lnTo>
                    <a:pt x="954" y="282"/>
                  </a:lnTo>
                  <a:lnTo>
                    <a:pt x="955" y="282"/>
                  </a:lnTo>
                  <a:lnTo>
                    <a:pt x="955" y="282"/>
                  </a:lnTo>
                  <a:lnTo>
                    <a:pt x="956" y="282"/>
                  </a:lnTo>
                  <a:lnTo>
                    <a:pt x="956" y="283"/>
                  </a:lnTo>
                  <a:lnTo>
                    <a:pt x="957" y="283"/>
                  </a:lnTo>
                  <a:lnTo>
                    <a:pt x="957" y="283"/>
                  </a:lnTo>
                  <a:lnTo>
                    <a:pt x="958" y="283"/>
                  </a:lnTo>
                  <a:lnTo>
                    <a:pt x="958" y="283"/>
                  </a:lnTo>
                  <a:lnTo>
                    <a:pt x="959" y="283"/>
                  </a:lnTo>
                  <a:lnTo>
                    <a:pt x="959" y="283"/>
                  </a:lnTo>
                  <a:lnTo>
                    <a:pt x="960" y="284"/>
                  </a:lnTo>
                  <a:lnTo>
                    <a:pt x="960" y="284"/>
                  </a:lnTo>
                  <a:lnTo>
                    <a:pt x="961" y="284"/>
                  </a:lnTo>
                  <a:lnTo>
                    <a:pt x="961" y="284"/>
                  </a:lnTo>
                  <a:lnTo>
                    <a:pt x="962" y="284"/>
                  </a:lnTo>
                  <a:lnTo>
                    <a:pt x="962" y="284"/>
                  </a:lnTo>
                  <a:lnTo>
                    <a:pt x="963" y="284"/>
                  </a:lnTo>
                  <a:lnTo>
                    <a:pt x="963" y="285"/>
                  </a:lnTo>
                  <a:lnTo>
                    <a:pt x="964" y="285"/>
                  </a:lnTo>
                  <a:lnTo>
                    <a:pt x="964" y="285"/>
                  </a:lnTo>
                  <a:lnTo>
                    <a:pt x="965" y="285"/>
                  </a:lnTo>
                  <a:lnTo>
                    <a:pt x="965" y="285"/>
                  </a:lnTo>
                  <a:lnTo>
                    <a:pt x="966" y="285"/>
                  </a:lnTo>
                  <a:lnTo>
                    <a:pt x="966" y="285"/>
                  </a:lnTo>
                  <a:lnTo>
                    <a:pt x="967" y="286"/>
                  </a:lnTo>
                  <a:lnTo>
                    <a:pt x="968" y="279"/>
                  </a:lnTo>
                  <a:lnTo>
                    <a:pt x="968" y="279"/>
                  </a:lnTo>
                  <a:lnTo>
                    <a:pt x="967" y="279"/>
                  </a:lnTo>
                  <a:lnTo>
                    <a:pt x="967" y="279"/>
                  </a:lnTo>
                  <a:lnTo>
                    <a:pt x="967" y="279"/>
                  </a:lnTo>
                  <a:lnTo>
                    <a:pt x="966" y="278"/>
                  </a:lnTo>
                  <a:lnTo>
                    <a:pt x="966" y="278"/>
                  </a:lnTo>
                  <a:lnTo>
                    <a:pt x="965" y="278"/>
                  </a:lnTo>
                  <a:lnTo>
                    <a:pt x="965" y="278"/>
                  </a:lnTo>
                  <a:lnTo>
                    <a:pt x="964" y="278"/>
                  </a:lnTo>
                  <a:lnTo>
                    <a:pt x="964" y="278"/>
                  </a:lnTo>
                  <a:lnTo>
                    <a:pt x="963" y="278"/>
                  </a:lnTo>
                  <a:lnTo>
                    <a:pt x="963" y="277"/>
                  </a:lnTo>
                  <a:lnTo>
                    <a:pt x="962" y="277"/>
                  </a:lnTo>
                  <a:lnTo>
                    <a:pt x="962" y="277"/>
                  </a:lnTo>
                  <a:lnTo>
                    <a:pt x="961" y="277"/>
                  </a:lnTo>
                  <a:lnTo>
                    <a:pt x="961" y="277"/>
                  </a:lnTo>
                  <a:lnTo>
                    <a:pt x="960" y="277"/>
                  </a:lnTo>
                  <a:lnTo>
                    <a:pt x="960" y="277"/>
                  </a:lnTo>
                  <a:lnTo>
                    <a:pt x="959" y="276"/>
                  </a:lnTo>
                  <a:lnTo>
                    <a:pt x="959" y="276"/>
                  </a:lnTo>
                  <a:lnTo>
                    <a:pt x="958" y="276"/>
                  </a:lnTo>
                  <a:lnTo>
                    <a:pt x="958" y="276"/>
                  </a:lnTo>
                  <a:lnTo>
                    <a:pt x="957" y="276"/>
                  </a:lnTo>
                  <a:lnTo>
                    <a:pt x="957" y="276"/>
                  </a:lnTo>
                  <a:lnTo>
                    <a:pt x="956" y="276"/>
                  </a:lnTo>
                  <a:lnTo>
                    <a:pt x="956" y="275"/>
                  </a:lnTo>
                  <a:lnTo>
                    <a:pt x="955" y="275"/>
                  </a:lnTo>
                  <a:lnTo>
                    <a:pt x="955" y="275"/>
                  </a:lnTo>
                  <a:lnTo>
                    <a:pt x="954" y="275"/>
                  </a:lnTo>
                  <a:lnTo>
                    <a:pt x="954" y="275"/>
                  </a:lnTo>
                  <a:lnTo>
                    <a:pt x="953" y="275"/>
                  </a:lnTo>
                  <a:lnTo>
                    <a:pt x="953" y="275"/>
                  </a:lnTo>
                  <a:lnTo>
                    <a:pt x="952" y="274"/>
                  </a:lnTo>
                  <a:lnTo>
                    <a:pt x="952" y="274"/>
                  </a:lnTo>
                  <a:lnTo>
                    <a:pt x="951" y="274"/>
                  </a:lnTo>
                  <a:lnTo>
                    <a:pt x="951" y="274"/>
                  </a:lnTo>
                  <a:lnTo>
                    <a:pt x="950" y="274"/>
                  </a:lnTo>
                  <a:lnTo>
                    <a:pt x="950" y="274"/>
                  </a:lnTo>
                  <a:lnTo>
                    <a:pt x="949" y="274"/>
                  </a:lnTo>
                  <a:lnTo>
                    <a:pt x="948" y="273"/>
                  </a:lnTo>
                  <a:lnTo>
                    <a:pt x="948" y="273"/>
                  </a:lnTo>
                  <a:lnTo>
                    <a:pt x="947" y="273"/>
                  </a:lnTo>
                  <a:lnTo>
                    <a:pt x="947" y="273"/>
                  </a:lnTo>
                  <a:lnTo>
                    <a:pt x="946" y="273"/>
                  </a:lnTo>
                  <a:lnTo>
                    <a:pt x="946" y="273"/>
                  </a:lnTo>
                  <a:lnTo>
                    <a:pt x="945" y="273"/>
                  </a:lnTo>
                  <a:lnTo>
                    <a:pt x="945" y="272"/>
                  </a:lnTo>
                  <a:lnTo>
                    <a:pt x="944" y="272"/>
                  </a:lnTo>
                  <a:lnTo>
                    <a:pt x="944" y="272"/>
                  </a:lnTo>
                  <a:lnTo>
                    <a:pt x="944" y="272"/>
                  </a:lnTo>
                  <a:lnTo>
                    <a:pt x="942" y="278"/>
                  </a:lnTo>
                  <a:close/>
                  <a:moveTo>
                    <a:pt x="992" y="293"/>
                  </a:moveTo>
                  <a:lnTo>
                    <a:pt x="992" y="293"/>
                  </a:lnTo>
                  <a:lnTo>
                    <a:pt x="993" y="293"/>
                  </a:lnTo>
                  <a:lnTo>
                    <a:pt x="993" y="293"/>
                  </a:lnTo>
                  <a:lnTo>
                    <a:pt x="994" y="293"/>
                  </a:lnTo>
                  <a:lnTo>
                    <a:pt x="994" y="293"/>
                  </a:lnTo>
                  <a:lnTo>
                    <a:pt x="995" y="294"/>
                  </a:lnTo>
                  <a:lnTo>
                    <a:pt x="995" y="294"/>
                  </a:lnTo>
                  <a:lnTo>
                    <a:pt x="996" y="294"/>
                  </a:lnTo>
                  <a:lnTo>
                    <a:pt x="996" y="294"/>
                  </a:lnTo>
                  <a:lnTo>
                    <a:pt x="997" y="294"/>
                  </a:lnTo>
                  <a:lnTo>
                    <a:pt x="997" y="294"/>
                  </a:lnTo>
                  <a:lnTo>
                    <a:pt x="998" y="294"/>
                  </a:lnTo>
                  <a:lnTo>
                    <a:pt x="998" y="295"/>
                  </a:lnTo>
                  <a:lnTo>
                    <a:pt x="999" y="295"/>
                  </a:lnTo>
                  <a:lnTo>
                    <a:pt x="999" y="295"/>
                  </a:lnTo>
                  <a:lnTo>
                    <a:pt x="1000" y="295"/>
                  </a:lnTo>
                  <a:lnTo>
                    <a:pt x="1000" y="295"/>
                  </a:lnTo>
                  <a:lnTo>
                    <a:pt x="1001" y="295"/>
                  </a:lnTo>
                  <a:lnTo>
                    <a:pt x="1001" y="295"/>
                  </a:lnTo>
                  <a:lnTo>
                    <a:pt x="1002" y="296"/>
                  </a:lnTo>
                  <a:lnTo>
                    <a:pt x="1002" y="296"/>
                  </a:lnTo>
                  <a:lnTo>
                    <a:pt x="1003" y="296"/>
                  </a:lnTo>
                  <a:lnTo>
                    <a:pt x="1003" y="296"/>
                  </a:lnTo>
                  <a:lnTo>
                    <a:pt x="1004" y="296"/>
                  </a:lnTo>
                  <a:lnTo>
                    <a:pt x="1004" y="296"/>
                  </a:lnTo>
                  <a:lnTo>
                    <a:pt x="1005" y="296"/>
                  </a:lnTo>
                  <a:lnTo>
                    <a:pt x="1005" y="297"/>
                  </a:lnTo>
                  <a:lnTo>
                    <a:pt x="1006" y="297"/>
                  </a:lnTo>
                  <a:lnTo>
                    <a:pt x="1006" y="297"/>
                  </a:lnTo>
                  <a:lnTo>
                    <a:pt x="1007" y="297"/>
                  </a:lnTo>
                  <a:lnTo>
                    <a:pt x="1007" y="297"/>
                  </a:lnTo>
                  <a:lnTo>
                    <a:pt x="1008" y="297"/>
                  </a:lnTo>
                  <a:lnTo>
                    <a:pt x="1008" y="297"/>
                  </a:lnTo>
                  <a:lnTo>
                    <a:pt x="1009" y="298"/>
                  </a:lnTo>
                  <a:lnTo>
                    <a:pt x="1009" y="298"/>
                  </a:lnTo>
                  <a:lnTo>
                    <a:pt x="1010" y="298"/>
                  </a:lnTo>
                  <a:lnTo>
                    <a:pt x="1010" y="298"/>
                  </a:lnTo>
                  <a:lnTo>
                    <a:pt x="1011" y="298"/>
                  </a:lnTo>
                  <a:lnTo>
                    <a:pt x="1011" y="298"/>
                  </a:lnTo>
                  <a:lnTo>
                    <a:pt x="1012" y="298"/>
                  </a:lnTo>
                  <a:lnTo>
                    <a:pt x="1012" y="299"/>
                  </a:lnTo>
                  <a:lnTo>
                    <a:pt x="1013" y="299"/>
                  </a:lnTo>
                  <a:lnTo>
                    <a:pt x="1013" y="299"/>
                  </a:lnTo>
                  <a:lnTo>
                    <a:pt x="1014" y="299"/>
                  </a:lnTo>
                  <a:lnTo>
                    <a:pt x="1014" y="299"/>
                  </a:lnTo>
                  <a:lnTo>
                    <a:pt x="1015" y="299"/>
                  </a:lnTo>
                  <a:lnTo>
                    <a:pt x="1015" y="299"/>
                  </a:lnTo>
                  <a:lnTo>
                    <a:pt x="1016" y="300"/>
                  </a:lnTo>
                  <a:lnTo>
                    <a:pt x="1016" y="300"/>
                  </a:lnTo>
                  <a:lnTo>
                    <a:pt x="1018" y="294"/>
                  </a:lnTo>
                  <a:lnTo>
                    <a:pt x="1017" y="293"/>
                  </a:lnTo>
                  <a:lnTo>
                    <a:pt x="1017" y="293"/>
                  </a:lnTo>
                  <a:lnTo>
                    <a:pt x="1017" y="293"/>
                  </a:lnTo>
                  <a:lnTo>
                    <a:pt x="1016" y="293"/>
                  </a:lnTo>
                  <a:lnTo>
                    <a:pt x="1016" y="293"/>
                  </a:lnTo>
                  <a:lnTo>
                    <a:pt x="1015" y="293"/>
                  </a:lnTo>
                  <a:lnTo>
                    <a:pt x="1015" y="293"/>
                  </a:lnTo>
                  <a:lnTo>
                    <a:pt x="1014" y="292"/>
                  </a:lnTo>
                  <a:lnTo>
                    <a:pt x="1014" y="292"/>
                  </a:lnTo>
                  <a:lnTo>
                    <a:pt x="1013" y="292"/>
                  </a:lnTo>
                  <a:lnTo>
                    <a:pt x="1013" y="292"/>
                  </a:lnTo>
                  <a:lnTo>
                    <a:pt x="1012" y="292"/>
                  </a:lnTo>
                  <a:lnTo>
                    <a:pt x="1012" y="292"/>
                  </a:lnTo>
                  <a:lnTo>
                    <a:pt x="1011" y="292"/>
                  </a:lnTo>
                  <a:lnTo>
                    <a:pt x="1011" y="291"/>
                  </a:lnTo>
                  <a:lnTo>
                    <a:pt x="1010" y="291"/>
                  </a:lnTo>
                  <a:lnTo>
                    <a:pt x="1010" y="291"/>
                  </a:lnTo>
                  <a:lnTo>
                    <a:pt x="1009" y="291"/>
                  </a:lnTo>
                  <a:lnTo>
                    <a:pt x="1009" y="291"/>
                  </a:lnTo>
                  <a:lnTo>
                    <a:pt x="1008" y="291"/>
                  </a:lnTo>
                  <a:lnTo>
                    <a:pt x="1008" y="291"/>
                  </a:lnTo>
                  <a:lnTo>
                    <a:pt x="1007" y="290"/>
                  </a:lnTo>
                  <a:lnTo>
                    <a:pt x="1007" y="290"/>
                  </a:lnTo>
                  <a:lnTo>
                    <a:pt x="1006" y="290"/>
                  </a:lnTo>
                  <a:lnTo>
                    <a:pt x="1006" y="290"/>
                  </a:lnTo>
                  <a:lnTo>
                    <a:pt x="1005" y="290"/>
                  </a:lnTo>
                  <a:lnTo>
                    <a:pt x="1005" y="290"/>
                  </a:lnTo>
                  <a:lnTo>
                    <a:pt x="1004" y="290"/>
                  </a:lnTo>
                  <a:lnTo>
                    <a:pt x="1004" y="289"/>
                  </a:lnTo>
                  <a:lnTo>
                    <a:pt x="1003" y="289"/>
                  </a:lnTo>
                  <a:lnTo>
                    <a:pt x="1003" y="289"/>
                  </a:lnTo>
                  <a:lnTo>
                    <a:pt x="1002" y="289"/>
                  </a:lnTo>
                  <a:lnTo>
                    <a:pt x="1002" y="289"/>
                  </a:lnTo>
                  <a:lnTo>
                    <a:pt x="1001" y="289"/>
                  </a:lnTo>
                  <a:lnTo>
                    <a:pt x="1001" y="289"/>
                  </a:lnTo>
                  <a:lnTo>
                    <a:pt x="1000" y="288"/>
                  </a:lnTo>
                  <a:lnTo>
                    <a:pt x="999" y="288"/>
                  </a:lnTo>
                  <a:lnTo>
                    <a:pt x="999" y="288"/>
                  </a:lnTo>
                  <a:lnTo>
                    <a:pt x="998" y="288"/>
                  </a:lnTo>
                  <a:lnTo>
                    <a:pt x="998" y="288"/>
                  </a:lnTo>
                  <a:lnTo>
                    <a:pt x="997" y="288"/>
                  </a:lnTo>
                  <a:lnTo>
                    <a:pt x="997" y="288"/>
                  </a:lnTo>
                  <a:lnTo>
                    <a:pt x="996" y="287"/>
                  </a:lnTo>
                  <a:lnTo>
                    <a:pt x="996" y="287"/>
                  </a:lnTo>
                  <a:lnTo>
                    <a:pt x="995" y="287"/>
                  </a:lnTo>
                  <a:lnTo>
                    <a:pt x="995" y="287"/>
                  </a:lnTo>
                  <a:lnTo>
                    <a:pt x="994" y="287"/>
                  </a:lnTo>
                  <a:lnTo>
                    <a:pt x="994" y="287"/>
                  </a:lnTo>
                  <a:lnTo>
                    <a:pt x="993" y="287"/>
                  </a:lnTo>
                  <a:lnTo>
                    <a:pt x="992" y="293"/>
                  </a:lnTo>
                  <a:close/>
                  <a:moveTo>
                    <a:pt x="1041" y="307"/>
                  </a:moveTo>
                  <a:lnTo>
                    <a:pt x="1042" y="307"/>
                  </a:lnTo>
                  <a:lnTo>
                    <a:pt x="1042" y="307"/>
                  </a:lnTo>
                  <a:lnTo>
                    <a:pt x="1043" y="307"/>
                  </a:lnTo>
                  <a:lnTo>
                    <a:pt x="1043" y="307"/>
                  </a:lnTo>
                  <a:lnTo>
                    <a:pt x="1044" y="308"/>
                  </a:lnTo>
                  <a:lnTo>
                    <a:pt x="1044" y="308"/>
                  </a:lnTo>
                  <a:lnTo>
                    <a:pt x="1045" y="308"/>
                  </a:lnTo>
                  <a:lnTo>
                    <a:pt x="1045" y="308"/>
                  </a:lnTo>
                  <a:lnTo>
                    <a:pt x="1046" y="308"/>
                  </a:lnTo>
                  <a:lnTo>
                    <a:pt x="1046" y="308"/>
                  </a:lnTo>
                  <a:lnTo>
                    <a:pt x="1047" y="308"/>
                  </a:lnTo>
                  <a:lnTo>
                    <a:pt x="1047" y="309"/>
                  </a:lnTo>
                  <a:lnTo>
                    <a:pt x="1048" y="309"/>
                  </a:lnTo>
                  <a:lnTo>
                    <a:pt x="1048" y="309"/>
                  </a:lnTo>
                  <a:lnTo>
                    <a:pt x="1049" y="309"/>
                  </a:lnTo>
                  <a:lnTo>
                    <a:pt x="1049" y="309"/>
                  </a:lnTo>
                  <a:lnTo>
                    <a:pt x="1050" y="310"/>
                  </a:lnTo>
                  <a:lnTo>
                    <a:pt x="1050" y="310"/>
                  </a:lnTo>
                  <a:lnTo>
                    <a:pt x="1051" y="310"/>
                  </a:lnTo>
                  <a:lnTo>
                    <a:pt x="1051" y="310"/>
                  </a:lnTo>
                  <a:lnTo>
                    <a:pt x="1052" y="310"/>
                  </a:lnTo>
                  <a:lnTo>
                    <a:pt x="1052" y="310"/>
                  </a:lnTo>
                  <a:lnTo>
                    <a:pt x="1053" y="310"/>
                  </a:lnTo>
                  <a:lnTo>
                    <a:pt x="1053" y="311"/>
                  </a:lnTo>
                  <a:lnTo>
                    <a:pt x="1054" y="311"/>
                  </a:lnTo>
                  <a:lnTo>
                    <a:pt x="1054" y="311"/>
                  </a:lnTo>
                  <a:lnTo>
                    <a:pt x="1055" y="311"/>
                  </a:lnTo>
                  <a:lnTo>
                    <a:pt x="1055" y="311"/>
                  </a:lnTo>
                  <a:lnTo>
                    <a:pt x="1056" y="311"/>
                  </a:lnTo>
                  <a:lnTo>
                    <a:pt x="1056" y="311"/>
                  </a:lnTo>
                  <a:lnTo>
                    <a:pt x="1057" y="312"/>
                  </a:lnTo>
                  <a:lnTo>
                    <a:pt x="1057" y="312"/>
                  </a:lnTo>
                  <a:lnTo>
                    <a:pt x="1058" y="312"/>
                  </a:lnTo>
                  <a:lnTo>
                    <a:pt x="1058" y="312"/>
                  </a:lnTo>
                  <a:lnTo>
                    <a:pt x="1059" y="312"/>
                  </a:lnTo>
                  <a:lnTo>
                    <a:pt x="1059" y="312"/>
                  </a:lnTo>
                  <a:lnTo>
                    <a:pt x="1060" y="312"/>
                  </a:lnTo>
                  <a:lnTo>
                    <a:pt x="1060" y="313"/>
                  </a:lnTo>
                  <a:lnTo>
                    <a:pt x="1061" y="313"/>
                  </a:lnTo>
                  <a:lnTo>
                    <a:pt x="1061" y="313"/>
                  </a:lnTo>
                  <a:lnTo>
                    <a:pt x="1062" y="313"/>
                  </a:lnTo>
                  <a:lnTo>
                    <a:pt x="1062" y="313"/>
                  </a:lnTo>
                  <a:lnTo>
                    <a:pt x="1063" y="313"/>
                  </a:lnTo>
                  <a:lnTo>
                    <a:pt x="1063" y="313"/>
                  </a:lnTo>
                  <a:lnTo>
                    <a:pt x="1064" y="314"/>
                  </a:lnTo>
                  <a:lnTo>
                    <a:pt x="1064" y="314"/>
                  </a:lnTo>
                  <a:lnTo>
                    <a:pt x="1065" y="314"/>
                  </a:lnTo>
                  <a:lnTo>
                    <a:pt x="1065" y="314"/>
                  </a:lnTo>
                  <a:lnTo>
                    <a:pt x="1066" y="314"/>
                  </a:lnTo>
                  <a:lnTo>
                    <a:pt x="1067" y="308"/>
                  </a:lnTo>
                  <a:lnTo>
                    <a:pt x="1067" y="308"/>
                  </a:lnTo>
                  <a:lnTo>
                    <a:pt x="1067" y="307"/>
                  </a:lnTo>
                  <a:lnTo>
                    <a:pt x="1066" y="307"/>
                  </a:lnTo>
                  <a:lnTo>
                    <a:pt x="1066" y="307"/>
                  </a:lnTo>
                  <a:lnTo>
                    <a:pt x="1065" y="307"/>
                  </a:lnTo>
                  <a:lnTo>
                    <a:pt x="1065" y="307"/>
                  </a:lnTo>
                  <a:lnTo>
                    <a:pt x="1064" y="307"/>
                  </a:lnTo>
                  <a:lnTo>
                    <a:pt x="1064" y="307"/>
                  </a:lnTo>
                  <a:lnTo>
                    <a:pt x="1063" y="306"/>
                  </a:lnTo>
                  <a:lnTo>
                    <a:pt x="1063" y="306"/>
                  </a:lnTo>
                  <a:lnTo>
                    <a:pt x="1062" y="306"/>
                  </a:lnTo>
                  <a:lnTo>
                    <a:pt x="1062" y="306"/>
                  </a:lnTo>
                  <a:lnTo>
                    <a:pt x="1061" y="306"/>
                  </a:lnTo>
                  <a:lnTo>
                    <a:pt x="1061" y="306"/>
                  </a:lnTo>
                  <a:lnTo>
                    <a:pt x="1060" y="306"/>
                  </a:lnTo>
                  <a:lnTo>
                    <a:pt x="1060" y="305"/>
                  </a:lnTo>
                  <a:lnTo>
                    <a:pt x="1059" y="305"/>
                  </a:lnTo>
                  <a:lnTo>
                    <a:pt x="1059" y="305"/>
                  </a:lnTo>
                  <a:lnTo>
                    <a:pt x="1058" y="305"/>
                  </a:lnTo>
                  <a:lnTo>
                    <a:pt x="1058" y="305"/>
                  </a:lnTo>
                  <a:lnTo>
                    <a:pt x="1057" y="305"/>
                  </a:lnTo>
                  <a:lnTo>
                    <a:pt x="1057" y="305"/>
                  </a:lnTo>
                  <a:lnTo>
                    <a:pt x="1056" y="304"/>
                  </a:lnTo>
                  <a:lnTo>
                    <a:pt x="1056" y="304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054" y="304"/>
                  </a:lnTo>
                  <a:lnTo>
                    <a:pt x="1054" y="304"/>
                  </a:lnTo>
                  <a:lnTo>
                    <a:pt x="1053" y="304"/>
                  </a:lnTo>
                  <a:lnTo>
                    <a:pt x="1053" y="303"/>
                  </a:lnTo>
                  <a:lnTo>
                    <a:pt x="1052" y="303"/>
                  </a:lnTo>
                  <a:lnTo>
                    <a:pt x="1052" y="303"/>
                  </a:lnTo>
                  <a:lnTo>
                    <a:pt x="1051" y="303"/>
                  </a:lnTo>
                  <a:lnTo>
                    <a:pt x="1050" y="303"/>
                  </a:lnTo>
                  <a:lnTo>
                    <a:pt x="1050" y="303"/>
                  </a:lnTo>
                  <a:lnTo>
                    <a:pt x="1049" y="303"/>
                  </a:lnTo>
                  <a:lnTo>
                    <a:pt x="1049" y="302"/>
                  </a:lnTo>
                  <a:lnTo>
                    <a:pt x="1048" y="302"/>
                  </a:lnTo>
                  <a:lnTo>
                    <a:pt x="1048" y="302"/>
                  </a:lnTo>
                  <a:lnTo>
                    <a:pt x="1047" y="302"/>
                  </a:lnTo>
                  <a:lnTo>
                    <a:pt x="1047" y="302"/>
                  </a:lnTo>
                  <a:lnTo>
                    <a:pt x="1046" y="302"/>
                  </a:lnTo>
                  <a:lnTo>
                    <a:pt x="1046" y="302"/>
                  </a:lnTo>
                  <a:lnTo>
                    <a:pt x="1045" y="301"/>
                  </a:lnTo>
                  <a:lnTo>
                    <a:pt x="1045" y="301"/>
                  </a:lnTo>
                  <a:lnTo>
                    <a:pt x="1044" y="301"/>
                  </a:lnTo>
                  <a:lnTo>
                    <a:pt x="1044" y="301"/>
                  </a:lnTo>
                  <a:lnTo>
                    <a:pt x="1043" y="301"/>
                  </a:lnTo>
                  <a:lnTo>
                    <a:pt x="1043" y="301"/>
                  </a:lnTo>
                  <a:lnTo>
                    <a:pt x="1041" y="307"/>
                  </a:lnTo>
                  <a:close/>
                  <a:moveTo>
                    <a:pt x="1091" y="321"/>
                  </a:moveTo>
                  <a:lnTo>
                    <a:pt x="1091" y="321"/>
                  </a:lnTo>
                  <a:lnTo>
                    <a:pt x="1092" y="322"/>
                  </a:lnTo>
                  <a:lnTo>
                    <a:pt x="1092" y="322"/>
                  </a:lnTo>
                  <a:lnTo>
                    <a:pt x="1093" y="322"/>
                  </a:lnTo>
                  <a:lnTo>
                    <a:pt x="1093" y="322"/>
                  </a:lnTo>
                  <a:lnTo>
                    <a:pt x="1094" y="322"/>
                  </a:lnTo>
                  <a:lnTo>
                    <a:pt x="1094" y="322"/>
                  </a:lnTo>
                  <a:lnTo>
                    <a:pt x="1095" y="322"/>
                  </a:lnTo>
                  <a:lnTo>
                    <a:pt x="1095" y="323"/>
                  </a:lnTo>
                  <a:lnTo>
                    <a:pt x="1096" y="323"/>
                  </a:lnTo>
                  <a:lnTo>
                    <a:pt x="1096" y="323"/>
                  </a:lnTo>
                  <a:lnTo>
                    <a:pt x="1097" y="323"/>
                  </a:lnTo>
                  <a:lnTo>
                    <a:pt x="1097" y="323"/>
                  </a:lnTo>
                  <a:lnTo>
                    <a:pt x="1098" y="323"/>
                  </a:lnTo>
                  <a:lnTo>
                    <a:pt x="1098" y="323"/>
                  </a:lnTo>
                  <a:lnTo>
                    <a:pt x="1099" y="324"/>
                  </a:lnTo>
                  <a:lnTo>
                    <a:pt x="1099" y="324"/>
                  </a:lnTo>
                  <a:lnTo>
                    <a:pt x="1100" y="324"/>
                  </a:lnTo>
                  <a:lnTo>
                    <a:pt x="1100" y="324"/>
                  </a:lnTo>
                  <a:lnTo>
                    <a:pt x="1101" y="324"/>
                  </a:lnTo>
                  <a:lnTo>
                    <a:pt x="1101" y="324"/>
                  </a:lnTo>
                  <a:lnTo>
                    <a:pt x="1102" y="324"/>
                  </a:lnTo>
                  <a:lnTo>
                    <a:pt x="1102" y="325"/>
                  </a:lnTo>
                  <a:lnTo>
                    <a:pt x="1103" y="325"/>
                  </a:lnTo>
                  <a:lnTo>
                    <a:pt x="1103" y="325"/>
                  </a:lnTo>
                  <a:lnTo>
                    <a:pt x="1104" y="325"/>
                  </a:lnTo>
                  <a:lnTo>
                    <a:pt x="1104" y="325"/>
                  </a:lnTo>
                  <a:lnTo>
                    <a:pt x="1105" y="325"/>
                  </a:lnTo>
                  <a:lnTo>
                    <a:pt x="1105" y="325"/>
                  </a:lnTo>
                  <a:lnTo>
                    <a:pt x="1106" y="326"/>
                  </a:lnTo>
                  <a:lnTo>
                    <a:pt x="1106" y="326"/>
                  </a:lnTo>
                  <a:lnTo>
                    <a:pt x="1107" y="326"/>
                  </a:lnTo>
                  <a:lnTo>
                    <a:pt x="1107" y="326"/>
                  </a:lnTo>
                  <a:lnTo>
                    <a:pt x="1108" y="326"/>
                  </a:lnTo>
                  <a:lnTo>
                    <a:pt x="1108" y="326"/>
                  </a:lnTo>
                  <a:lnTo>
                    <a:pt x="1109" y="326"/>
                  </a:lnTo>
                  <a:lnTo>
                    <a:pt x="1109" y="327"/>
                  </a:lnTo>
                  <a:lnTo>
                    <a:pt x="1110" y="327"/>
                  </a:lnTo>
                  <a:lnTo>
                    <a:pt x="1110" y="327"/>
                  </a:lnTo>
                  <a:lnTo>
                    <a:pt x="1111" y="327"/>
                  </a:lnTo>
                  <a:lnTo>
                    <a:pt x="1111" y="327"/>
                  </a:lnTo>
                  <a:lnTo>
                    <a:pt x="1112" y="327"/>
                  </a:lnTo>
                  <a:lnTo>
                    <a:pt x="1112" y="327"/>
                  </a:lnTo>
                  <a:lnTo>
                    <a:pt x="1113" y="328"/>
                  </a:lnTo>
                  <a:lnTo>
                    <a:pt x="1113" y="328"/>
                  </a:lnTo>
                  <a:lnTo>
                    <a:pt x="1114" y="328"/>
                  </a:lnTo>
                  <a:lnTo>
                    <a:pt x="1114" y="328"/>
                  </a:lnTo>
                  <a:lnTo>
                    <a:pt x="1115" y="328"/>
                  </a:lnTo>
                  <a:lnTo>
                    <a:pt x="1115" y="328"/>
                  </a:lnTo>
                  <a:lnTo>
                    <a:pt x="1117" y="322"/>
                  </a:lnTo>
                  <a:lnTo>
                    <a:pt x="1117" y="322"/>
                  </a:lnTo>
                  <a:lnTo>
                    <a:pt x="1116" y="322"/>
                  </a:lnTo>
                  <a:lnTo>
                    <a:pt x="1116" y="322"/>
                  </a:lnTo>
                  <a:lnTo>
                    <a:pt x="1115" y="322"/>
                  </a:lnTo>
                  <a:lnTo>
                    <a:pt x="1115" y="321"/>
                  </a:lnTo>
                  <a:lnTo>
                    <a:pt x="1114" y="321"/>
                  </a:lnTo>
                  <a:lnTo>
                    <a:pt x="1114" y="321"/>
                  </a:lnTo>
                  <a:lnTo>
                    <a:pt x="1113" y="321"/>
                  </a:lnTo>
                  <a:lnTo>
                    <a:pt x="1113" y="321"/>
                  </a:lnTo>
                  <a:lnTo>
                    <a:pt x="1112" y="321"/>
                  </a:lnTo>
                  <a:lnTo>
                    <a:pt x="1112" y="321"/>
                  </a:lnTo>
                  <a:lnTo>
                    <a:pt x="1111" y="320"/>
                  </a:lnTo>
                  <a:lnTo>
                    <a:pt x="1111" y="320"/>
                  </a:lnTo>
                  <a:lnTo>
                    <a:pt x="1110" y="320"/>
                  </a:lnTo>
                  <a:lnTo>
                    <a:pt x="1110" y="320"/>
                  </a:lnTo>
                  <a:lnTo>
                    <a:pt x="1109" y="320"/>
                  </a:lnTo>
                  <a:lnTo>
                    <a:pt x="1109" y="320"/>
                  </a:lnTo>
                  <a:lnTo>
                    <a:pt x="1108" y="320"/>
                  </a:lnTo>
                  <a:lnTo>
                    <a:pt x="1108" y="319"/>
                  </a:lnTo>
                  <a:lnTo>
                    <a:pt x="1107" y="319"/>
                  </a:lnTo>
                  <a:lnTo>
                    <a:pt x="1107" y="319"/>
                  </a:lnTo>
                  <a:lnTo>
                    <a:pt x="1106" y="319"/>
                  </a:lnTo>
                  <a:lnTo>
                    <a:pt x="1106" y="319"/>
                  </a:lnTo>
                  <a:lnTo>
                    <a:pt x="1105" y="319"/>
                  </a:lnTo>
                  <a:lnTo>
                    <a:pt x="1105" y="319"/>
                  </a:lnTo>
                  <a:lnTo>
                    <a:pt x="1104" y="318"/>
                  </a:lnTo>
                  <a:lnTo>
                    <a:pt x="1104" y="318"/>
                  </a:lnTo>
                  <a:lnTo>
                    <a:pt x="1103" y="318"/>
                  </a:lnTo>
                  <a:lnTo>
                    <a:pt x="1103" y="318"/>
                  </a:lnTo>
                  <a:lnTo>
                    <a:pt x="1102" y="318"/>
                  </a:lnTo>
                  <a:lnTo>
                    <a:pt x="1101" y="318"/>
                  </a:lnTo>
                  <a:lnTo>
                    <a:pt x="1101" y="318"/>
                  </a:lnTo>
                  <a:lnTo>
                    <a:pt x="1100" y="317"/>
                  </a:lnTo>
                  <a:lnTo>
                    <a:pt x="1100" y="317"/>
                  </a:lnTo>
                  <a:lnTo>
                    <a:pt x="1099" y="317"/>
                  </a:lnTo>
                  <a:lnTo>
                    <a:pt x="1099" y="317"/>
                  </a:lnTo>
                  <a:lnTo>
                    <a:pt x="1099" y="317"/>
                  </a:lnTo>
                  <a:lnTo>
                    <a:pt x="1098" y="317"/>
                  </a:lnTo>
                  <a:lnTo>
                    <a:pt x="1097" y="317"/>
                  </a:lnTo>
                  <a:lnTo>
                    <a:pt x="1097" y="316"/>
                  </a:lnTo>
                  <a:lnTo>
                    <a:pt x="1096" y="316"/>
                  </a:lnTo>
                  <a:lnTo>
                    <a:pt x="1096" y="316"/>
                  </a:lnTo>
                  <a:lnTo>
                    <a:pt x="1095" y="316"/>
                  </a:lnTo>
                  <a:lnTo>
                    <a:pt x="1095" y="316"/>
                  </a:lnTo>
                  <a:lnTo>
                    <a:pt x="1094" y="316"/>
                  </a:lnTo>
                  <a:lnTo>
                    <a:pt x="1094" y="316"/>
                  </a:lnTo>
                  <a:lnTo>
                    <a:pt x="1093" y="315"/>
                  </a:lnTo>
                  <a:lnTo>
                    <a:pt x="1093" y="315"/>
                  </a:lnTo>
                  <a:lnTo>
                    <a:pt x="1092" y="315"/>
                  </a:lnTo>
                  <a:lnTo>
                    <a:pt x="1091" y="321"/>
                  </a:lnTo>
                  <a:close/>
                  <a:moveTo>
                    <a:pt x="1140" y="336"/>
                  </a:moveTo>
                  <a:lnTo>
                    <a:pt x="1141" y="336"/>
                  </a:lnTo>
                  <a:lnTo>
                    <a:pt x="1141" y="336"/>
                  </a:lnTo>
                  <a:lnTo>
                    <a:pt x="1142" y="336"/>
                  </a:lnTo>
                  <a:lnTo>
                    <a:pt x="1142" y="336"/>
                  </a:lnTo>
                  <a:lnTo>
                    <a:pt x="1143" y="336"/>
                  </a:lnTo>
                  <a:lnTo>
                    <a:pt x="1143" y="337"/>
                  </a:lnTo>
                  <a:lnTo>
                    <a:pt x="1144" y="337"/>
                  </a:lnTo>
                  <a:lnTo>
                    <a:pt x="1144" y="337"/>
                  </a:lnTo>
                  <a:lnTo>
                    <a:pt x="1145" y="337"/>
                  </a:lnTo>
                  <a:lnTo>
                    <a:pt x="1145" y="337"/>
                  </a:lnTo>
                  <a:lnTo>
                    <a:pt x="1146" y="337"/>
                  </a:lnTo>
                  <a:lnTo>
                    <a:pt x="1146" y="337"/>
                  </a:lnTo>
                  <a:lnTo>
                    <a:pt x="1147" y="338"/>
                  </a:lnTo>
                  <a:lnTo>
                    <a:pt x="1147" y="338"/>
                  </a:lnTo>
                  <a:lnTo>
                    <a:pt x="1148" y="338"/>
                  </a:lnTo>
                  <a:lnTo>
                    <a:pt x="1148" y="338"/>
                  </a:lnTo>
                  <a:lnTo>
                    <a:pt x="1149" y="338"/>
                  </a:lnTo>
                  <a:lnTo>
                    <a:pt x="1149" y="338"/>
                  </a:lnTo>
                  <a:lnTo>
                    <a:pt x="1150" y="338"/>
                  </a:lnTo>
                  <a:lnTo>
                    <a:pt x="1150" y="339"/>
                  </a:lnTo>
                  <a:lnTo>
                    <a:pt x="1151" y="339"/>
                  </a:lnTo>
                  <a:lnTo>
                    <a:pt x="1151" y="339"/>
                  </a:lnTo>
                  <a:lnTo>
                    <a:pt x="1152" y="339"/>
                  </a:lnTo>
                  <a:lnTo>
                    <a:pt x="1152" y="339"/>
                  </a:lnTo>
                  <a:lnTo>
                    <a:pt x="1153" y="339"/>
                  </a:lnTo>
                  <a:lnTo>
                    <a:pt x="1153" y="339"/>
                  </a:lnTo>
                  <a:lnTo>
                    <a:pt x="1154" y="340"/>
                  </a:lnTo>
                  <a:lnTo>
                    <a:pt x="1154" y="340"/>
                  </a:lnTo>
                  <a:lnTo>
                    <a:pt x="1155" y="340"/>
                  </a:lnTo>
                  <a:lnTo>
                    <a:pt x="1155" y="340"/>
                  </a:lnTo>
                  <a:lnTo>
                    <a:pt x="1156" y="340"/>
                  </a:lnTo>
                  <a:lnTo>
                    <a:pt x="1156" y="340"/>
                  </a:lnTo>
                  <a:lnTo>
                    <a:pt x="1157" y="340"/>
                  </a:lnTo>
                  <a:lnTo>
                    <a:pt x="1157" y="341"/>
                  </a:lnTo>
                  <a:lnTo>
                    <a:pt x="1158" y="341"/>
                  </a:lnTo>
                  <a:lnTo>
                    <a:pt x="1158" y="341"/>
                  </a:lnTo>
                  <a:lnTo>
                    <a:pt x="1159" y="341"/>
                  </a:lnTo>
                  <a:lnTo>
                    <a:pt x="1159" y="341"/>
                  </a:lnTo>
                  <a:lnTo>
                    <a:pt x="1160" y="341"/>
                  </a:lnTo>
                  <a:lnTo>
                    <a:pt x="1160" y="341"/>
                  </a:lnTo>
                  <a:lnTo>
                    <a:pt x="1161" y="342"/>
                  </a:lnTo>
                  <a:lnTo>
                    <a:pt x="1161" y="342"/>
                  </a:lnTo>
                  <a:lnTo>
                    <a:pt x="1162" y="342"/>
                  </a:lnTo>
                  <a:lnTo>
                    <a:pt x="1162" y="342"/>
                  </a:lnTo>
                  <a:lnTo>
                    <a:pt x="1163" y="342"/>
                  </a:lnTo>
                  <a:lnTo>
                    <a:pt x="1163" y="342"/>
                  </a:lnTo>
                  <a:lnTo>
                    <a:pt x="1164" y="342"/>
                  </a:lnTo>
                  <a:lnTo>
                    <a:pt x="1164" y="343"/>
                  </a:lnTo>
                  <a:lnTo>
                    <a:pt x="1165" y="343"/>
                  </a:lnTo>
                  <a:lnTo>
                    <a:pt x="1165" y="343"/>
                  </a:lnTo>
                  <a:lnTo>
                    <a:pt x="1167" y="337"/>
                  </a:lnTo>
                  <a:lnTo>
                    <a:pt x="1167" y="337"/>
                  </a:lnTo>
                  <a:lnTo>
                    <a:pt x="1166" y="336"/>
                  </a:lnTo>
                  <a:lnTo>
                    <a:pt x="1166" y="336"/>
                  </a:lnTo>
                  <a:lnTo>
                    <a:pt x="1165" y="336"/>
                  </a:lnTo>
                  <a:lnTo>
                    <a:pt x="1165" y="336"/>
                  </a:lnTo>
                  <a:lnTo>
                    <a:pt x="1164" y="336"/>
                  </a:lnTo>
                  <a:lnTo>
                    <a:pt x="1164" y="336"/>
                  </a:lnTo>
                  <a:lnTo>
                    <a:pt x="1163" y="336"/>
                  </a:lnTo>
                  <a:lnTo>
                    <a:pt x="1163" y="335"/>
                  </a:lnTo>
                  <a:lnTo>
                    <a:pt x="1162" y="335"/>
                  </a:lnTo>
                  <a:lnTo>
                    <a:pt x="1162" y="335"/>
                  </a:lnTo>
                  <a:lnTo>
                    <a:pt x="1161" y="335"/>
                  </a:lnTo>
                  <a:lnTo>
                    <a:pt x="1161" y="335"/>
                  </a:lnTo>
                  <a:lnTo>
                    <a:pt x="1160" y="334"/>
                  </a:lnTo>
                  <a:lnTo>
                    <a:pt x="1160" y="334"/>
                  </a:lnTo>
                  <a:lnTo>
                    <a:pt x="1159" y="334"/>
                  </a:lnTo>
                  <a:lnTo>
                    <a:pt x="1159" y="334"/>
                  </a:lnTo>
                  <a:lnTo>
                    <a:pt x="1158" y="334"/>
                  </a:lnTo>
                  <a:lnTo>
                    <a:pt x="1158" y="334"/>
                  </a:lnTo>
                  <a:lnTo>
                    <a:pt x="1157" y="334"/>
                  </a:lnTo>
                  <a:lnTo>
                    <a:pt x="1157" y="333"/>
                  </a:lnTo>
                  <a:lnTo>
                    <a:pt x="1156" y="333"/>
                  </a:lnTo>
                  <a:lnTo>
                    <a:pt x="1156" y="333"/>
                  </a:lnTo>
                  <a:lnTo>
                    <a:pt x="1155" y="333"/>
                  </a:lnTo>
                  <a:lnTo>
                    <a:pt x="1155" y="333"/>
                  </a:lnTo>
                  <a:lnTo>
                    <a:pt x="1154" y="333"/>
                  </a:lnTo>
                  <a:lnTo>
                    <a:pt x="1154" y="333"/>
                  </a:lnTo>
                  <a:lnTo>
                    <a:pt x="1153" y="332"/>
                  </a:lnTo>
                  <a:lnTo>
                    <a:pt x="1152" y="332"/>
                  </a:lnTo>
                  <a:lnTo>
                    <a:pt x="1152" y="332"/>
                  </a:lnTo>
                  <a:lnTo>
                    <a:pt x="1151" y="332"/>
                  </a:lnTo>
                  <a:lnTo>
                    <a:pt x="1151" y="332"/>
                  </a:lnTo>
                  <a:lnTo>
                    <a:pt x="1150" y="332"/>
                  </a:lnTo>
                  <a:lnTo>
                    <a:pt x="1150" y="332"/>
                  </a:lnTo>
                  <a:lnTo>
                    <a:pt x="1149" y="331"/>
                  </a:lnTo>
                  <a:lnTo>
                    <a:pt x="1149" y="331"/>
                  </a:lnTo>
                  <a:lnTo>
                    <a:pt x="1148" y="331"/>
                  </a:lnTo>
                  <a:lnTo>
                    <a:pt x="1148" y="331"/>
                  </a:lnTo>
                  <a:lnTo>
                    <a:pt x="1148" y="331"/>
                  </a:lnTo>
                  <a:lnTo>
                    <a:pt x="1147" y="331"/>
                  </a:lnTo>
                  <a:lnTo>
                    <a:pt x="1146" y="331"/>
                  </a:lnTo>
                  <a:lnTo>
                    <a:pt x="1146" y="330"/>
                  </a:lnTo>
                  <a:lnTo>
                    <a:pt x="1145" y="330"/>
                  </a:lnTo>
                  <a:lnTo>
                    <a:pt x="1145" y="330"/>
                  </a:lnTo>
                  <a:lnTo>
                    <a:pt x="1144" y="330"/>
                  </a:lnTo>
                  <a:lnTo>
                    <a:pt x="1144" y="330"/>
                  </a:lnTo>
                  <a:lnTo>
                    <a:pt x="1143" y="330"/>
                  </a:lnTo>
                  <a:lnTo>
                    <a:pt x="1143" y="330"/>
                  </a:lnTo>
                  <a:lnTo>
                    <a:pt x="1142" y="329"/>
                  </a:lnTo>
                  <a:lnTo>
                    <a:pt x="1142" y="329"/>
                  </a:lnTo>
                  <a:lnTo>
                    <a:pt x="1140" y="336"/>
                  </a:lnTo>
                  <a:close/>
                  <a:moveTo>
                    <a:pt x="1190" y="350"/>
                  </a:moveTo>
                  <a:lnTo>
                    <a:pt x="1190" y="350"/>
                  </a:lnTo>
                  <a:lnTo>
                    <a:pt x="1191" y="350"/>
                  </a:lnTo>
                  <a:lnTo>
                    <a:pt x="1191" y="350"/>
                  </a:lnTo>
                  <a:lnTo>
                    <a:pt x="1192" y="350"/>
                  </a:lnTo>
                  <a:lnTo>
                    <a:pt x="1192" y="351"/>
                  </a:lnTo>
                  <a:lnTo>
                    <a:pt x="1193" y="351"/>
                  </a:lnTo>
                  <a:lnTo>
                    <a:pt x="1193" y="351"/>
                  </a:lnTo>
                  <a:lnTo>
                    <a:pt x="1194" y="351"/>
                  </a:lnTo>
                  <a:lnTo>
                    <a:pt x="1194" y="351"/>
                  </a:lnTo>
                  <a:lnTo>
                    <a:pt x="1195" y="351"/>
                  </a:lnTo>
                  <a:lnTo>
                    <a:pt x="1195" y="351"/>
                  </a:lnTo>
                  <a:lnTo>
                    <a:pt x="1196" y="352"/>
                  </a:lnTo>
                  <a:lnTo>
                    <a:pt x="1196" y="352"/>
                  </a:lnTo>
                  <a:lnTo>
                    <a:pt x="1197" y="352"/>
                  </a:lnTo>
                  <a:lnTo>
                    <a:pt x="1197" y="352"/>
                  </a:lnTo>
                  <a:lnTo>
                    <a:pt x="1198" y="352"/>
                  </a:lnTo>
                  <a:lnTo>
                    <a:pt x="1198" y="352"/>
                  </a:lnTo>
                  <a:lnTo>
                    <a:pt x="1199" y="352"/>
                  </a:lnTo>
                  <a:lnTo>
                    <a:pt x="1199" y="353"/>
                  </a:lnTo>
                  <a:lnTo>
                    <a:pt x="1200" y="353"/>
                  </a:lnTo>
                  <a:lnTo>
                    <a:pt x="1200" y="353"/>
                  </a:lnTo>
                  <a:lnTo>
                    <a:pt x="1201" y="353"/>
                  </a:lnTo>
                  <a:lnTo>
                    <a:pt x="1201" y="353"/>
                  </a:lnTo>
                  <a:lnTo>
                    <a:pt x="1202" y="353"/>
                  </a:lnTo>
                  <a:lnTo>
                    <a:pt x="1202" y="353"/>
                  </a:lnTo>
                  <a:lnTo>
                    <a:pt x="1203" y="354"/>
                  </a:lnTo>
                  <a:lnTo>
                    <a:pt x="1203" y="354"/>
                  </a:lnTo>
                  <a:lnTo>
                    <a:pt x="1204" y="354"/>
                  </a:lnTo>
                  <a:lnTo>
                    <a:pt x="1204" y="354"/>
                  </a:lnTo>
                  <a:lnTo>
                    <a:pt x="1205" y="354"/>
                  </a:lnTo>
                  <a:lnTo>
                    <a:pt x="1205" y="354"/>
                  </a:lnTo>
                  <a:lnTo>
                    <a:pt x="1206" y="354"/>
                  </a:lnTo>
                  <a:lnTo>
                    <a:pt x="1206" y="355"/>
                  </a:lnTo>
                  <a:lnTo>
                    <a:pt x="1207" y="355"/>
                  </a:lnTo>
                  <a:lnTo>
                    <a:pt x="1207" y="355"/>
                  </a:lnTo>
                  <a:lnTo>
                    <a:pt x="1208" y="355"/>
                  </a:lnTo>
                  <a:lnTo>
                    <a:pt x="1208" y="355"/>
                  </a:lnTo>
                  <a:lnTo>
                    <a:pt x="1209" y="355"/>
                  </a:lnTo>
                  <a:lnTo>
                    <a:pt x="1209" y="355"/>
                  </a:lnTo>
                  <a:lnTo>
                    <a:pt x="1210" y="356"/>
                  </a:lnTo>
                  <a:lnTo>
                    <a:pt x="1210" y="356"/>
                  </a:lnTo>
                  <a:lnTo>
                    <a:pt x="1211" y="356"/>
                  </a:lnTo>
                  <a:lnTo>
                    <a:pt x="1211" y="356"/>
                  </a:lnTo>
                  <a:lnTo>
                    <a:pt x="1212" y="356"/>
                  </a:lnTo>
                  <a:lnTo>
                    <a:pt x="1212" y="356"/>
                  </a:lnTo>
                  <a:lnTo>
                    <a:pt x="1213" y="356"/>
                  </a:lnTo>
                  <a:lnTo>
                    <a:pt x="1213" y="357"/>
                  </a:lnTo>
                  <a:lnTo>
                    <a:pt x="1214" y="357"/>
                  </a:lnTo>
                  <a:lnTo>
                    <a:pt x="1214" y="357"/>
                  </a:lnTo>
                  <a:lnTo>
                    <a:pt x="1215" y="357"/>
                  </a:lnTo>
                  <a:lnTo>
                    <a:pt x="1216" y="351"/>
                  </a:lnTo>
                  <a:lnTo>
                    <a:pt x="1216" y="351"/>
                  </a:lnTo>
                  <a:lnTo>
                    <a:pt x="1216" y="351"/>
                  </a:lnTo>
                  <a:lnTo>
                    <a:pt x="1215" y="350"/>
                  </a:lnTo>
                  <a:lnTo>
                    <a:pt x="1215" y="350"/>
                  </a:lnTo>
                  <a:lnTo>
                    <a:pt x="1214" y="350"/>
                  </a:lnTo>
                  <a:lnTo>
                    <a:pt x="1214" y="350"/>
                  </a:lnTo>
                  <a:lnTo>
                    <a:pt x="1213" y="350"/>
                  </a:lnTo>
                  <a:lnTo>
                    <a:pt x="1213" y="350"/>
                  </a:lnTo>
                  <a:lnTo>
                    <a:pt x="1212" y="350"/>
                  </a:lnTo>
                  <a:lnTo>
                    <a:pt x="1212" y="349"/>
                  </a:lnTo>
                  <a:lnTo>
                    <a:pt x="1211" y="349"/>
                  </a:lnTo>
                  <a:lnTo>
                    <a:pt x="1211" y="349"/>
                  </a:lnTo>
                  <a:lnTo>
                    <a:pt x="1210" y="349"/>
                  </a:lnTo>
                  <a:lnTo>
                    <a:pt x="1210" y="349"/>
                  </a:lnTo>
                  <a:lnTo>
                    <a:pt x="1209" y="349"/>
                  </a:lnTo>
                  <a:lnTo>
                    <a:pt x="1209" y="349"/>
                  </a:lnTo>
                  <a:lnTo>
                    <a:pt x="1208" y="348"/>
                  </a:lnTo>
                  <a:lnTo>
                    <a:pt x="1208" y="348"/>
                  </a:lnTo>
                  <a:lnTo>
                    <a:pt x="1207" y="348"/>
                  </a:lnTo>
                  <a:lnTo>
                    <a:pt x="1207" y="348"/>
                  </a:lnTo>
                  <a:lnTo>
                    <a:pt x="1206" y="348"/>
                  </a:lnTo>
                  <a:lnTo>
                    <a:pt x="1206" y="348"/>
                  </a:lnTo>
                  <a:lnTo>
                    <a:pt x="1205" y="348"/>
                  </a:lnTo>
                  <a:lnTo>
                    <a:pt x="1205" y="347"/>
                  </a:lnTo>
                  <a:lnTo>
                    <a:pt x="1204" y="347"/>
                  </a:lnTo>
                  <a:lnTo>
                    <a:pt x="1204" y="347"/>
                  </a:lnTo>
                  <a:lnTo>
                    <a:pt x="1203" y="347"/>
                  </a:lnTo>
                  <a:lnTo>
                    <a:pt x="1202" y="347"/>
                  </a:lnTo>
                  <a:lnTo>
                    <a:pt x="1202" y="347"/>
                  </a:lnTo>
                  <a:lnTo>
                    <a:pt x="1201" y="347"/>
                  </a:lnTo>
                  <a:lnTo>
                    <a:pt x="1201" y="346"/>
                  </a:lnTo>
                  <a:lnTo>
                    <a:pt x="1200" y="346"/>
                  </a:lnTo>
                  <a:lnTo>
                    <a:pt x="1200" y="346"/>
                  </a:lnTo>
                  <a:lnTo>
                    <a:pt x="1199" y="346"/>
                  </a:lnTo>
                  <a:lnTo>
                    <a:pt x="1199" y="346"/>
                  </a:lnTo>
                  <a:lnTo>
                    <a:pt x="1198" y="346"/>
                  </a:lnTo>
                  <a:lnTo>
                    <a:pt x="1198" y="346"/>
                  </a:lnTo>
                  <a:lnTo>
                    <a:pt x="1197" y="345"/>
                  </a:lnTo>
                  <a:lnTo>
                    <a:pt x="1197" y="345"/>
                  </a:lnTo>
                  <a:lnTo>
                    <a:pt x="1197" y="345"/>
                  </a:lnTo>
                  <a:lnTo>
                    <a:pt x="1196" y="345"/>
                  </a:lnTo>
                  <a:lnTo>
                    <a:pt x="1195" y="345"/>
                  </a:lnTo>
                  <a:lnTo>
                    <a:pt x="1195" y="345"/>
                  </a:lnTo>
                  <a:lnTo>
                    <a:pt x="1194" y="345"/>
                  </a:lnTo>
                  <a:lnTo>
                    <a:pt x="1194" y="344"/>
                  </a:lnTo>
                  <a:lnTo>
                    <a:pt x="1193" y="344"/>
                  </a:lnTo>
                  <a:lnTo>
                    <a:pt x="1193" y="344"/>
                  </a:lnTo>
                  <a:lnTo>
                    <a:pt x="1192" y="344"/>
                  </a:lnTo>
                  <a:lnTo>
                    <a:pt x="1192" y="344"/>
                  </a:lnTo>
                  <a:lnTo>
                    <a:pt x="1192" y="344"/>
                  </a:lnTo>
                  <a:lnTo>
                    <a:pt x="1190" y="350"/>
                  </a:lnTo>
                  <a:close/>
                  <a:moveTo>
                    <a:pt x="1239" y="364"/>
                  </a:moveTo>
                  <a:lnTo>
                    <a:pt x="1240" y="364"/>
                  </a:lnTo>
                  <a:lnTo>
                    <a:pt x="1240" y="365"/>
                  </a:lnTo>
                  <a:lnTo>
                    <a:pt x="1241" y="365"/>
                  </a:lnTo>
                  <a:lnTo>
                    <a:pt x="1241" y="365"/>
                  </a:lnTo>
                  <a:lnTo>
                    <a:pt x="1242" y="365"/>
                  </a:lnTo>
                  <a:lnTo>
                    <a:pt x="1242" y="365"/>
                  </a:lnTo>
                  <a:lnTo>
                    <a:pt x="1243" y="365"/>
                  </a:lnTo>
                  <a:lnTo>
                    <a:pt x="1243" y="365"/>
                  </a:lnTo>
                  <a:lnTo>
                    <a:pt x="1244" y="366"/>
                  </a:lnTo>
                  <a:lnTo>
                    <a:pt x="1244" y="366"/>
                  </a:lnTo>
                  <a:lnTo>
                    <a:pt x="1245" y="366"/>
                  </a:lnTo>
                  <a:lnTo>
                    <a:pt x="1245" y="366"/>
                  </a:lnTo>
                  <a:lnTo>
                    <a:pt x="1246" y="366"/>
                  </a:lnTo>
                  <a:lnTo>
                    <a:pt x="1246" y="366"/>
                  </a:lnTo>
                  <a:lnTo>
                    <a:pt x="1247" y="366"/>
                  </a:lnTo>
                  <a:lnTo>
                    <a:pt x="1247" y="367"/>
                  </a:lnTo>
                  <a:lnTo>
                    <a:pt x="1248" y="367"/>
                  </a:lnTo>
                  <a:lnTo>
                    <a:pt x="1248" y="367"/>
                  </a:lnTo>
                  <a:lnTo>
                    <a:pt x="1249" y="367"/>
                  </a:lnTo>
                  <a:lnTo>
                    <a:pt x="1249" y="367"/>
                  </a:lnTo>
                  <a:lnTo>
                    <a:pt x="1250" y="367"/>
                  </a:lnTo>
                  <a:lnTo>
                    <a:pt x="1250" y="367"/>
                  </a:lnTo>
                  <a:lnTo>
                    <a:pt x="1251" y="368"/>
                  </a:lnTo>
                  <a:lnTo>
                    <a:pt x="1251" y="368"/>
                  </a:lnTo>
                  <a:lnTo>
                    <a:pt x="1252" y="368"/>
                  </a:lnTo>
                  <a:lnTo>
                    <a:pt x="1252" y="368"/>
                  </a:lnTo>
                  <a:lnTo>
                    <a:pt x="1253" y="368"/>
                  </a:lnTo>
                  <a:lnTo>
                    <a:pt x="1253" y="368"/>
                  </a:lnTo>
                  <a:lnTo>
                    <a:pt x="1254" y="368"/>
                  </a:lnTo>
                  <a:lnTo>
                    <a:pt x="1254" y="369"/>
                  </a:lnTo>
                  <a:lnTo>
                    <a:pt x="1255" y="369"/>
                  </a:lnTo>
                  <a:lnTo>
                    <a:pt x="1255" y="369"/>
                  </a:lnTo>
                  <a:lnTo>
                    <a:pt x="1256" y="369"/>
                  </a:lnTo>
                  <a:lnTo>
                    <a:pt x="1256" y="369"/>
                  </a:lnTo>
                  <a:lnTo>
                    <a:pt x="1257" y="369"/>
                  </a:lnTo>
                  <a:lnTo>
                    <a:pt x="1257" y="369"/>
                  </a:lnTo>
                  <a:lnTo>
                    <a:pt x="1258" y="370"/>
                  </a:lnTo>
                  <a:lnTo>
                    <a:pt x="1258" y="370"/>
                  </a:lnTo>
                  <a:lnTo>
                    <a:pt x="1259" y="370"/>
                  </a:lnTo>
                  <a:lnTo>
                    <a:pt x="1259" y="370"/>
                  </a:lnTo>
                  <a:lnTo>
                    <a:pt x="1260" y="370"/>
                  </a:lnTo>
                  <a:lnTo>
                    <a:pt x="1260" y="370"/>
                  </a:lnTo>
                  <a:lnTo>
                    <a:pt x="1261" y="370"/>
                  </a:lnTo>
                  <a:lnTo>
                    <a:pt x="1261" y="371"/>
                  </a:lnTo>
                  <a:lnTo>
                    <a:pt x="1262" y="371"/>
                  </a:lnTo>
                  <a:lnTo>
                    <a:pt x="1262" y="371"/>
                  </a:lnTo>
                  <a:lnTo>
                    <a:pt x="1263" y="371"/>
                  </a:lnTo>
                  <a:lnTo>
                    <a:pt x="1263" y="371"/>
                  </a:lnTo>
                  <a:lnTo>
                    <a:pt x="1264" y="371"/>
                  </a:lnTo>
                  <a:lnTo>
                    <a:pt x="1264" y="371"/>
                  </a:lnTo>
                  <a:lnTo>
                    <a:pt x="1266" y="365"/>
                  </a:lnTo>
                  <a:lnTo>
                    <a:pt x="1266" y="365"/>
                  </a:lnTo>
                  <a:lnTo>
                    <a:pt x="1265" y="365"/>
                  </a:lnTo>
                  <a:lnTo>
                    <a:pt x="1265" y="365"/>
                  </a:lnTo>
                  <a:lnTo>
                    <a:pt x="1264" y="365"/>
                  </a:lnTo>
                  <a:lnTo>
                    <a:pt x="1264" y="365"/>
                  </a:lnTo>
                  <a:lnTo>
                    <a:pt x="1263" y="364"/>
                  </a:lnTo>
                  <a:lnTo>
                    <a:pt x="1263" y="364"/>
                  </a:lnTo>
                  <a:lnTo>
                    <a:pt x="1262" y="364"/>
                  </a:lnTo>
                  <a:lnTo>
                    <a:pt x="1262" y="364"/>
                  </a:lnTo>
                  <a:lnTo>
                    <a:pt x="1261" y="364"/>
                  </a:lnTo>
                  <a:lnTo>
                    <a:pt x="1261" y="364"/>
                  </a:lnTo>
                  <a:lnTo>
                    <a:pt x="1260" y="364"/>
                  </a:lnTo>
                  <a:lnTo>
                    <a:pt x="1260" y="363"/>
                  </a:lnTo>
                  <a:lnTo>
                    <a:pt x="1259" y="363"/>
                  </a:lnTo>
                  <a:lnTo>
                    <a:pt x="1259" y="363"/>
                  </a:lnTo>
                  <a:lnTo>
                    <a:pt x="1258" y="363"/>
                  </a:lnTo>
                  <a:lnTo>
                    <a:pt x="1258" y="363"/>
                  </a:lnTo>
                  <a:lnTo>
                    <a:pt x="1257" y="363"/>
                  </a:lnTo>
                  <a:lnTo>
                    <a:pt x="1257" y="363"/>
                  </a:lnTo>
                  <a:lnTo>
                    <a:pt x="1256" y="362"/>
                  </a:lnTo>
                  <a:lnTo>
                    <a:pt x="1256" y="362"/>
                  </a:lnTo>
                  <a:lnTo>
                    <a:pt x="1255" y="362"/>
                  </a:lnTo>
                  <a:lnTo>
                    <a:pt x="1255" y="362"/>
                  </a:lnTo>
                  <a:lnTo>
                    <a:pt x="1254" y="362"/>
                  </a:lnTo>
                  <a:lnTo>
                    <a:pt x="1253" y="361"/>
                  </a:lnTo>
                  <a:lnTo>
                    <a:pt x="1253" y="361"/>
                  </a:lnTo>
                  <a:lnTo>
                    <a:pt x="1252" y="361"/>
                  </a:lnTo>
                  <a:lnTo>
                    <a:pt x="1252" y="361"/>
                  </a:lnTo>
                  <a:lnTo>
                    <a:pt x="1251" y="361"/>
                  </a:lnTo>
                  <a:lnTo>
                    <a:pt x="1251" y="361"/>
                  </a:lnTo>
                  <a:lnTo>
                    <a:pt x="1250" y="361"/>
                  </a:lnTo>
                  <a:lnTo>
                    <a:pt x="1250" y="360"/>
                  </a:lnTo>
                  <a:lnTo>
                    <a:pt x="1249" y="360"/>
                  </a:lnTo>
                  <a:lnTo>
                    <a:pt x="1249" y="360"/>
                  </a:lnTo>
                  <a:lnTo>
                    <a:pt x="1248" y="360"/>
                  </a:lnTo>
                  <a:lnTo>
                    <a:pt x="1248" y="360"/>
                  </a:lnTo>
                  <a:lnTo>
                    <a:pt x="1247" y="360"/>
                  </a:lnTo>
                  <a:lnTo>
                    <a:pt x="1247" y="360"/>
                  </a:lnTo>
                  <a:lnTo>
                    <a:pt x="1246" y="359"/>
                  </a:lnTo>
                  <a:lnTo>
                    <a:pt x="1246" y="359"/>
                  </a:lnTo>
                  <a:lnTo>
                    <a:pt x="1246" y="359"/>
                  </a:lnTo>
                  <a:lnTo>
                    <a:pt x="1245" y="359"/>
                  </a:lnTo>
                  <a:lnTo>
                    <a:pt x="1244" y="359"/>
                  </a:lnTo>
                  <a:lnTo>
                    <a:pt x="1244" y="359"/>
                  </a:lnTo>
                  <a:lnTo>
                    <a:pt x="1243" y="359"/>
                  </a:lnTo>
                  <a:lnTo>
                    <a:pt x="1243" y="358"/>
                  </a:lnTo>
                  <a:lnTo>
                    <a:pt x="1242" y="358"/>
                  </a:lnTo>
                  <a:lnTo>
                    <a:pt x="1242" y="358"/>
                  </a:lnTo>
                  <a:lnTo>
                    <a:pt x="1242" y="358"/>
                  </a:lnTo>
                  <a:lnTo>
                    <a:pt x="1241" y="358"/>
                  </a:lnTo>
                  <a:lnTo>
                    <a:pt x="1239" y="364"/>
                  </a:lnTo>
                  <a:close/>
                  <a:moveTo>
                    <a:pt x="1289" y="379"/>
                  </a:moveTo>
                  <a:lnTo>
                    <a:pt x="1290" y="379"/>
                  </a:lnTo>
                  <a:lnTo>
                    <a:pt x="1290" y="379"/>
                  </a:lnTo>
                  <a:lnTo>
                    <a:pt x="1291" y="379"/>
                  </a:lnTo>
                  <a:lnTo>
                    <a:pt x="1291" y="379"/>
                  </a:lnTo>
                  <a:lnTo>
                    <a:pt x="1292" y="379"/>
                  </a:lnTo>
                  <a:lnTo>
                    <a:pt x="1292" y="379"/>
                  </a:lnTo>
                  <a:lnTo>
                    <a:pt x="1293" y="380"/>
                  </a:lnTo>
                  <a:lnTo>
                    <a:pt x="1293" y="380"/>
                  </a:lnTo>
                  <a:lnTo>
                    <a:pt x="1294" y="380"/>
                  </a:lnTo>
                  <a:lnTo>
                    <a:pt x="1294" y="380"/>
                  </a:lnTo>
                  <a:lnTo>
                    <a:pt x="1295" y="380"/>
                  </a:lnTo>
                  <a:lnTo>
                    <a:pt x="1295" y="380"/>
                  </a:lnTo>
                  <a:lnTo>
                    <a:pt x="1296" y="380"/>
                  </a:lnTo>
                  <a:lnTo>
                    <a:pt x="1296" y="381"/>
                  </a:lnTo>
                  <a:lnTo>
                    <a:pt x="1297" y="381"/>
                  </a:lnTo>
                  <a:lnTo>
                    <a:pt x="1297" y="381"/>
                  </a:lnTo>
                  <a:lnTo>
                    <a:pt x="1298" y="381"/>
                  </a:lnTo>
                  <a:lnTo>
                    <a:pt x="1298" y="381"/>
                  </a:lnTo>
                  <a:lnTo>
                    <a:pt x="1299" y="381"/>
                  </a:lnTo>
                  <a:lnTo>
                    <a:pt x="1299" y="381"/>
                  </a:lnTo>
                  <a:lnTo>
                    <a:pt x="1300" y="382"/>
                  </a:lnTo>
                  <a:lnTo>
                    <a:pt x="1300" y="382"/>
                  </a:lnTo>
                  <a:lnTo>
                    <a:pt x="1301" y="382"/>
                  </a:lnTo>
                  <a:lnTo>
                    <a:pt x="1301" y="382"/>
                  </a:lnTo>
                  <a:lnTo>
                    <a:pt x="1302" y="382"/>
                  </a:lnTo>
                  <a:lnTo>
                    <a:pt x="1302" y="382"/>
                  </a:lnTo>
                  <a:lnTo>
                    <a:pt x="1303" y="382"/>
                  </a:lnTo>
                  <a:lnTo>
                    <a:pt x="1303" y="383"/>
                  </a:lnTo>
                  <a:lnTo>
                    <a:pt x="1304" y="383"/>
                  </a:lnTo>
                  <a:lnTo>
                    <a:pt x="1304" y="383"/>
                  </a:lnTo>
                  <a:lnTo>
                    <a:pt x="1305" y="383"/>
                  </a:lnTo>
                  <a:lnTo>
                    <a:pt x="1305" y="383"/>
                  </a:lnTo>
                  <a:lnTo>
                    <a:pt x="1306" y="383"/>
                  </a:lnTo>
                  <a:lnTo>
                    <a:pt x="1306" y="383"/>
                  </a:lnTo>
                  <a:lnTo>
                    <a:pt x="1307" y="384"/>
                  </a:lnTo>
                  <a:lnTo>
                    <a:pt x="1307" y="384"/>
                  </a:lnTo>
                  <a:lnTo>
                    <a:pt x="1308" y="384"/>
                  </a:lnTo>
                  <a:lnTo>
                    <a:pt x="1308" y="384"/>
                  </a:lnTo>
                  <a:lnTo>
                    <a:pt x="1309" y="384"/>
                  </a:lnTo>
                  <a:lnTo>
                    <a:pt x="1309" y="384"/>
                  </a:lnTo>
                  <a:lnTo>
                    <a:pt x="1310" y="384"/>
                  </a:lnTo>
                  <a:lnTo>
                    <a:pt x="1310" y="385"/>
                  </a:lnTo>
                  <a:lnTo>
                    <a:pt x="1311" y="385"/>
                  </a:lnTo>
                  <a:lnTo>
                    <a:pt x="1311" y="385"/>
                  </a:lnTo>
                  <a:lnTo>
                    <a:pt x="1312" y="385"/>
                  </a:lnTo>
                  <a:lnTo>
                    <a:pt x="1312" y="385"/>
                  </a:lnTo>
                  <a:lnTo>
                    <a:pt x="1313" y="385"/>
                  </a:lnTo>
                  <a:lnTo>
                    <a:pt x="1313" y="385"/>
                  </a:lnTo>
                  <a:lnTo>
                    <a:pt x="1314" y="386"/>
                  </a:lnTo>
                  <a:lnTo>
                    <a:pt x="1316" y="379"/>
                  </a:lnTo>
                  <a:lnTo>
                    <a:pt x="1315" y="379"/>
                  </a:lnTo>
                  <a:lnTo>
                    <a:pt x="1315" y="379"/>
                  </a:lnTo>
                  <a:lnTo>
                    <a:pt x="1314" y="379"/>
                  </a:lnTo>
                  <a:lnTo>
                    <a:pt x="1314" y="379"/>
                  </a:lnTo>
                  <a:lnTo>
                    <a:pt x="1313" y="379"/>
                  </a:lnTo>
                  <a:lnTo>
                    <a:pt x="1313" y="379"/>
                  </a:lnTo>
                  <a:lnTo>
                    <a:pt x="1312" y="378"/>
                  </a:lnTo>
                  <a:lnTo>
                    <a:pt x="1312" y="378"/>
                  </a:lnTo>
                  <a:lnTo>
                    <a:pt x="1311" y="378"/>
                  </a:lnTo>
                  <a:lnTo>
                    <a:pt x="1311" y="378"/>
                  </a:lnTo>
                  <a:lnTo>
                    <a:pt x="1310" y="378"/>
                  </a:lnTo>
                  <a:lnTo>
                    <a:pt x="1310" y="378"/>
                  </a:lnTo>
                  <a:lnTo>
                    <a:pt x="1309" y="378"/>
                  </a:lnTo>
                  <a:lnTo>
                    <a:pt x="1309" y="377"/>
                  </a:lnTo>
                  <a:lnTo>
                    <a:pt x="1308" y="377"/>
                  </a:lnTo>
                  <a:lnTo>
                    <a:pt x="1308" y="377"/>
                  </a:lnTo>
                  <a:lnTo>
                    <a:pt x="1307" y="377"/>
                  </a:lnTo>
                  <a:lnTo>
                    <a:pt x="1307" y="377"/>
                  </a:lnTo>
                  <a:lnTo>
                    <a:pt x="1306" y="377"/>
                  </a:lnTo>
                  <a:lnTo>
                    <a:pt x="1306" y="377"/>
                  </a:lnTo>
                  <a:lnTo>
                    <a:pt x="1305" y="376"/>
                  </a:lnTo>
                  <a:lnTo>
                    <a:pt x="1304" y="376"/>
                  </a:lnTo>
                  <a:lnTo>
                    <a:pt x="1304" y="376"/>
                  </a:lnTo>
                  <a:lnTo>
                    <a:pt x="1303" y="376"/>
                  </a:lnTo>
                  <a:lnTo>
                    <a:pt x="1303" y="376"/>
                  </a:lnTo>
                  <a:lnTo>
                    <a:pt x="1302" y="376"/>
                  </a:lnTo>
                  <a:lnTo>
                    <a:pt x="1302" y="376"/>
                  </a:lnTo>
                  <a:lnTo>
                    <a:pt x="1301" y="375"/>
                  </a:lnTo>
                  <a:lnTo>
                    <a:pt x="1301" y="375"/>
                  </a:lnTo>
                  <a:lnTo>
                    <a:pt x="1301" y="375"/>
                  </a:lnTo>
                  <a:lnTo>
                    <a:pt x="1300" y="375"/>
                  </a:lnTo>
                  <a:lnTo>
                    <a:pt x="1299" y="375"/>
                  </a:lnTo>
                  <a:lnTo>
                    <a:pt x="1299" y="375"/>
                  </a:lnTo>
                  <a:lnTo>
                    <a:pt x="1298" y="375"/>
                  </a:lnTo>
                  <a:lnTo>
                    <a:pt x="1298" y="374"/>
                  </a:lnTo>
                  <a:lnTo>
                    <a:pt x="1297" y="374"/>
                  </a:lnTo>
                  <a:lnTo>
                    <a:pt x="1297" y="374"/>
                  </a:lnTo>
                  <a:lnTo>
                    <a:pt x="1296" y="374"/>
                  </a:lnTo>
                  <a:lnTo>
                    <a:pt x="1296" y="374"/>
                  </a:lnTo>
                  <a:lnTo>
                    <a:pt x="1295" y="374"/>
                  </a:lnTo>
                  <a:lnTo>
                    <a:pt x="1295" y="374"/>
                  </a:lnTo>
                  <a:lnTo>
                    <a:pt x="1295" y="373"/>
                  </a:lnTo>
                  <a:lnTo>
                    <a:pt x="1294" y="373"/>
                  </a:lnTo>
                  <a:lnTo>
                    <a:pt x="1293" y="373"/>
                  </a:lnTo>
                  <a:lnTo>
                    <a:pt x="1293" y="373"/>
                  </a:lnTo>
                  <a:lnTo>
                    <a:pt x="1292" y="373"/>
                  </a:lnTo>
                  <a:lnTo>
                    <a:pt x="1292" y="373"/>
                  </a:lnTo>
                  <a:lnTo>
                    <a:pt x="1292" y="373"/>
                  </a:lnTo>
                  <a:lnTo>
                    <a:pt x="1291" y="372"/>
                  </a:lnTo>
                  <a:lnTo>
                    <a:pt x="1289" y="379"/>
                  </a:lnTo>
                  <a:close/>
                  <a:moveTo>
                    <a:pt x="1339" y="393"/>
                  </a:moveTo>
                  <a:lnTo>
                    <a:pt x="1339" y="393"/>
                  </a:lnTo>
                  <a:lnTo>
                    <a:pt x="1340" y="393"/>
                  </a:lnTo>
                  <a:lnTo>
                    <a:pt x="1340" y="393"/>
                  </a:lnTo>
                  <a:lnTo>
                    <a:pt x="1341" y="394"/>
                  </a:lnTo>
                  <a:lnTo>
                    <a:pt x="1341" y="394"/>
                  </a:lnTo>
                  <a:lnTo>
                    <a:pt x="1342" y="394"/>
                  </a:lnTo>
                  <a:lnTo>
                    <a:pt x="1342" y="394"/>
                  </a:lnTo>
                  <a:lnTo>
                    <a:pt x="1343" y="394"/>
                  </a:lnTo>
                  <a:lnTo>
                    <a:pt x="1343" y="394"/>
                  </a:lnTo>
                  <a:lnTo>
                    <a:pt x="1344" y="394"/>
                  </a:lnTo>
                  <a:lnTo>
                    <a:pt x="1344" y="395"/>
                  </a:lnTo>
                  <a:lnTo>
                    <a:pt x="1345" y="395"/>
                  </a:lnTo>
                  <a:lnTo>
                    <a:pt x="1345" y="395"/>
                  </a:lnTo>
                  <a:lnTo>
                    <a:pt x="1346" y="395"/>
                  </a:lnTo>
                  <a:lnTo>
                    <a:pt x="1346" y="395"/>
                  </a:lnTo>
                  <a:lnTo>
                    <a:pt x="1347" y="395"/>
                  </a:lnTo>
                  <a:lnTo>
                    <a:pt x="1347" y="395"/>
                  </a:lnTo>
                  <a:lnTo>
                    <a:pt x="1348" y="396"/>
                  </a:lnTo>
                  <a:lnTo>
                    <a:pt x="1348" y="396"/>
                  </a:lnTo>
                  <a:lnTo>
                    <a:pt x="1349" y="396"/>
                  </a:lnTo>
                  <a:lnTo>
                    <a:pt x="1349" y="396"/>
                  </a:lnTo>
                  <a:lnTo>
                    <a:pt x="1350" y="396"/>
                  </a:lnTo>
                  <a:lnTo>
                    <a:pt x="1350" y="396"/>
                  </a:lnTo>
                  <a:lnTo>
                    <a:pt x="1351" y="396"/>
                  </a:lnTo>
                  <a:lnTo>
                    <a:pt x="1351" y="397"/>
                  </a:lnTo>
                  <a:lnTo>
                    <a:pt x="1352" y="397"/>
                  </a:lnTo>
                  <a:lnTo>
                    <a:pt x="1352" y="397"/>
                  </a:lnTo>
                  <a:lnTo>
                    <a:pt x="1353" y="397"/>
                  </a:lnTo>
                  <a:lnTo>
                    <a:pt x="1353" y="397"/>
                  </a:lnTo>
                  <a:lnTo>
                    <a:pt x="1354" y="397"/>
                  </a:lnTo>
                  <a:lnTo>
                    <a:pt x="1354" y="397"/>
                  </a:lnTo>
                  <a:lnTo>
                    <a:pt x="1355" y="398"/>
                  </a:lnTo>
                  <a:lnTo>
                    <a:pt x="1355" y="398"/>
                  </a:lnTo>
                  <a:lnTo>
                    <a:pt x="1356" y="398"/>
                  </a:lnTo>
                  <a:lnTo>
                    <a:pt x="1356" y="398"/>
                  </a:lnTo>
                  <a:lnTo>
                    <a:pt x="1357" y="398"/>
                  </a:lnTo>
                  <a:lnTo>
                    <a:pt x="1357" y="398"/>
                  </a:lnTo>
                  <a:lnTo>
                    <a:pt x="1358" y="398"/>
                  </a:lnTo>
                  <a:lnTo>
                    <a:pt x="1358" y="399"/>
                  </a:lnTo>
                  <a:lnTo>
                    <a:pt x="1359" y="399"/>
                  </a:lnTo>
                  <a:lnTo>
                    <a:pt x="1359" y="399"/>
                  </a:lnTo>
                  <a:lnTo>
                    <a:pt x="1360" y="399"/>
                  </a:lnTo>
                  <a:lnTo>
                    <a:pt x="1360" y="399"/>
                  </a:lnTo>
                  <a:lnTo>
                    <a:pt x="1361" y="399"/>
                  </a:lnTo>
                  <a:lnTo>
                    <a:pt x="1361" y="399"/>
                  </a:lnTo>
                  <a:lnTo>
                    <a:pt x="1362" y="400"/>
                  </a:lnTo>
                  <a:lnTo>
                    <a:pt x="1362" y="400"/>
                  </a:lnTo>
                  <a:lnTo>
                    <a:pt x="1363" y="400"/>
                  </a:lnTo>
                  <a:lnTo>
                    <a:pt x="1363" y="400"/>
                  </a:lnTo>
                  <a:lnTo>
                    <a:pt x="1365" y="394"/>
                  </a:lnTo>
                  <a:lnTo>
                    <a:pt x="1365" y="394"/>
                  </a:lnTo>
                  <a:lnTo>
                    <a:pt x="1364" y="394"/>
                  </a:lnTo>
                  <a:lnTo>
                    <a:pt x="1364" y="393"/>
                  </a:lnTo>
                  <a:lnTo>
                    <a:pt x="1363" y="393"/>
                  </a:lnTo>
                  <a:lnTo>
                    <a:pt x="1363" y="393"/>
                  </a:lnTo>
                  <a:lnTo>
                    <a:pt x="1362" y="393"/>
                  </a:lnTo>
                  <a:lnTo>
                    <a:pt x="1362" y="393"/>
                  </a:lnTo>
                  <a:lnTo>
                    <a:pt x="1361" y="393"/>
                  </a:lnTo>
                  <a:lnTo>
                    <a:pt x="1361" y="393"/>
                  </a:lnTo>
                  <a:lnTo>
                    <a:pt x="1360" y="392"/>
                  </a:lnTo>
                  <a:lnTo>
                    <a:pt x="1360" y="392"/>
                  </a:lnTo>
                  <a:lnTo>
                    <a:pt x="1359" y="392"/>
                  </a:lnTo>
                  <a:lnTo>
                    <a:pt x="1359" y="392"/>
                  </a:lnTo>
                  <a:lnTo>
                    <a:pt x="1358" y="392"/>
                  </a:lnTo>
                  <a:lnTo>
                    <a:pt x="1358" y="392"/>
                  </a:lnTo>
                  <a:lnTo>
                    <a:pt x="1357" y="392"/>
                  </a:lnTo>
                  <a:lnTo>
                    <a:pt x="1357" y="391"/>
                  </a:lnTo>
                  <a:lnTo>
                    <a:pt x="1356" y="391"/>
                  </a:lnTo>
                  <a:lnTo>
                    <a:pt x="1355" y="391"/>
                  </a:lnTo>
                  <a:lnTo>
                    <a:pt x="1355" y="391"/>
                  </a:lnTo>
                  <a:lnTo>
                    <a:pt x="1354" y="391"/>
                  </a:lnTo>
                  <a:lnTo>
                    <a:pt x="1354" y="391"/>
                  </a:lnTo>
                  <a:lnTo>
                    <a:pt x="1353" y="391"/>
                  </a:lnTo>
                  <a:lnTo>
                    <a:pt x="1353" y="390"/>
                  </a:lnTo>
                  <a:lnTo>
                    <a:pt x="1352" y="390"/>
                  </a:lnTo>
                  <a:lnTo>
                    <a:pt x="1352" y="390"/>
                  </a:lnTo>
                  <a:lnTo>
                    <a:pt x="1351" y="390"/>
                  </a:lnTo>
                  <a:lnTo>
                    <a:pt x="1351" y="390"/>
                  </a:lnTo>
                  <a:lnTo>
                    <a:pt x="1350" y="390"/>
                  </a:lnTo>
                  <a:lnTo>
                    <a:pt x="1350" y="390"/>
                  </a:lnTo>
                  <a:lnTo>
                    <a:pt x="1350" y="389"/>
                  </a:lnTo>
                  <a:lnTo>
                    <a:pt x="1349" y="389"/>
                  </a:lnTo>
                  <a:lnTo>
                    <a:pt x="1348" y="389"/>
                  </a:lnTo>
                  <a:lnTo>
                    <a:pt x="1348" y="389"/>
                  </a:lnTo>
                  <a:lnTo>
                    <a:pt x="1347" y="389"/>
                  </a:lnTo>
                  <a:lnTo>
                    <a:pt x="1347" y="389"/>
                  </a:lnTo>
                  <a:lnTo>
                    <a:pt x="1346" y="389"/>
                  </a:lnTo>
                  <a:lnTo>
                    <a:pt x="1346" y="388"/>
                  </a:lnTo>
                  <a:lnTo>
                    <a:pt x="1345" y="388"/>
                  </a:lnTo>
                  <a:lnTo>
                    <a:pt x="1345" y="388"/>
                  </a:lnTo>
                  <a:lnTo>
                    <a:pt x="1344" y="388"/>
                  </a:lnTo>
                  <a:lnTo>
                    <a:pt x="1344" y="388"/>
                  </a:lnTo>
                  <a:lnTo>
                    <a:pt x="1344" y="387"/>
                  </a:lnTo>
                  <a:lnTo>
                    <a:pt x="1343" y="387"/>
                  </a:lnTo>
                  <a:lnTo>
                    <a:pt x="1342" y="387"/>
                  </a:lnTo>
                  <a:lnTo>
                    <a:pt x="1342" y="387"/>
                  </a:lnTo>
                  <a:lnTo>
                    <a:pt x="1342" y="387"/>
                  </a:lnTo>
                  <a:lnTo>
                    <a:pt x="1341" y="387"/>
                  </a:lnTo>
                  <a:lnTo>
                    <a:pt x="1341" y="387"/>
                  </a:lnTo>
                  <a:lnTo>
                    <a:pt x="1339" y="393"/>
                  </a:lnTo>
                  <a:close/>
                  <a:moveTo>
                    <a:pt x="1388" y="407"/>
                  </a:moveTo>
                  <a:lnTo>
                    <a:pt x="1389" y="407"/>
                  </a:lnTo>
                  <a:lnTo>
                    <a:pt x="1389" y="407"/>
                  </a:lnTo>
                  <a:lnTo>
                    <a:pt x="1390" y="408"/>
                  </a:lnTo>
                  <a:lnTo>
                    <a:pt x="1390" y="408"/>
                  </a:lnTo>
                  <a:lnTo>
                    <a:pt x="1391" y="408"/>
                  </a:lnTo>
                  <a:lnTo>
                    <a:pt x="1391" y="408"/>
                  </a:lnTo>
                  <a:lnTo>
                    <a:pt x="1392" y="408"/>
                  </a:lnTo>
                  <a:lnTo>
                    <a:pt x="1392" y="408"/>
                  </a:lnTo>
                  <a:lnTo>
                    <a:pt x="1393" y="408"/>
                  </a:lnTo>
                  <a:lnTo>
                    <a:pt x="1393" y="409"/>
                  </a:lnTo>
                  <a:lnTo>
                    <a:pt x="1394" y="409"/>
                  </a:lnTo>
                  <a:lnTo>
                    <a:pt x="1394" y="409"/>
                  </a:lnTo>
                  <a:lnTo>
                    <a:pt x="1395" y="409"/>
                  </a:lnTo>
                  <a:lnTo>
                    <a:pt x="1395" y="409"/>
                  </a:lnTo>
                  <a:lnTo>
                    <a:pt x="1396" y="409"/>
                  </a:lnTo>
                  <a:lnTo>
                    <a:pt x="1396" y="409"/>
                  </a:lnTo>
                  <a:lnTo>
                    <a:pt x="1397" y="410"/>
                  </a:lnTo>
                  <a:lnTo>
                    <a:pt x="1397" y="410"/>
                  </a:lnTo>
                  <a:lnTo>
                    <a:pt x="1398" y="410"/>
                  </a:lnTo>
                  <a:lnTo>
                    <a:pt x="1398" y="410"/>
                  </a:lnTo>
                  <a:lnTo>
                    <a:pt x="1399" y="410"/>
                  </a:lnTo>
                  <a:lnTo>
                    <a:pt x="1399" y="410"/>
                  </a:lnTo>
                  <a:lnTo>
                    <a:pt x="1401" y="404"/>
                  </a:lnTo>
                  <a:lnTo>
                    <a:pt x="1400" y="404"/>
                  </a:lnTo>
                  <a:lnTo>
                    <a:pt x="1400" y="404"/>
                  </a:lnTo>
                  <a:lnTo>
                    <a:pt x="1399" y="404"/>
                  </a:lnTo>
                  <a:lnTo>
                    <a:pt x="1399" y="404"/>
                  </a:lnTo>
                  <a:lnTo>
                    <a:pt x="1399" y="403"/>
                  </a:lnTo>
                  <a:lnTo>
                    <a:pt x="1398" y="403"/>
                  </a:lnTo>
                  <a:lnTo>
                    <a:pt x="1397" y="403"/>
                  </a:lnTo>
                  <a:lnTo>
                    <a:pt x="1397" y="403"/>
                  </a:lnTo>
                  <a:lnTo>
                    <a:pt x="1396" y="403"/>
                  </a:lnTo>
                  <a:lnTo>
                    <a:pt x="1396" y="403"/>
                  </a:lnTo>
                  <a:lnTo>
                    <a:pt x="1395" y="403"/>
                  </a:lnTo>
                  <a:lnTo>
                    <a:pt x="1395" y="402"/>
                  </a:lnTo>
                  <a:lnTo>
                    <a:pt x="1394" y="402"/>
                  </a:lnTo>
                  <a:lnTo>
                    <a:pt x="1394" y="402"/>
                  </a:lnTo>
                  <a:lnTo>
                    <a:pt x="1393" y="402"/>
                  </a:lnTo>
                  <a:lnTo>
                    <a:pt x="1393" y="402"/>
                  </a:lnTo>
                  <a:lnTo>
                    <a:pt x="1393" y="402"/>
                  </a:lnTo>
                  <a:lnTo>
                    <a:pt x="1392" y="402"/>
                  </a:lnTo>
                  <a:lnTo>
                    <a:pt x="1392" y="401"/>
                  </a:lnTo>
                  <a:lnTo>
                    <a:pt x="1391" y="401"/>
                  </a:lnTo>
                  <a:lnTo>
                    <a:pt x="1391" y="401"/>
                  </a:lnTo>
                  <a:lnTo>
                    <a:pt x="1390" y="401"/>
                  </a:lnTo>
                  <a:lnTo>
                    <a:pt x="1388" y="407"/>
                  </a:lnTo>
                  <a:close/>
                  <a:moveTo>
                    <a:pt x="0" y="6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8" y="8"/>
                  </a:lnTo>
                  <a:lnTo>
                    <a:pt x="8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5" y="13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938055" y="1320579"/>
              <a:ext cx="2765076" cy="1365470"/>
              <a:chOff x="4344758" y="1456395"/>
              <a:chExt cx="2213540" cy="1097893"/>
            </a:xfrm>
          </p:grpSpPr>
          <p:sp>
            <p:nvSpPr>
              <p:cNvPr id="190" name="Rectangle 189"/>
              <p:cNvSpPr/>
              <p:nvPr/>
            </p:nvSpPr>
            <p:spPr>
              <a:xfrm flipV="1">
                <a:off x="4346259" y="1456395"/>
                <a:ext cx="2212039" cy="109728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1" name="Group 190"/>
              <p:cNvGrpSpPr/>
              <p:nvPr/>
            </p:nvGrpSpPr>
            <p:grpSpPr>
              <a:xfrm flipV="1">
                <a:off x="4344758" y="1674177"/>
                <a:ext cx="45720" cy="659606"/>
                <a:chOff x="4344758" y="1676400"/>
                <a:chExt cx="45720" cy="659606"/>
              </a:xfrm>
            </p:grpSpPr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4344758" y="1676400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4344758" y="189785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>
                  <a:off x="4344758" y="2114550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4344758" y="2336006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/>
            </p:nvGrpSpPr>
            <p:grpSpPr>
              <a:xfrm flipV="1">
                <a:off x="4888941" y="1458437"/>
                <a:ext cx="1109662" cy="45720"/>
                <a:chOff x="4887753" y="2506027"/>
                <a:chExt cx="1109662" cy="45720"/>
              </a:xfrm>
            </p:grpSpPr>
            <p:cxnSp>
              <p:nvCxnSpPr>
                <p:cNvPr id="202" name="Straight Connector 201"/>
                <p:cNvCxnSpPr/>
                <p:nvPr/>
              </p:nvCxnSpPr>
              <p:spPr>
                <a:xfrm rot="5400000">
                  <a:off x="4864893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/>
                <p:cNvCxnSpPr/>
                <p:nvPr/>
              </p:nvCxnSpPr>
              <p:spPr>
                <a:xfrm rot="5400000">
                  <a:off x="5419724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/>
              </p:nvCxnSpPr>
              <p:spPr>
                <a:xfrm rot="5400000">
                  <a:off x="5974555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/>
            </p:nvGrpSpPr>
            <p:grpSpPr>
              <a:xfrm flipV="1">
                <a:off x="4888941" y="2508568"/>
                <a:ext cx="1109662" cy="45720"/>
                <a:chOff x="4887753" y="2506027"/>
                <a:chExt cx="1109662" cy="45720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 rot="5400000">
                  <a:off x="4864893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 rot="5400000">
                  <a:off x="5419724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 rot="5400000">
                  <a:off x="5974555" y="252888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 flipV="1">
                <a:off x="6506765" y="1674177"/>
                <a:ext cx="45720" cy="659606"/>
                <a:chOff x="4332684" y="1676400"/>
                <a:chExt cx="45720" cy="65960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4332684" y="1676400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4332684" y="1897857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4332684" y="2114550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4332684" y="2336006"/>
                  <a:ext cx="4572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2" name="Rectangle 180"/>
            <p:cNvSpPr>
              <a:spLocks noChangeArrowheads="1"/>
            </p:cNvSpPr>
            <p:nvPr/>
          </p:nvSpPr>
          <p:spPr bwMode="auto">
            <a:xfrm rot="16200000">
              <a:off x="464189" y="1864280"/>
              <a:ext cx="51865" cy="248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n-US" alt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3" name="Rectangle 153"/>
            <p:cNvSpPr>
              <a:spLocks noChangeArrowheads="1"/>
            </p:cNvSpPr>
            <p:nvPr/>
          </p:nvSpPr>
          <p:spPr bwMode="auto">
            <a:xfrm rot="16200000">
              <a:off x="140707" y="1895395"/>
              <a:ext cx="705927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Time (</a:t>
              </a:r>
              <a:r>
                <a:rPr lang="en-US" altLang="en-US" sz="1200" b="1" dirty="0" err="1" smtClean="0">
                  <a:solidFill>
                    <a:srgbClr val="262626"/>
                  </a:solidFill>
                </a:rPr>
                <a:t>ps</a:t>
              </a:r>
              <a:r>
                <a:rPr lang="en-US" altLang="en-US" sz="1200" b="1" dirty="0" smtClean="0">
                  <a:solidFill>
                    <a:srgbClr val="262626"/>
                  </a:solidFill>
                </a:rPr>
                <a:t>)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4" name="Rectangle 153"/>
            <p:cNvSpPr>
              <a:spLocks noChangeArrowheads="1"/>
            </p:cNvSpPr>
            <p:nvPr/>
          </p:nvSpPr>
          <p:spPr bwMode="auto">
            <a:xfrm>
              <a:off x="688385" y="1188477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5" name="Rectangle 153"/>
            <p:cNvSpPr>
              <a:spLocks noChangeArrowheads="1"/>
            </p:cNvSpPr>
            <p:nvPr/>
          </p:nvSpPr>
          <p:spPr bwMode="auto">
            <a:xfrm>
              <a:off x="730277" y="1461292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6" name="Rectangle 153"/>
            <p:cNvSpPr>
              <a:spLocks noChangeArrowheads="1"/>
            </p:cNvSpPr>
            <p:nvPr/>
          </p:nvSpPr>
          <p:spPr bwMode="auto">
            <a:xfrm>
              <a:off x="730277" y="1734340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7" name="Rectangle 153"/>
            <p:cNvSpPr>
              <a:spLocks noChangeArrowheads="1"/>
            </p:cNvSpPr>
            <p:nvPr/>
          </p:nvSpPr>
          <p:spPr bwMode="auto">
            <a:xfrm>
              <a:off x="666443" y="2008649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8" name="Rectangle 153"/>
            <p:cNvSpPr>
              <a:spLocks noChangeArrowheads="1"/>
            </p:cNvSpPr>
            <p:nvPr/>
          </p:nvSpPr>
          <p:spPr bwMode="auto">
            <a:xfrm>
              <a:off x="666443" y="2284945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262626"/>
                  </a:solidFill>
                </a:rPr>
                <a:t>1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9" name="Rectangle 153"/>
            <p:cNvSpPr>
              <a:spLocks noChangeArrowheads="1"/>
            </p:cNvSpPr>
            <p:nvPr/>
          </p:nvSpPr>
          <p:spPr bwMode="auto">
            <a:xfrm>
              <a:off x="666443" y="2556380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20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0" name="TextBox 529"/>
                <p:cNvSpPr txBox="1"/>
                <p:nvPr/>
              </p:nvSpPr>
              <p:spPr>
                <a:xfrm>
                  <a:off x="966114" y="1437618"/>
                  <a:ext cx="200656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= −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𝟗𝟐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𝟏𝟑</m:t>
                        </m:r>
                        <m:r>
                          <a:rPr lang="en-US" sz="1300" b="1" i="1" dirty="0" smtClean="0">
                            <a:ln>
                              <a:noFill/>
                            </a:ln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300" b="1" dirty="0">
                    <a:ln>
                      <a:noFill/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30" name="TextBox 5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14" y="1437618"/>
                  <a:ext cx="2006569" cy="30276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1" name="TextBox 530"/>
                <p:cNvSpPr txBox="1"/>
                <p:nvPr/>
              </p:nvSpPr>
              <p:spPr>
                <a:xfrm>
                  <a:off x="1823024" y="1022913"/>
                  <a:ext cx="103903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≈−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𝟑𝟏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</a:t>
                  </a:r>
                  <a:endPara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1" name="TextBox 5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24" y="1022913"/>
                  <a:ext cx="1039039" cy="30276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5" name="Group 544"/>
          <p:cNvGrpSpPr/>
          <p:nvPr/>
        </p:nvGrpSpPr>
        <p:grpSpPr>
          <a:xfrm>
            <a:off x="4577878" y="887388"/>
            <a:ext cx="3181743" cy="1682072"/>
            <a:chOff x="5644089" y="1031876"/>
            <a:chExt cx="3294700" cy="1741786"/>
          </a:xfrm>
        </p:grpSpPr>
        <p:grpSp>
          <p:nvGrpSpPr>
            <p:cNvPr id="501" name="Group 500"/>
            <p:cNvGrpSpPr/>
            <p:nvPr/>
          </p:nvGrpSpPr>
          <p:grpSpPr>
            <a:xfrm flipV="1">
              <a:off x="6173713" y="1315317"/>
              <a:ext cx="2765076" cy="1363374"/>
              <a:chOff x="3948207" y="1461995"/>
              <a:chExt cx="2130425" cy="638458"/>
            </a:xfrm>
          </p:grpSpPr>
          <p:pic>
            <p:nvPicPr>
              <p:cNvPr id="350" name="Picture 8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07" b="10561"/>
              <a:stretch/>
            </p:blipFill>
            <p:spPr bwMode="auto">
              <a:xfrm>
                <a:off x="3949794" y="1461995"/>
                <a:ext cx="2128838" cy="638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1" name="Freeform 10"/>
              <p:cNvSpPr>
                <a:spLocks/>
              </p:cNvSpPr>
              <p:nvPr/>
            </p:nvSpPr>
            <p:spPr bwMode="auto">
              <a:xfrm>
                <a:off x="4383182" y="1744663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11"/>
              <p:cNvSpPr>
                <a:spLocks/>
              </p:cNvSpPr>
              <p:nvPr/>
            </p:nvSpPr>
            <p:spPr bwMode="auto">
              <a:xfrm>
                <a:off x="4403819" y="174783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12"/>
              <p:cNvSpPr>
                <a:spLocks/>
              </p:cNvSpPr>
              <p:nvPr/>
            </p:nvSpPr>
            <p:spPr bwMode="auto">
              <a:xfrm>
                <a:off x="4418107" y="17430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13"/>
              <p:cNvSpPr>
                <a:spLocks/>
              </p:cNvSpPr>
              <p:nvPr/>
            </p:nvSpPr>
            <p:spPr bwMode="auto">
              <a:xfrm>
                <a:off x="4432394" y="1752600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14"/>
              <p:cNvSpPr>
                <a:spLocks/>
              </p:cNvSpPr>
              <p:nvPr/>
            </p:nvSpPr>
            <p:spPr bwMode="auto">
              <a:xfrm>
                <a:off x="4446682" y="17557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15"/>
              <p:cNvSpPr>
                <a:spLocks/>
              </p:cNvSpPr>
              <p:nvPr/>
            </p:nvSpPr>
            <p:spPr bwMode="auto">
              <a:xfrm>
                <a:off x="4462557" y="175577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16"/>
              <p:cNvSpPr>
                <a:spLocks/>
              </p:cNvSpPr>
              <p:nvPr/>
            </p:nvSpPr>
            <p:spPr bwMode="auto">
              <a:xfrm>
                <a:off x="4476844" y="176053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17"/>
              <p:cNvSpPr>
                <a:spLocks/>
              </p:cNvSpPr>
              <p:nvPr/>
            </p:nvSpPr>
            <p:spPr bwMode="auto">
              <a:xfrm>
                <a:off x="4491132" y="17668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18"/>
              <p:cNvSpPr>
                <a:spLocks/>
              </p:cNvSpPr>
              <p:nvPr/>
            </p:nvSpPr>
            <p:spPr bwMode="auto">
              <a:xfrm>
                <a:off x="4507007" y="17668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19"/>
              <p:cNvSpPr>
                <a:spLocks/>
              </p:cNvSpPr>
              <p:nvPr/>
            </p:nvSpPr>
            <p:spPr bwMode="auto">
              <a:xfrm>
                <a:off x="4521294" y="17668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20"/>
              <p:cNvSpPr>
                <a:spLocks/>
              </p:cNvSpPr>
              <p:nvPr/>
            </p:nvSpPr>
            <p:spPr bwMode="auto">
              <a:xfrm>
                <a:off x="4535582" y="176847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21"/>
              <p:cNvSpPr>
                <a:spLocks/>
              </p:cNvSpPr>
              <p:nvPr/>
            </p:nvSpPr>
            <p:spPr bwMode="auto">
              <a:xfrm>
                <a:off x="4554632" y="17716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22"/>
              <p:cNvSpPr>
                <a:spLocks/>
              </p:cNvSpPr>
              <p:nvPr/>
            </p:nvSpPr>
            <p:spPr bwMode="auto">
              <a:xfrm>
                <a:off x="4570507" y="17795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23"/>
              <p:cNvSpPr>
                <a:spLocks/>
              </p:cNvSpPr>
              <p:nvPr/>
            </p:nvSpPr>
            <p:spPr bwMode="auto">
              <a:xfrm>
                <a:off x="4584794" y="17748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24"/>
              <p:cNvSpPr>
                <a:spLocks/>
              </p:cNvSpPr>
              <p:nvPr/>
            </p:nvSpPr>
            <p:spPr bwMode="auto">
              <a:xfrm>
                <a:off x="4599082" y="17748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25"/>
              <p:cNvSpPr>
                <a:spLocks/>
              </p:cNvSpPr>
              <p:nvPr/>
            </p:nvSpPr>
            <p:spPr bwMode="auto">
              <a:xfrm>
                <a:off x="4614957" y="1776413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26"/>
              <p:cNvSpPr>
                <a:spLocks/>
              </p:cNvSpPr>
              <p:nvPr/>
            </p:nvSpPr>
            <p:spPr bwMode="auto">
              <a:xfrm>
                <a:off x="4629244" y="176847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8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8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27"/>
              <p:cNvSpPr>
                <a:spLocks/>
              </p:cNvSpPr>
              <p:nvPr/>
            </p:nvSpPr>
            <p:spPr bwMode="auto">
              <a:xfrm>
                <a:off x="4643532" y="17716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28"/>
              <p:cNvSpPr>
                <a:spLocks/>
              </p:cNvSpPr>
              <p:nvPr/>
            </p:nvSpPr>
            <p:spPr bwMode="auto">
              <a:xfrm>
                <a:off x="4657819" y="17748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29"/>
              <p:cNvSpPr>
                <a:spLocks/>
              </p:cNvSpPr>
              <p:nvPr/>
            </p:nvSpPr>
            <p:spPr bwMode="auto">
              <a:xfrm>
                <a:off x="4673694" y="17748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30"/>
              <p:cNvSpPr>
                <a:spLocks/>
              </p:cNvSpPr>
              <p:nvPr/>
            </p:nvSpPr>
            <p:spPr bwMode="auto">
              <a:xfrm>
                <a:off x="4687982" y="1776413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31"/>
              <p:cNvSpPr>
                <a:spLocks/>
              </p:cNvSpPr>
              <p:nvPr/>
            </p:nvSpPr>
            <p:spPr bwMode="auto">
              <a:xfrm>
                <a:off x="4707032" y="1781175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32"/>
              <p:cNvSpPr>
                <a:spLocks/>
              </p:cNvSpPr>
              <p:nvPr/>
            </p:nvSpPr>
            <p:spPr bwMode="auto">
              <a:xfrm>
                <a:off x="4722907" y="17795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33"/>
              <p:cNvSpPr>
                <a:spLocks/>
              </p:cNvSpPr>
              <p:nvPr/>
            </p:nvSpPr>
            <p:spPr bwMode="auto">
              <a:xfrm>
                <a:off x="4737194" y="17875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34"/>
              <p:cNvSpPr>
                <a:spLocks/>
              </p:cNvSpPr>
              <p:nvPr/>
            </p:nvSpPr>
            <p:spPr bwMode="auto">
              <a:xfrm>
                <a:off x="4751482" y="179228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35"/>
              <p:cNvSpPr>
                <a:spLocks/>
              </p:cNvSpPr>
              <p:nvPr/>
            </p:nvSpPr>
            <p:spPr bwMode="auto">
              <a:xfrm>
                <a:off x="4765769" y="1781175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36"/>
              <p:cNvSpPr>
                <a:spLocks/>
              </p:cNvSpPr>
              <p:nvPr/>
            </p:nvSpPr>
            <p:spPr bwMode="auto">
              <a:xfrm>
                <a:off x="4781644" y="17875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37"/>
              <p:cNvSpPr>
                <a:spLocks/>
              </p:cNvSpPr>
              <p:nvPr/>
            </p:nvSpPr>
            <p:spPr bwMode="auto">
              <a:xfrm>
                <a:off x="4795932" y="1789113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38"/>
              <p:cNvSpPr>
                <a:spLocks/>
              </p:cNvSpPr>
              <p:nvPr/>
            </p:nvSpPr>
            <p:spPr bwMode="auto">
              <a:xfrm>
                <a:off x="4810219" y="1789113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39"/>
              <p:cNvSpPr>
                <a:spLocks/>
              </p:cNvSpPr>
              <p:nvPr/>
            </p:nvSpPr>
            <p:spPr bwMode="auto">
              <a:xfrm>
                <a:off x="4824507" y="1797050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40"/>
              <p:cNvSpPr>
                <a:spLocks/>
              </p:cNvSpPr>
              <p:nvPr/>
            </p:nvSpPr>
            <p:spPr bwMode="auto">
              <a:xfrm>
                <a:off x="4840382" y="18034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41"/>
              <p:cNvSpPr>
                <a:spLocks/>
              </p:cNvSpPr>
              <p:nvPr/>
            </p:nvSpPr>
            <p:spPr bwMode="auto">
              <a:xfrm>
                <a:off x="4859432" y="1808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42"/>
              <p:cNvSpPr>
                <a:spLocks/>
              </p:cNvSpPr>
              <p:nvPr/>
            </p:nvSpPr>
            <p:spPr bwMode="auto">
              <a:xfrm>
                <a:off x="4873719" y="18034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43"/>
              <p:cNvSpPr>
                <a:spLocks/>
              </p:cNvSpPr>
              <p:nvPr/>
            </p:nvSpPr>
            <p:spPr bwMode="auto">
              <a:xfrm>
                <a:off x="4889594" y="18002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44"/>
              <p:cNvSpPr>
                <a:spLocks/>
              </p:cNvSpPr>
              <p:nvPr/>
            </p:nvSpPr>
            <p:spPr bwMode="auto">
              <a:xfrm>
                <a:off x="4903882" y="180498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45"/>
              <p:cNvSpPr>
                <a:spLocks/>
              </p:cNvSpPr>
              <p:nvPr/>
            </p:nvSpPr>
            <p:spPr bwMode="auto">
              <a:xfrm>
                <a:off x="4918169" y="181133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46"/>
              <p:cNvSpPr>
                <a:spLocks/>
              </p:cNvSpPr>
              <p:nvPr/>
            </p:nvSpPr>
            <p:spPr bwMode="auto">
              <a:xfrm>
                <a:off x="4932457" y="18192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47"/>
              <p:cNvSpPr>
                <a:spLocks/>
              </p:cNvSpPr>
              <p:nvPr/>
            </p:nvSpPr>
            <p:spPr bwMode="auto">
              <a:xfrm>
                <a:off x="4948332" y="18161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48"/>
              <p:cNvSpPr>
                <a:spLocks/>
              </p:cNvSpPr>
              <p:nvPr/>
            </p:nvSpPr>
            <p:spPr bwMode="auto">
              <a:xfrm>
                <a:off x="4962619" y="1808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49"/>
              <p:cNvSpPr>
                <a:spLocks/>
              </p:cNvSpPr>
              <p:nvPr/>
            </p:nvSpPr>
            <p:spPr bwMode="auto">
              <a:xfrm>
                <a:off x="4976907" y="1820863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50"/>
              <p:cNvSpPr>
                <a:spLocks/>
              </p:cNvSpPr>
              <p:nvPr/>
            </p:nvSpPr>
            <p:spPr bwMode="auto">
              <a:xfrm>
                <a:off x="4992782" y="1812925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51"/>
              <p:cNvSpPr>
                <a:spLocks/>
              </p:cNvSpPr>
              <p:nvPr/>
            </p:nvSpPr>
            <p:spPr bwMode="auto">
              <a:xfrm>
                <a:off x="5011832" y="1808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52"/>
              <p:cNvSpPr>
                <a:spLocks/>
              </p:cNvSpPr>
              <p:nvPr/>
            </p:nvSpPr>
            <p:spPr bwMode="auto">
              <a:xfrm>
                <a:off x="5026119" y="1808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53"/>
              <p:cNvSpPr>
                <a:spLocks/>
              </p:cNvSpPr>
              <p:nvPr/>
            </p:nvSpPr>
            <p:spPr bwMode="auto">
              <a:xfrm>
                <a:off x="5040407" y="181292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54"/>
              <p:cNvSpPr>
                <a:spLocks/>
              </p:cNvSpPr>
              <p:nvPr/>
            </p:nvSpPr>
            <p:spPr bwMode="auto">
              <a:xfrm>
                <a:off x="5056282" y="181927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55"/>
              <p:cNvSpPr>
                <a:spLocks/>
              </p:cNvSpPr>
              <p:nvPr/>
            </p:nvSpPr>
            <p:spPr bwMode="auto">
              <a:xfrm>
                <a:off x="5070569" y="181292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56"/>
              <p:cNvSpPr>
                <a:spLocks/>
              </p:cNvSpPr>
              <p:nvPr/>
            </p:nvSpPr>
            <p:spPr bwMode="auto">
              <a:xfrm>
                <a:off x="5084857" y="1825625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57"/>
              <p:cNvSpPr>
                <a:spLocks/>
              </p:cNvSpPr>
              <p:nvPr/>
            </p:nvSpPr>
            <p:spPr bwMode="auto">
              <a:xfrm>
                <a:off x="5100732" y="1833563"/>
                <a:ext cx="38100" cy="20637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1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1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58"/>
              <p:cNvSpPr>
                <a:spLocks/>
              </p:cNvSpPr>
              <p:nvPr/>
            </p:nvSpPr>
            <p:spPr bwMode="auto">
              <a:xfrm>
                <a:off x="5115019" y="1825625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59"/>
              <p:cNvSpPr>
                <a:spLocks/>
              </p:cNvSpPr>
              <p:nvPr/>
            </p:nvSpPr>
            <p:spPr bwMode="auto">
              <a:xfrm>
                <a:off x="5129307" y="1828800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60"/>
              <p:cNvSpPr>
                <a:spLocks/>
              </p:cNvSpPr>
              <p:nvPr/>
            </p:nvSpPr>
            <p:spPr bwMode="auto">
              <a:xfrm>
                <a:off x="5143594" y="1828800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61"/>
              <p:cNvSpPr>
                <a:spLocks/>
              </p:cNvSpPr>
              <p:nvPr/>
            </p:nvSpPr>
            <p:spPr bwMode="auto">
              <a:xfrm>
                <a:off x="5164232" y="1820863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62"/>
              <p:cNvSpPr>
                <a:spLocks/>
              </p:cNvSpPr>
              <p:nvPr/>
            </p:nvSpPr>
            <p:spPr bwMode="auto">
              <a:xfrm>
                <a:off x="5178519" y="18161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63"/>
              <p:cNvSpPr>
                <a:spLocks/>
              </p:cNvSpPr>
              <p:nvPr/>
            </p:nvSpPr>
            <p:spPr bwMode="auto">
              <a:xfrm>
                <a:off x="5192807" y="18161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64"/>
              <p:cNvSpPr>
                <a:spLocks/>
              </p:cNvSpPr>
              <p:nvPr/>
            </p:nvSpPr>
            <p:spPr bwMode="auto">
              <a:xfrm>
                <a:off x="5208682" y="1836738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65"/>
              <p:cNvSpPr>
                <a:spLocks/>
              </p:cNvSpPr>
              <p:nvPr/>
            </p:nvSpPr>
            <p:spPr bwMode="auto">
              <a:xfrm>
                <a:off x="5222969" y="1841500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66"/>
              <p:cNvSpPr>
                <a:spLocks/>
              </p:cNvSpPr>
              <p:nvPr/>
            </p:nvSpPr>
            <p:spPr bwMode="auto">
              <a:xfrm>
                <a:off x="5237257" y="1841500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67"/>
              <p:cNvSpPr>
                <a:spLocks/>
              </p:cNvSpPr>
              <p:nvPr/>
            </p:nvSpPr>
            <p:spPr bwMode="auto">
              <a:xfrm>
                <a:off x="5251544" y="185737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68"/>
              <p:cNvSpPr>
                <a:spLocks/>
              </p:cNvSpPr>
              <p:nvPr/>
            </p:nvSpPr>
            <p:spPr bwMode="auto">
              <a:xfrm>
                <a:off x="5267419" y="18557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69"/>
              <p:cNvSpPr>
                <a:spLocks/>
              </p:cNvSpPr>
              <p:nvPr/>
            </p:nvSpPr>
            <p:spPr bwMode="auto">
              <a:xfrm>
                <a:off x="5281707" y="1857375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70"/>
              <p:cNvSpPr>
                <a:spLocks/>
              </p:cNvSpPr>
              <p:nvPr/>
            </p:nvSpPr>
            <p:spPr bwMode="auto">
              <a:xfrm>
                <a:off x="5295994" y="18478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71"/>
              <p:cNvSpPr>
                <a:spLocks/>
              </p:cNvSpPr>
              <p:nvPr/>
            </p:nvSpPr>
            <p:spPr bwMode="auto">
              <a:xfrm>
                <a:off x="5316632" y="1849438"/>
                <a:ext cx="38100" cy="20637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72"/>
              <p:cNvSpPr>
                <a:spLocks/>
              </p:cNvSpPr>
              <p:nvPr/>
            </p:nvSpPr>
            <p:spPr bwMode="auto">
              <a:xfrm>
                <a:off x="5330919" y="1863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73"/>
              <p:cNvSpPr>
                <a:spLocks/>
              </p:cNvSpPr>
              <p:nvPr/>
            </p:nvSpPr>
            <p:spPr bwMode="auto">
              <a:xfrm>
                <a:off x="5345207" y="1849438"/>
                <a:ext cx="39688" cy="20637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74"/>
              <p:cNvSpPr>
                <a:spLocks/>
              </p:cNvSpPr>
              <p:nvPr/>
            </p:nvSpPr>
            <p:spPr bwMode="auto">
              <a:xfrm>
                <a:off x="5359494" y="18605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75"/>
              <p:cNvSpPr>
                <a:spLocks/>
              </p:cNvSpPr>
              <p:nvPr/>
            </p:nvSpPr>
            <p:spPr bwMode="auto">
              <a:xfrm>
                <a:off x="5375369" y="1865313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76"/>
              <p:cNvSpPr>
                <a:spLocks/>
              </p:cNvSpPr>
              <p:nvPr/>
            </p:nvSpPr>
            <p:spPr bwMode="auto">
              <a:xfrm>
                <a:off x="5389657" y="18605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77"/>
              <p:cNvSpPr>
                <a:spLocks/>
              </p:cNvSpPr>
              <p:nvPr/>
            </p:nvSpPr>
            <p:spPr bwMode="auto">
              <a:xfrm>
                <a:off x="5403944" y="1865313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78"/>
              <p:cNvSpPr>
                <a:spLocks/>
              </p:cNvSpPr>
              <p:nvPr/>
            </p:nvSpPr>
            <p:spPr bwMode="auto">
              <a:xfrm>
                <a:off x="5418232" y="1865313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79"/>
              <p:cNvSpPr>
                <a:spLocks/>
              </p:cNvSpPr>
              <p:nvPr/>
            </p:nvSpPr>
            <p:spPr bwMode="auto">
              <a:xfrm>
                <a:off x="5434107" y="18684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80"/>
              <p:cNvSpPr>
                <a:spLocks/>
              </p:cNvSpPr>
              <p:nvPr/>
            </p:nvSpPr>
            <p:spPr bwMode="auto">
              <a:xfrm>
                <a:off x="5448394" y="18764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81"/>
              <p:cNvSpPr>
                <a:spLocks/>
              </p:cNvSpPr>
              <p:nvPr/>
            </p:nvSpPr>
            <p:spPr bwMode="auto">
              <a:xfrm>
                <a:off x="5467444" y="18684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82"/>
              <p:cNvSpPr>
                <a:spLocks/>
              </p:cNvSpPr>
              <p:nvPr/>
            </p:nvSpPr>
            <p:spPr bwMode="auto">
              <a:xfrm>
                <a:off x="5483319" y="1881188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83"/>
              <p:cNvSpPr>
                <a:spLocks/>
              </p:cNvSpPr>
              <p:nvPr/>
            </p:nvSpPr>
            <p:spPr bwMode="auto">
              <a:xfrm>
                <a:off x="5497607" y="18716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84"/>
              <p:cNvSpPr>
                <a:spLocks/>
              </p:cNvSpPr>
              <p:nvPr/>
            </p:nvSpPr>
            <p:spPr bwMode="auto">
              <a:xfrm>
                <a:off x="5511894" y="188118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85"/>
              <p:cNvSpPr>
                <a:spLocks/>
              </p:cNvSpPr>
              <p:nvPr/>
            </p:nvSpPr>
            <p:spPr bwMode="auto">
              <a:xfrm>
                <a:off x="5526182" y="1881188"/>
                <a:ext cx="39688" cy="20637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86"/>
              <p:cNvSpPr>
                <a:spLocks/>
              </p:cNvSpPr>
              <p:nvPr/>
            </p:nvSpPr>
            <p:spPr bwMode="auto">
              <a:xfrm>
                <a:off x="5542057" y="1881188"/>
                <a:ext cx="38100" cy="20637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87"/>
              <p:cNvSpPr>
                <a:spLocks/>
              </p:cNvSpPr>
              <p:nvPr/>
            </p:nvSpPr>
            <p:spPr bwMode="auto">
              <a:xfrm>
                <a:off x="5556344" y="18764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88"/>
              <p:cNvSpPr>
                <a:spLocks noEditPoints="1"/>
              </p:cNvSpPr>
              <p:nvPr/>
            </p:nvSpPr>
            <p:spPr bwMode="auto">
              <a:xfrm>
                <a:off x="3948207" y="1701800"/>
                <a:ext cx="2114550" cy="246062"/>
              </a:xfrm>
              <a:custGeom>
                <a:avLst/>
                <a:gdLst>
                  <a:gd name="T0" fmla="*/ 70 w 1332"/>
                  <a:gd name="T1" fmla="*/ 11 h 155"/>
                  <a:gd name="T2" fmla="*/ 55 w 1332"/>
                  <a:gd name="T3" fmla="*/ 6 h 155"/>
                  <a:gd name="T4" fmla="*/ 113 w 1332"/>
                  <a:gd name="T5" fmla="*/ 16 h 155"/>
                  <a:gd name="T6" fmla="*/ 108 w 1332"/>
                  <a:gd name="T7" fmla="*/ 12 h 155"/>
                  <a:gd name="T8" fmla="*/ 157 w 1332"/>
                  <a:gd name="T9" fmla="*/ 21 h 155"/>
                  <a:gd name="T10" fmla="*/ 162 w 1332"/>
                  <a:gd name="T11" fmla="*/ 18 h 155"/>
                  <a:gd name="T12" fmla="*/ 200 w 1332"/>
                  <a:gd name="T13" fmla="*/ 26 h 155"/>
                  <a:gd name="T14" fmla="*/ 216 w 1332"/>
                  <a:gd name="T15" fmla="*/ 24 h 155"/>
                  <a:gd name="T16" fmla="*/ 243 w 1332"/>
                  <a:gd name="T17" fmla="*/ 31 h 155"/>
                  <a:gd name="T18" fmla="*/ 265 w 1332"/>
                  <a:gd name="T19" fmla="*/ 33 h 155"/>
                  <a:gd name="T20" fmla="*/ 247 w 1332"/>
                  <a:gd name="T21" fmla="*/ 28 h 155"/>
                  <a:gd name="T22" fmla="*/ 308 w 1332"/>
                  <a:gd name="T23" fmla="*/ 38 h 155"/>
                  <a:gd name="T24" fmla="*/ 301 w 1332"/>
                  <a:gd name="T25" fmla="*/ 34 h 155"/>
                  <a:gd name="T26" fmla="*/ 351 w 1332"/>
                  <a:gd name="T27" fmla="*/ 43 h 155"/>
                  <a:gd name="T28" fmla="*/ 355 w 1332"/>
                  <a:gd name="T29" fmla="*/ 40 h 155"/>
                  <a:gd name="T30" fmla="*/ 394 w 1332"/>
                  <a:gd name="T31" fmla="*/ 48 h 155"/>
                  <a:gd name="T32" fmla="*/ 408 w 1332"/>
                  <a:gd name="T33" fmla="*/ 46 h 155"/>
                  <a:gd name="T34" fmla="*/ 437 w 1332"/>
                  <a:gd name="T35" fmla="*/ 53 h 155"/>
                  <a:gd name="T36" fmla="*/ 459 w 1332"/>
                  <a:gd name="T37" fmla="*/ 56 h 155"/>
                  <a:gd name="T38" fmla="*/ 441 w 1332"/>
                  <a:gd name="T39" fmla="*/ 50 h 155"/>
                  <a:gd name="T40" fmla="*/ 501 w 1332"/>
                  <a:gd name="T41" fmla="*/ 60 h 155"/>
                  <a:gd name="T42" fmla="*/ 495 w 1332"/>
                  <a:gd name="T43" fmla="*/ 56 h 155"/>
                  <a:gd name="T44" fmla="*/ 543 w 1332"/>
                  <a:gd name="T45" fmla="*/ 65 h 155"/>
                  <a:gd name="T46" fmla="*/ 550 w 1332"/>
                  <a:gd name="T47" fmla="*/ 63 h 155"/>
                  <a:gd name="T48" fmla="*/ 585 w 1332"/>
                  <a:gd name="T49" fmla="*/ 70 h 155"/>
                  <a:gd name="T50" fmla="*/ 604 w 1332"/>
                  <a:gd name="T51" fmla="*/ 69 h 155"/>
                  <a:gd name="T52" fmla="*/ 582 w 1332"/>
                  <a:gd name="T53" fmla="*/ 66 h 155"/>
                  <a:gd name="T54" fmla="*/ 650 w 1332"/>
                  <a:gd name="T55" fmla="*/ 77 h 155"/>
                  <a:gd name="T56" fmla="*/ 637 w 1332"/>
                  <a:gd name="T57" fmla="*/ 72 h 155"/>
                  <a:gd name="T58" fmla="*/ 692 w 1332"/>
                  <a:gd name="T59" fmla="*/ 82 h 155"/>
                  <a:gd name="T60" fmla="*/ 692 w 1332"/>
                  <a:gd name="T61" fmla="*/ 79 h 155"/>
                  <a:gd name="T62" fmla="*/ 734 w 1332"/>
                  <a:gd name="T63" fmla="*/ 87 h 155"/>
                  <a:gd name="T64" fmla="*/ 746 w 1332"/>
                  <a:gd name="T65" fmla="*/ 85 h 155"/>
                  <a:gd name="T66" fmla="*/ 776 w 1332"/>
                  <a:gd name="T67" fmla="*/ 92 h 155"/>
                  <a:gd name="T68" fmla="*/ 798 w 1332"/>
                  <a:gd name="T69" fmla="*/ 94 h 155"/>
                  <a:gd name="T70" fmla="*/ 779 w 1332"/>
                  <a:gd name="T71" fmla="*/ 89 h 155"/>
                  <a:gd name="T72" fmla="*/ 840 w 1332"/>
                  <a:gd name="T73" fmla="*/ 99 h 155"/>
                  <a:gd name="T74" fmla="*/ 832 w 1332"/>
                  <a:gd name="T75" fmla="*/ 95 h 155"/>
                  <a:gd name="T76" fmla="*/ 883 w 1332"/>
                  <a:gd name="T77" fmla="*/ 104 h 155"/>
                  <a:gd name="T78" fmla="*/ 886 w 1332"/>
                  <a:gd name="T79" fmla="*/ 101 h 155"/>
                  <a:gd name="T80" fmla="*/ 926 w 1332"/>
                  <a:gd name="T81" fmla="*/ 109 h 155"/>
                  <a:gd name="T82" fmla="*/ 940 w 1332"/>
                  <a:gd name="T83" fmla="*/ 107 h 155"/>
                  <a:gd name="T84" fmla="*/ 970 w 1332"/>
                  <a:gd name="T85" fmla="*/ 114 h 155"/>
                  <a:gd name="T86" fmla="*/ 992 w 1332"/>
                  <a:gd name="T87" fmla="*/ 116 h 155"/>
                  <a:gd name="T88" fmla="*/ 971 w 1332"/>
                  <a:gd name="T89" fmla="*/ 111 h 155"/>
                  <a:gd name="T90" fmla="*/ 1035 w 1332"/>
                  <a:gd name="T91" fmla="*/ 121 h 155"/>
                  <a:gd name="T92" fmla="*/ 1025 w 1332"/>
                  <a:gd name="T93" fmla="*/ 117 h 155"/>
                  <a:gd name="T94" fmla="*/ 1078 w 1332"/>
                  <a:gd name="T95" fmla="*/ 126 h 155"/>
                  <a:gd name="T96" fmla="*/ 1079 w 1332"/>
                  <a:gd name="T97" fmla="*/ 123 h 155"/>
                  <a:gd name="T98" fmla="*/ 1121 w 1332"/>
                  <a:gd name="T99" fmla="*/ 131 h 155"/>
                  <a:gd name="T100" fmla="*/ 1132 w 1332"/>
                  <a:gd name="T101" fmla="*/ 129 h 155"/>
                  <a:gd name="T102" fmla="*/ 1164 w 1332"/>
                  <a:gd name="T103" fmla="*/ 136 h 155"/>
                  <a:gd name="T104" fmla="*/ 1186 w 1332"/>
                  <a:gd name="T105" fmla="*/ 135 h 155"/>
                  <a:gd name="T106" fmla="*/ 1164 w 1332"/>
                  <a:gd name="T107" fmla="*/ 132 h 155"/>
                  <a:gd name="T108" fmla="*/ 1229 w 1332"/>
                  <a:gd name="T109" fmla="*/ 143 h 155"/>
                  <a:gd name="T110" fmla="*/ 1218 w 1332"/>
                  <a:gd name="T111" fmla="*/ 139 h 155"/>
                  <a:gd name="T112" fmla="*/ 1272 w 1332"/>
                  <a:gd name="T113" fmla="*/ 148 h 155"/>
                  <a:gd name="T114" fmla="*/ 1271 w 1332"/>
                  <a:gd name="T115" fmla="*/ 145 h 155"/>
                  <a:gd name="T116" fmla="*/ 1315 w 1332"/>
                  <a:gd name="T117" fmla="*/ 153 h 155"/>
                  <a:gd name="T118" fmla="*/ 1325 w 1332"/>
                  <a:gd name="T119" fmla="*/ 151 h 155"/>
                  <a:gd name="T120" fmla="*/ 3 w 1332"/>
                  <a:gd name="T121" fmla="*/ 4 h 155"/>
                  <a:gd name="T122" fmla="*/ 25 w 1332"/>
                  <a:gd name="T123" fmla="*/ 3 h 155"/>
                  <a:gd name="T124" fmla="*/ 3 w 1332"/>
                  <a:gd name="T12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32" h="155">
                    <a:moveTo>
                      <a:pt x="49" y="9"/>
                    </a:moveTo>
                    <a:lnTo>
                      <a:pt x="49" y="9"/>
                    </a:lnTo>
                    <a:lnTo>
                      <a:pt x="50" y="9"/>
                    </a:lnTo>
                    <a:lnTo>
                      <a:pt x="50" y="9"/>
                    </a:lnTo>
                    <a:lnTo>
                      <a:pt x="51" y="9"/>
                    </a:lnTo>
                    <a:lnTo>
                      <a:pt x="51" y="9"/>
                    </a:lnTo>
                    <a:lnTo>
                      <a:pt x="52" y="9"/>
                    </a:lnTo>
                    <a:lnTo>
                      <a:pt x="52" y="9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5" y="9"/>
                    </a:lnTo>
                    <a:lnTo>
                      <a:pt x="55" y="9"/>
                    </a:lnTo>
                    <a:lnTo>
                      <a:pt x="55" y="10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0" y="10"/>
                    </a:lnTo>
                    <a:lnTo>
                      <a:pt x="60" y="10"/>
                    </a:lnTo>
                    <a:lnTo>
                      <a:pt x="61" y="10"/>
                    </a:lnTo>
                    <a:lnTo>
                      <a:pt x="61" y="10"/>
                    </a:lnTo>
                    <a:lnTo>
                      <a:pt x="62" y="10"/>
                    </a:lnTo>
                    <a:lnTo>
                      <a:pt x="62" y="10"/>
                    </a:lnTo>
                    <a:lnTo>
                      <a:pt x="63" y="10"/>
                    </a:lnTo>
                    <a:lnTo>
                      <a:pt x="63" y="10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5" y="11"/>
                    </a:lnTo>
                    <a:lnTo>
                      <a:pt x="65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7" y="11"/>
                    </a:lnTo>
                    <a:lnTo>
                      <a:pt x="67" y="11"/>
                    </a:lnTo>
                    <a:lnTo>
                      <a:pt x="68" y="11"/>
                    </a:lnTo>
                    <a:lnTo>
                      <a:pt x="68" y="11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70" y="11"/>
                    </a:lnTo>
                    <a:lnTo>
                      <a:pt x="70" y="11"/>
                    </a:lnTo>
                    <a:lnTo>
                      <a:pt x="71" y="11"/>
                    </a:lnTo>
                    <a:lnTo>
                      <a:pt x="71" y="11"/>
                    </a:lnTo>
                    <a:lnTo>
                      <a:pt x="72" y="11"/>
                    </a:lnTo>
                    <a:lnTo>
                      <a:pt x="72" y="11"/>
                    </a:lnTo>
                    <a:lnTo>
                      <a:pt x="73" y="11"/>
                    </a:lnTo>
                    <a:lnTo>
                      <a:pt x="74" y="8"/>
                    </a:lnTo>
                    <a:lnTo>
                      <a:pt x="73" y="8"/>
                    </a:lnTo>
                    <a:lnTo>
                      <a:pt x="73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1" y="8"/>
                    </a:lnTo>
                    <a:lnTo>
                      <a:pt x="71" y="8"/>
                    </a:lnTo>
                    <a:lnTo>
                      <a:pt x="70" y="8"/>
                    </a:lnTo>
                    <a:lnTo>
                      <a:pt x="70" y="8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5" y="7"/>
                    </a:lnTo>
                    <a:lnTo>
                      <a:pt x="65" y="7"/>
                    </a:lnTo>
                    <a:lnTo>
                      <a:pt x="64" y="7"/>
                    </a:lnTo>
                    <a:lnTo>
                      <a:pt x="64" y="7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2" y="7"/>
                    </a:lnTo>
                    <a:lnTo>
                      <a:pt x="62" y="7"/>
                    </a:lnTo>
                    <a:lnTo>
                      <a:pt x="62" y="7"/>
                    </a:lnTo>
                    <a:lnTo>
                      <a:pt x="61" y="7"/>
                    </a:lnTo>
                    <a:lnTo>
                      <a:pt x="61" y="7"/>
                    </a:lnTo>
                    <a:lnTo>
                      <a:pt x="60" y="7"/>
                    </a:lnTo>
                    <a:lnTo>
                      <a:pt x="60" y="7"/>
                    </a:lnTo>
                    <a:lnTo>
                      <a:pt x="59" y="7"/>
                    </a:lnTo>
                    <a:lnTo>
                      <a:pt x="59" y="7"/>
                    </a:lnTo>
                    <a:lnTo>
                      <a:pt x="58" y="6"/>
                    </a:lnTo>
                    <a:lnTo>
                      <a:pt x="58" y="6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55" y="6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3" y="6"/>
                    </a:lnTo>
                    <a:lnTo>
                      <a:pt x="53" y="6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0" y="6"/>
                    </a:lnTo>
                    <a:lnTo>
                      <a:pt x="49" y="9"/>
                    </a:lnTo>
                    <a:close/>
                    <a:moveTo>
                      <a:pt x="97" y="14"/>
                    </a:moveTo>
                    <a:lnTo>
                      <a:pt x="98" y="14"/>
                    </a:lnTo>
                    <a:lnTo>
                      <a:pt x="98" y="14"/>
                    </a:lnTo>
                    <a:lnTo>
                      <a:pt x="99" y="14"/>
                    </a:lnTo>
                    <a:lnTo>
                      <a:pt x="99" y="14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01" y="15"/>
                    </a:lnTo>
                    <a:lnTo>
                      <a:pt x="101" y="15"/>
                    </a:lnTo>
                    <a:lnTo>
                      <a:pt x="102" y="15"/>
                    </a:lnTo>
                    <a:lnTo>
                      <a:pt x="102" y="15"/>
                    </a:lnTo>
                    <a:lnTo>
                      <a:pt x="102" y="15"/>
                    </a:lnTo>
                    <a:lnTo>
                      <a:pt x="103" y="15"/>
                    </a:lnTo>
                    <a:lnTo>
                      <a:pt x="103" y="15"/>
                    </a:lnTo>
                    <a:lnTo>
                      <a:pt x="104" y="15"/>
                    </a:lnTo>
                    <a:lnTo>
                      <a:pt x="104" y="15"/>
                    </a:lnTo>
                    <a:lnTo>
                      <a:pt x="105" y="15"/>
                    </a:lnTo>
                    <a:lnTo>
                      <a:pt x="105" y="15"/>
                    </a:lnTo>
                    <a:lnTo>
                      <a:pt x="106" y="15"/>
                    </a:lnTo>
                    <a:lnTo>
                      <a:pt x="106" y="15"/>
                    </a:lnTo>
                    <a:lnTo>
                      <a:pt x="107" y="15"/>
                    </a:lnTo>
                    <a:lnTo>
                      <a:pt x="107" y="15"/>
                    </a:lnTo>
                    <a:lnTo>
                      <a:pt x="108" y="16"/>
                    </a:lnTo>
                    <a:lnTo>
                      <a:pt x="108" y="16"/>
                    </a:lnTo>
                    <a:lnTo>
                      <a:pt x="109" y="16"/>
                    </a:lnTo>
                    <a:lnTo>
                      <a:pt x="109" y="16"/>
                    </a:lnTo>
                    <a:lnTo>
                      <a:pt x="110" y="16"/>
                    </a:lnTo>
                    <a:lnTo>
                      <a:pt x="110" y="16"/>
                    </a:lnTo>
                    <a:lnTo>
                      <a:pt x="111" y="16"/>
                    </a:lnTo>
                    <a:lnTo>
                      <a:pt x="111" y="16"/>
                    </a:lnTo>
                    <a:lnTo>
                      <a:pt x="112" y="16"/>
                    </a:lnTo>
                    <a:lnTo>
                      <a:pt x="112" y="16"/>
                    </a:lnTo>
                    <a:lnTo>
                      <a:pt x="113" y="16"/>
                    </a:lnTo>
                    <a:lnTo>
                      <a:pt x="113" y="16"/>
                    </a:lnTo>
                    <a:lnTo>
                      <a:pt x="113" y="16"/>
                    </a:lnTo>
                    <a:lnTo>
                      <a:pt x="114" y="16"/>
                    </a:lnTo>
                    <a:lnTo>
                      <a:pt x="114" y="16"/>
                    </a:lnTo>
                    <a:lnTo>
                      <a:pt x="115" y="16"/>
                    </a:lnTo>
                    <a:lnTo>
                      <a:pt x="115" y="16"/>
                    </a:lnTo>
                    <a:lnTo>
                      <a:pt x="116" y="16"/>
                    </a:lnTo>
                    <a:lnTo>
                      <a:pt x="116" y="16"/>
                    </a:lnTo>
                    <a:lnTo>
                      <a:pt x="117" y="17"/>
                    </a:lnTo>
                    <a:lnTo>
                      <a:pt x="117" y="17"/>
                    </a:lnTo>
                    <a:lnTo>
                      <a:pt x="118" y="17"/>
                    </a:lnTo>
                    <a:lnTo>
                      <a:pt x="118" y="17"/>
                    </a:lnTo>
                    <a:lnTo>
                      <a:pt x="119" y="17"/>
                    </a:lnTo>
                    <a:lnTo>
                      <a:pt x="119" y="17"/>
                    </a:lnTo>
                    <a:lnTo>
                      <a:pt x="120" y="17"/>
                    </a:lnTo>
                    <a:lnTo>
                      <a:pt x="120" y="17"/>
                    </a:lnTo>
                    <a:lnTo>
                      <a:pt x="121" y="17"/>
                    </a:lnTo>
                    <a:lnTo>
                      <a:pt x="121" y="17"/>
                    </a:lnTo>
                    <a:lnTo>
                      <a:pt x="122" y="14"/>
                    </a:lnTo>
                    <a:lnTo>
                      <a:pt x="122" y="14"/>
                    </a:lnTo>
                    <a:lnTo>
                      <a:pt x="121" y="14"/>
                    </a:lnTo>
                    <a:lnTo>
                      <a:pt x="121" y="14"/>
                    </a:lnTo>
                    <a:lnTo>
                      <a:pt x="120" y="14"/>
                    </a:lnTo>
                    <a:lnTo>
                      <a:pt x="120" y="13"/>
                    </a:lnTo>
                    <a:lnTo>
                      <a:pt x="119" y="13"/>
                    </a:lnTo>
                    <a:lnTo>
                      <a:pt x="119" y="13"/>
                    </a:lnTo>
                    <a:lnTo>
                      <a:pt x="119" y="13"/>
                    </a:lnTo>
                    <a:lnTo>
                      <a:pt x="118" y="13"/>
                    </a:lnTo>
                    <a:lnTo>
                      <a:pt x="118" y="13"/>
                    </a:lnTo>
                    <a:lnTo>
                      <a:pt x="117" y="13"/>
                    </a:lnTo>
                    <a:lnTo>
                      <a:pt x="117" y="13"/>
                    </a:lnTo>
                    <a:lnTo>
                      <a:pt x="116" y="13"/>
                    </a:lnTo>
                    <a:lnTo>
                      <a:pt x="116" y="13"/>
                    </a:lnTo>
                    <a:lnTo>
                      <a:pt x="115" y="13"/>
                    </a:lnTo>
                    <a:lnTo>
                      <a:pt x="115" y="13"/>
                    </a:lnTo>
                    <a:lnTo>
                      <a:pt x="114" y="13"/>
                    </a:lnTo>
                    <a:lnTo>
                      <a:pt x="114" y="13"/>
                    </a:lnTo>
                    <a:lnTo>
                      <a:pt x="113" y="13"/>
                    </a:lnTo>
                    <a:lnTo>
                      <a:pt x="113" y="13"/>
                    </a:lnTo>
                    <a:lnTo>
                      <a:pt x="112" y="13"/>
                    </a:lnTo>
                    <a:lnTo>
                      <a:pt x="112" y="13"/>
                    </a:lnTo>
                    <a:lnTo>
                      <a:pt x="111" y="13"/>
                    </a:lnTo>
                    <a:lnTo>
                      <a:pt x="111" y="12"/>
                    </a:lnTo>
                    <a:lnTo>
                      <a:pt x="110" y="12"/>
                    </a:lnTo>
                    <a:lnTo>
                      <a:pt x="110" y="12"/>
                    </a:lnTo>
                    <a:lnTo>
                      <a:pt x="109" y="12"/>
                    </a:lnTo>
                    <a:lnTo>
                      <a:pt x="109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7" y="12"/>
                    </a:lnTo>
                    <a:lnTo>
                      <a:pt x="107" y="12"/>
                    </a:lnTo>
                    <a:lnTo>
                      <a:pt x="107" y="12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5" y="12"/>
                    </a:lnTo>
                    <a:lnTo>
                      <a:pt x="105" y="12"/>
                    </a:lnTo>
                    <a:lnTo>
                      <a:pt x="104" y="12"/>
                    </a:lnTo>
                    <a:lnTo>
                      <a:pt x="104" y="12"/>
                    </a:lnTo>
                    <a:lnTo>
                      <a:pt x="103" y="12"/>
                    </a:lnTo>
                    <a:lnTo>
                      <a:pt x="103" y="11"/>
                    </a:lnTo>
                    <a:lnTo>
                      <a:pt x="102" y="11"/>
                    </a:lnTo>
                    <a:lnTo>
                      <a:pt x="102" y="11"/>
                    </a:lnTo>
                    <a:lnTo>
                      <a:pt x="101" y="11"/>
                    </a:lnTo>
                    <a:lnTo>
                      <a:pt x="101" y="11"/>
                    </a:lnTo>
                    <a:lnTo>
                      <a:pt x="100" y="11"/>
                    </a:lnTo>
                    <a:lnTo>
                      <a:pt x="100" y="11"/>
                    </a:lnTo>
                    <a:lnTo>
                      <a:pt x="99" y="11"/>
                    </a:lnTo>
                    <a:lnTo>
                      <a:pt x="99" y="11"/>
                    </a:lnTo>
                    <a:lnTo>
                      <a:pt x="98" y="11"/>
                    </a:lnTo>
                    <a:lnTo>
                      <a:pt x="97" y="14"/>
                    </a:lnTo>
                    <a:close/>
                    <a:moveTo>
                      <a:pt x="146" y="20"/>
                    </a:moveTo>
                    <a:lnTo>
                      <a:pt x="146" y="20"/>
                    </a:lnTo>
                    <a:lnTo>
                      <a:pt x="147" y="20"/>
                    </a:lnTo>
                    <a:lnTo>
                      <a:pt x="147" y="20"/>
                    </a:lnTo>
                    <a:lnTo>
                      <a:pt x="147" y="20"/>
                    </a:lnTo>
                    <a:lnTo>
                      <a:pt x="148" y="20"/>
                    </a:lnTo>
                    <a:lnTo>
                      <a:pt x="148" y="20"/>
                    </a:lnTo>
                    <a:lnTo>
                      <a:pt x="149" y="20"/>
                    </a:lnTo>
                    <a:lnTo>
                      <a:pt x="149" y="20"/>
                    </a:lnTo>
                    <a:lnTo>
                      <a:pt x="150" y="20"/>
                    </a:lnTo>
                    <a:lnTo>
                      <a:pt x="150" y="20"/>
                    </a:lnTo>
                    <a:lnTo>
                      <a:pt x="151" y="20"/>
                    </a:lnTo>
                    <a:lnTo>
                      <a:pt x="151" y="20"/>
                    </a:lnTo>
                    <a:lnTo>
                      <a:pt x="152" y="20"/>
                    </a:lnTo>
                    <a:lnTo>
                      <a:pt x="152" y="21"/>
                    </a:lnTo>
                    <a:lnTo>
                      <a:pt x="153" y="21"/>
                    </a:lnTo>
                    <a:lnTo>
                      <a:pt x="153" y="21"/>
                    </a:lnTo>
                    <a:lnTo>
                      <a:pt x="154" y="21"/>
                    </a:lnTo>
                    <a:lnTo>
                      <a:pt x="154" y="21"/>
                    </a:lnTo>
                    <a:lnTo>
                      <a:pt x="155" y="21"/>
                    </a:lnTo>
                    <a:lnTo>
                      <a:pt x="155" y="21"/>
                    </a:lnTo>
                    <a:lnTo>
                      <a:pt x="156" y="21"/>
                    </a:lnTo>
                    <a:lnTo>
                      <a:pt x="156" y="21"/>
                    </a:lnTo>
                    <a:lnTo>
                      <a:pt x="157" y="21"/>
                    </a:lnTo>
                    <a:lnTo>
                      <a:pt x="157" y="21"/>
                    </a:lnTo>
                    <a:lnTo>
                      <a:pt x="158" y="21"/>
                    </a:lnTo>
                    <a:lnTo>
                      <a:pt x="158" y="21"/>
                    </a:lnTo>
                    <a:lnTo>
                      <a:pt x="158" y="21"/>
                    </a:lnTo>
                    <a:lnTo>
                      <a:pt x="159" y="21"/>
                    </a:lnTo>
                    <a:lnTo>
                      <a:pt x="159" y="21"/>
                    </a:lnTo>
                    <a:lnTo>
                      <a:pt x="160" y="21"/>
                    </a:lnTo>
                    <a:lnTo>
                      <a:pt x="160" y="21"/>
                    </a:lnTo>
                    <a:lnTo>
                      <a:pt x="161" y="21"/>
                    </a:lnTo>
                    <a:lnTo>
                      <a:pt x="161" y="22"/>
                    </a:lnTo>
                    <a:lnTo>
                      <a:pt x="162" y="22"/>
                    </a:lnTo>
                    <a:lnTo>
                      <a:pt x="162" y="22"/>
                    </a:lnTo>
                    <a:lnTo>
                      <a:pt x="163" y="22"/>
                    </a:lnTo>
                    <a:lnTo>
                      <a:pt x="163" y="22"/>
                    </a:lnTo>
                    <a:lnTo>
                      <a:pt x="164" y="22"/>
                    </a:lnTo>
                    <a:lnTo>
                      <a:pt x="164" y="22"/>
                    </a:lnTo>
                    <a:lnTo>
                      <a:pt x="165" y="22"/>
                    </a:lnTo>
                    <a:lnTo>
                      <a:pt x="165" y="22"/>
                    </a:lnTo>
                    <a:lnTo>
                      <a:pt x="166" y="22"/>
                    </a:lnTo>
                    <a:lnTo>
                      <a:pt x="166" y="22"/>
                    </a:lnTo>
                    <a:lnTo>
                      <a:pt x="167" y="22"/>
                    </a:lnTo>
                    <a:lnTo>
                      <a:pt x="167" y="22"/>
                    </a:lnTo>
                    <a:lnTo>
                      <a:pt x="168" y="22"/>
                    </a:lnTo>
                    <a:lnTo>
                      <a:pt x="168" y="22"/>
                    </a:lnTo>
                    <a:lnTo>
                      <a:pt x="169" y="22"/>
                    </a:lnTo>
                    <a:lnTo>
                      <a:pt x="169" y="22"/>
                    </a:lnTo>
                    <a:lnTo>
                      <a:pt x="170" y="23"/>
                    </a:lnTo>
                    <a:lnTo>
                      <a:pt x="171" y="19"/>
                    </a:lnTo>
                    <a:lnTo>
                      <a:pt x="170" y="19"/>
                    </a:lnTo>
                    <a:lnTo>
                      <a:pt x="170" y="19"/>
                    </a:lnTo>
                    <a:lnTo>
                      <a:pt x="169" y="19"/>
                    </a:lnTo>
                    <a:lnTo>
                      <a:pt x="169" y="19"/>
                    </a:lnTo>
                    <a:lnTo>
                      <a:pt x="168" y="19"/>
                    </a:lnTo>
                    <a:lnTo>
                      <a:pt x="168" y="19"/>
                    </a:lnTo>
                    <a:lnTo>
                      <a:pt x="167" y="19"/>
                    </a:lnTo>
                    <a:lnTo>
                      <a:pt x="167" y="19"/>
                    </a:lnTo>
                    <a:lnTo>
                      <a:pt x="166" y="19"/>
                    </a:lnTo>
                    <a:lnTo>
                      <a:pt x="166" y="19"/>
                    </a:lnTo>
                    <a:lnTo>
                      <a:pt x="165" y="19"/>
                    </a:lnTo>
                    <a:lnTo>
                      <a:pt x="165" y="19"/>
                    </a:lnTo>
                    <a:lnTo>
                      <a:pt x="164" y="19"/>
                    </a:lnTo>
                    <a:lnTo>
                      <a:pt x="164" y="19"/>
                    </a:lnTo>
                    <a:lnTo>
                      <a:pt x="164" y="19"/>
                    </a:lnTo>
                    <a:lnTo>
                      <a:pt x="163" y="18"/>
                    </a:lnTo>
                    <a:lnTo>
                      <a:pt x="163" y="18"/>
                    </a:lnTo>
                    <a:lnTo>
                      <a:pt x="162" y="18"/>
                    </a:lnTo>
                    <a:lnTo>
                      <a:pt x="162" y="18"/>
                    </a:lnTo>
                    <a:lnTo>
                      <a:pt x="161" y="18"/>
                    </a:lnTo>
                    <a:lnTo>
                      <a:pt x="161" y="18"/>
                    </a:lnTo>
                    <a:lnTo>
                      <a:pt x="160" y="18"/>
                    </a:lnTo>
                    <a:lnTo>
                      <a:pt x="160" y="18"/>
                    </a:lnTo>
                    <a:lnTo>
                      <a:pt x="159" y="18"/>
                    </a:lnTo>
                    <a:lnTo>
                      <a:pt x="159" y="18"/>
                    </a:lnTo>
                    <a:lnTo>
                      <a:pt x="158" y="18"/>
                    </a:lnTo>
                    <a:lnTo>
                      <a:pt x="158" y="18"/>
                    </a:lnTo>
                    <a:lnTo>
                      <a:pt x="157" y="18"/>
                    </a:lnTo>
                    <a:lnTo>
                      <a:pt x="157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5" y="18"/>
                    </a:lnTo>
                    <a:lnTo>
                      <a:pt x="155" y="17"/>
                    </a:lnTo>
                    <a:lnTo>
                      <a:pt x="154" y="17"/>
                    </a:lnTo>
                    <a:lnTo>
                      <a:pt x="154" y="17"/>
                    </a:lnTo>
                    <a:lnTo>
                      <a:pt x="153" y="17"/>
                    </a:lnTo>
                    <a:lnTo>
                      <a:pt x="153" y="17"/>
                    </a:lnTo>
                    <a:lnTo>
                      <a:pt x="153" y="17"/>
                    </a:lnTo>
                    <a:lnTo>
                      <a:pt x="152" y="17"/>
                    </a:lnTo>
                    <a:lnTo>
                      <a:pt x="152" y="17"/>
                    </a:lnTo>
                    <a:lnTo>
                      <a:pt x="151" y="17"/>
                    </a:lnTo>
                    <a:lnTo>
                      <a:pt x="151" y="17"/>
                    </a:lnTo>
                    <a:lnTo>
                      <a:pt x="150" y="17"/>
                    </a:lnTo>
                    <a:lnTo>
                      <a:pt x="150" y="17"/>
                    </a:lnTo>
                    <a:lnTo>
                      <a:pt x="149" y="17"/>
                    </a:lnTo>
                    <a:lnTo>
                      <a:pt x="149" y="17"/>
                    </a:lnTo>
                    <a:lnTo>
                      <a:pt x="148" y="17"/>
                    </a:lnTo>
                    <a:lnTo>
                      <a:pt x="148" y="17"/>
                    </a:lnTo>
                    <a:lnTo>
                      <a:pt x="147" y="17"/>
                    </a:lnTo>
                    <a:lnTo>
                      <a:pt x="147" y="17"/>
                    </a:lnTo>
                    <a:lnTo>
                      <a:pt x="146" y="20"/>
                    </a:lnTo>
                    <a:close/>
                    <a:moveTo>
                      <a:pt x="194" y="25"/>
                    </a:moveTo>
                    <a:lnTo>
                      <a:pt x="194" y="25"/>
                    </a:lnTo>
                    <a:lnTo>
                      <a:pt x="195" y="25"/>
                    </a:lnTo>
                    <a:lnTo>
                      <a:pt x="195" y="26"/>
                    </a:lnTo>
                    <a:lnTo>
                      <a:pt x="196" y="26"/>
                    </a:lnTo>
                    <a:lnTo>
                      <a:pt x="196" y="26"/>
                    </a:lnTo>
                    <a:lnTo>
                      <a:pt x="197" y="26"/>
                    </a:lnTo>
                    <a:lnTo>
                      <a:pt x="197" y="26"/>
                    </a:lnTo>
                    <a:lnTo>
                      <a:pt x="198" y="26"/>
                    </a:lnTo>
                    <a:lnTo>
                      <a:pt x="198" y="26"/>
                    </a:lnTo>
                    <a:lnTo>
                      <a:pt x="199" y="26"/>
                    </a:lnTo>
                    <a:lnTo>
                      <a:pt x="199" y="26"/>
                    </a:lnTo>
                    <a:lnTo>
                      <a:pt x="200" y="26"/>
                    </a:lnTo>
                    <a:lnTo>
                      <a:pt x="200" y="26"/>
                    </a:lnTo>
                    <a:lnTo>
                      <a:pt x="201" y="26"/>
                    </a:lnTo>
                    <a:lnTo>
                      <a:pt x="201" y="26"/>
                    </a:lnTo>
                    <a:lnTo>
                      <a:pt x="202" y="26"/>
                    </a:lnTo>
                    <a:lnTo>
                      <a:pt x="202" y="26"/>
                    </a:lnTo>
                    <a:lnTo>
                      <a:pt x="203" y="26"/>
                    </a:lnTo>
                    <a:lnTo>
                      <a:pt x="203" y="26"/>
                    </a:lnTo>
                    <a:lnTo>
                      <a:pt x="204" y="26"/>
                    </a:lnTo>
                    <a:lnTo>
                      <a:pt x="204" y="26"/>
                    </a:lnTo>
                    <a:lnTo>
                      <a:pt x="204" y="27"/>
                    </a:lnTo>
                    <a:lnTo>
                      <a:pt x="205" y="27"/>
                    </a:lnTo>
                    <a:lnTo>
                      <a:pt x="205" y="27"/>
                    </a:lnTo>
                    <a:lnTo>
                      <a:pt x="206" y="27"/>
                    </a:lnTo>
                    <a:lnTo>
                      <a:pt x="206" y="27"/>
                    </a:lnTo>
                    <a:lnTo>
                      <a:pt x="207" y="27"/>
                    </a:lnTo>
                    <a:lnTo>
                      <a:pt x="207" y="27"/>
                    </a:lnTo>
                    <a:lnTo>
                      <a:pt x="208" y="27"/>
                    </a:lnTo>
                    <a:lnTo>
                      <a:pt x="208" y="27"/>
                    </a:lnTo>
                    <a:lnTo>
                      <a:pt x="209" y="27"/>
                    </a:lnTo>
                    <a:lnTo>
                      <a:pt x="209" y="27"/>
                    </a:lnTo>
                    <a:lnTo>
                      <a:pt x="210" y="27"/>
                    </a:lnTo>
                    <a:lnTo>
                      <a:pt x="210" y="27"/>
                    </a:lnTo>
                    <a:lnTo>
                      <a:pt x="211" y="27"/>
                    </a:lnTo>
                    <a:lnTo>
                      <a:pt x="211" y="27"/>
                    </a:lnTo>
                    <a:lnTo>
                      <a:pt x="212" y="27"/>
                    </a:lnTo>
                    <a:lnTo>
                      <a:pt x="212" y="27"/>
                    </a:lnTo>
                    <a:lnTo>
                      <a:pt x="213" y="27"/>
                    </a:lnTo>
                    <a:lnTo>
                      <a:pt x="213" y="27"/>
                    </a:lnTo>
                    <a:lnTo>
                      <a:pt x="214" y="28"/>
                    </a:lnTo>
                    <a:lnTo>
                      <a:pt x="214" y="28"/>
                    </a:lnTo>
                    <a:lnTo>
                      <a:pt x="215" y="28"/>
                    </a:lnTo>
                    <a:lnTo>
                      <a:pt x="215" y="28"/>
                    </a:lnTo>
                    <a:lnTo>
                      <a:pt x="215" y="28"/>
                    </a:lnTo>
                    <a:lnTo>
                      <a:pt x="216" y="28"/>
                    </a:lnTo>
                    <a:lnTo>
                      <a:pt x="216" y="28"/>
                    </a:lnTo>
                    <a:lnTo>
                      <a:pt x="217" y="28"/>
                    </a:lnTo>
                    <a:lnTo>
                      <a:pt x="217" y="28"/>
                    </a:lnTo>
                    <a:lnTo>
                      <a:pt x="218" y="28"/>
                    </a:lnTo>
                    <a:lnTo>
                      <a:pt x="219" y="25"/>
                    </a:lnTo>
                    <a:lnTo>
                      <a:pt x="219" y="25"/>
                    </a:lnTo>
                    <a:lnTo>
                      <a:pt x="218" y="25"/>
                    </a:lnTo>
                    <a:lnTo>
                      <a:pt x="218" y="25"/>
                    </a:lnTo>
                    <a:lnTo>
                      <a:pt x="217" y="25"/>
                    </a:lnTo>
                    <a:lnTo>
                      <a:pt x="217" y="25"/>
                    </a:lnTo>
                    <a:lnTo>
                      <a:pt x="216" y="24"/>
                    </a:lnTo>
                    <a:lnTo>
                      <a:pt x="216" y="24"/>
                    </a:lnTo>
                    <a:lnTo>
                      <a:pt x="215" y="24"/>
                    </a:lnTo>
                    <a:lnTo>
                      <a:pt x="215" y="24"/>
                    </a:lnTo>
                    <a:lnTo>
                      <a:pt x="214" y="24"/>
                    </a:lnTo>
                    <a:lnTo>
                      <a:pt x="214" y="24"/>
                    </a:lnTo>
                    <a:lnTo>
                      <a:pt x="213" y="24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4"/>
                    </a:lnTo>
                    <a:lnTo>
                      <a:pt x="211" y="24"/>
                    </a:lnTo>
                    <a:lnTo>
                      <a:pt x="211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09" y="24"/>
                    </a:lnTo>
                    <a:lnTo>
                      <a:pt x="209" y="24"/>
                    </a:lnTo>
                    <a:lnTo>
                      <a:pt x="208" y="24"/>
                    </a:lnTo>
                    <a:lnTo>
                      <a:pt x="208" y="23"/>
                    </a:lnTo>
                    <a:lnTo>
                      <a:pt x="207" y="23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3"/>
                    </a:lnTo>
                    <a:lnTo>
                      <a:pt x="205" y="23"/>
                    </a:lnTo>
                    <a:lnTo>
                      <a:pt x="205" y="23"/>
                    </a:lnTo>
                    <a:lnTo>
                      <a:pt x="204" y="23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3" y="23"/>
                    </a:lnTo>
                    <a:lnTo>
                      <a:pt x="202" y="23"/>
                    </a:lnTo>
                    <a:lnTo>
                      <a:pt x="202" y="23"/>
                    </a:lnTo>
                    <a:lnTo>
                      <a:pt x="201" y="23"/>
                    </a:lnTo>
                    <a:lnTo>
                      <a:pt x="201" y="23"/>
                    </a:lnTo>
                    <a:lnTo>
                      <a:pt x="200" y="23"/>
                    </a:lnTo>
                    <a:lnTo>
                      <a:pt x="200" y="23"/>
                    </a:lnTo>
                    <a:lnTo>
                      <a:pt x="199" y="23"/>
                    </a:lnTo>
                    <a:lnTo>
                      <a:pt x="199" y="23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7" y="22"/>
                    </a:lnTo>
                    <a:lnTo>
                      <a:pt x="197" y="22"/>
                    </a:lnTo>
                    <a:lnTo>
                      <a:pt x="196" y="22"/>
                    </a:lnTo>
                    <a:lnTo>
                      <a:pt x="196" y="22"/>
                    </a:lnTo>
                    <a:lnTo>
                      <a:pt x="195" y="22"/>
                    </a:lnTo>
                    <a:lnTo>
                      <a:pt x="194" y="25"/>
                    </a:lnTo>
                    <a:close/>
                    <a:moveTo>
                      <a:pt x="242" y="31"/>
                    </a:moveTo>
                    <a:lnTo>
                      <a:pt x="243" y="31"/>
                    </a:lnTo>
                    <a:lnTo>
                      <a:pt x="243" y="31"/>
                    </a:lnTo>
                    <a:lnTo>
                      <a:pt x="244" y="31"/>
                    </a:lnTo>
                    <a:lnTo>
                      <a:pt x="244" y="31"/>
                    </a:lnTo>
                    <a:lnTo>
                      <a:pt x="245" y="31"/>
                    </a:lnTo>
                    <a:lnTo>
                      <a:pt x="245" y="31"/>
                    </a:lnTo>
                    <a:lnTo>
                      <a:pt x="246" y="31"/>
                    </a:lnTo>
                    <a:lnTo>
                      <a:pt x="246" y="31"/>
                    </a:lnTo>
                    <a:lnTo>
                      <a:pt x="247" y="31"/>
                    </a:lnTo>
                    <a:lnTo>
                      <a:pt x="247" y="31"/>
                    </a:lnTo>
                    <a:lnTo>
                      <a:pt x="248" y="31"/>
                    </a:lnTo>
                    <a:lnTo>
                      <a:pt x="248" y="31"/>
                    </a:lnTo>
                    <a:lnTo>
                      <a:pt x="249" y="31"/>
                    </a:lnTo>
                    <a:lnTo>
                      <a:pt x="249" y="32"/>
                    </a:lnTo>
                    <a:lnTo>
                      <a:pt x="249" y="32"/>
                    </a:lnTo>
                    <a:lnTo>
                      <a:pt x="250" y="32"/>
                    </a:lnTo>
                    <a:lnTo>
                      <a:pt x="250" y="32"/>
                    </a:lnTo>
                    <a:lnTo>
                      <a:pt x="251" y="32"/>
                    </a:lnTo>
                    <a:lnTo>
                      <a:pt x="251" y="32"/>
                    </a:lnTo>
                    <a:lnTo>
                      <a:pt x="252" y="32"/>
                    </a:lnTo>
                    <a:lnTo>
                      <a:pt x="252" y="32"/>
                    </a:lnTo>
                    <a:lnTo>
                      <a:pt x="253" y="32"/>
                    </a:lnTo>
                    <a:lnTo>
                      <a:pt x="253" y="32"/>
                    </a:lnTo>
                    <a:lnTo>
                      <a:pt x="254" y="32"/>
                    </a:lnTo>
                    <a:lnTo>
                      <a:pt x="254" y="32"/>
                    </a:lnTo>
                    <a:lnTo>
                      <a:pt x="255" y="32"/>
                    </a:lnTo>
                    <a:lnTo>
                      <a:pt x="255" y="32"/>
                    </a:lnTo>
                    <a:lnTo>
                      <a:pt x="256" y="32"/>
                    </a:lnTo>
                    <a:lnTo>
                      <a:pt x="256" y="32"/>
                    </a:lnTo>
                    <a:lnTo>
                      <a:pt x="257" y="32"/>
                    </a:lnTo>
                    <a:lnTo>
                      <a:pt x="257" y="33"/>
                    </a:lnTo>
                    <a:lnTo>
                      <a:pt x="258" y="33"/>
                    </a:lnTo>
                    <a:lnTo>
                      <a:pt x="258" y="33"/>
                    </a:lnTo>
                    <a:lnTo>
                      <a:pt x="259" y="33"/>
                    </a:lnTo>
                    <a:lnTo>
                      <a:pt x="259" y="33"/>
                    </a:lnTo>
                    <a:lnTo>
                      <a:pt x="260" y="33"/>
                    </a:lnTo>
                    <a:lnTo>
                      <a:pt x="260" y="33"/>
                    </a:lnTo>
                    <a:lnTo>
                      <a:pt x="261" y="33"/>
                    </a:lnTo>
                    <a:lnTo>
                      <a:pt x="261" y="33"/>
                    </a:lnTo>
                    <a:lnTo>
                      <a:pt x="261" y="33"/>
                    </a:lnTo>
                    <a:lnTo>
                      <a:pt x="262" y="33"/>
                    </a:lnTo>
                    <a:lnTo>
                      <a:pt x="262" y="33"/>
                    </a:lnTo>
                    <a:lnTo>
                      <a:pt x="263" y="33"/>
                    </a:lnTo>
                    <a:lnTo>
                      <a:pt x="263" y="33"/>
                    </a:lnTo>
                    <a:lnTo>
                      <a:pt x="264" y="33"/>
                    </a:lnTo>
                    <a:lnTo>
                      <a:pt x="264" y="33"/>
                    </a:lnTo>
                    <a:lnTo>
                      <a:pt x="265" y="33"/>
                    </a:lnTo>
                    <a:lnTo>
                      <a:pt x="265" y="33"/>
                    </a:lnTo>
                    <a:lnTo>
                      <a:pt x="266" y="33"/>
                    </a:lnTo>
                    <a:lnTo>
                      <a:pt x="266" y="34"/>
                    </a:lnTo>
                    <a:lnTo>
                      <a:pt x="268" y="30"/>
                    </a:lnTo>
                    <a:lnTo>
                      <a:pt x="267" y="30"/>
                    </a:lnTo>
                    <a:lnTo>
                      <a:pt x="267" y="30"/>
                    </a:lnTo>
                    <a:lnTo>
                      <a:pt x="266" y="30"/>
                    </a:lnTo>
                    <a:lnTo>
                      <a:pt x="266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3" y="30"/>
                    </a:lnTo>
                    <a:lnTo>
                      <a:pt x="263" y="30"/>
                    </a:lnTo>
                    <a:lnTo>
                      <a:pt x="262" y="30"/>
                    </a:lnTo>
                    <a:lnTo>
                      <a:pt x="262" y="30"/>
                    </a:lnTo>
                    <a:lnTo>
                      <a:pt x="261" y="30"/>
                    </a:lnTo>
                    <a:lnTo>
                      <a:pt x="261" y="30"/>
                    </a:lnTo>
                    <a:lnTo>
                      <a:pt x="260" y="30"/>
                    </a:lnTo>
                    <a:lnTo>
                      <a:pt x="260" y="29"/>
                    </a:lnTo>
                    <a:lnTo>
                      <a:pt x="259" y="29"/>
                    </a:lnTo>
                    <a:lnTo>
                      <a:pt x="259" y="29"/>
                    </a:lnTo>
                    <a:lnTo>
                      <a:pt x="258" y="29"/>
                    </a:lnTo>
                    <a:lnTo>
                      <a:pt x="258" y="29"/>
                    </a:lnTo>
                    <a:lnTo>
                      <a:pt x="257" y="29"/>
                    </a:lnTo>
                    <a:lnTo>
                      <a:pt x="257" y="29"/>
                    </a:lnTo>
                    <a:lnTo>
                      <a:pt x="257" y="29"/>
                    </a:lnTo>
                    <a:lnTo>
                      <a:pt x="256" y="29"/>
                    </a:lnTo>
                    <a:lnTo>
                      <a:pt x="256" y="29"/>
                    </a:lnTo>
                    <a:lnTo>
                      <a:pt x="255" y="29"/>
                    </a:lnTo>
                    <a:lnTo>
                      <a:pt x="255" y="29"/>
                    </a:lnTo>
                    <a:lnTo>
                      <a:pt x="254" y="29"/>
                    </a:lnTo>
                    <a:lnTo>
                      <a:pt x="254" y="29"/>
                    </a:lnTo>
                    <a:lnTo>
                      <a:pt x="253" y="29"/>
                    </a:lnTo>
                    <a:lnTo>
                      <a:pt x="253" y="29"/>
                    </a:lnTo>
                    <a:lnTo>
                      <a:pt x="252" y="29"/>
                    </a:lnTo>
                    <a:lnTo>
                      <a:pt x="252" y="29"/>
                    </a:lnTo>
                    <a:lnTo>
                      <a:pt x="251" y="29"/>
                    </a:lnTo>
                    <a:lnTo>
                      <a:pt x="251" y="28"/>
                    </a:lnTo>
                    <a:lnTo>
                      <a:pt x="250" y="28"/>
                    </a:lnTo>
                    <a:lnTo>
                      <a:pt x="250" y="28"/>
                    </a:lnTo>
                    <a:lnTo>
                      <a:pt x="249" y="28"/>
                    </a:lnTo>
                    <a:lnTo>
                      <a:pt x="249" y="28"/>
                    </a:lnTo>
                    <a:lnTo>
                      <a:pt x="248" y="28"/>
                    </a:lnTo>
                    <a:lnTo>
                      <a:pt x="248" y="28"/>
                    </a:lnTo>
                    <a:lnTo>
                      <a:pt x="247" y="28"/>
                    </a:lnTo>
                    <a:lnTo>
                      <a:pt x="247" y="28"/>
                    </a:lnTo>
                    <a:lnTo>
                      <a:pt x="246" y="28"/>
                    </a:lnTo>
                    <a:lnTo>
                      <a:pt x="246" y="28"/>
                    </a:lnTo>
                    <a:lnTo>
                      <a:pt x="245" y="28"/>
                    </a:lnTo>
                    <a:lnTo>
                      <a:pt x="245" y="28"/>
                    </a:lnTo>
                    <a:lnTo>
                      <a:pt x="245" y="28"/>
                    </a:lnTo>
                    <a:lnTo>
                      <a:pt x="244" y="28"/>
                    </a:lnTo>
                    <a:lnTo>
                      <a:pt x="244" y="28"/>
                    </a:lnTo>
                    <a:lnTo>
                      <a:pt x="242" y="31"/>
                    </a:lnTo>
                    <a:close/>
                    <a:moveTo>
                      <a:pt x="291" y="36"/>
                    </a:moveTo>
                    <a:lnTo>
                      <a:pt x="291" y="36"/>
                    </a:lnTo>
                    <a:lnTo>
                      <a:pt x="292" y="36"/>
                    </a:lnTo>
                    <a:lnTo>
                      <a:pt x="292" y="37"/>
                    </a:lnTo>
                    <a:lnTo>
                      <a:pt x="293" y="37"/>
                    </a:lnTo>
                    <a:lnTo>
                      <a:pt x="293" y="37"/>
                    </a:lnTo>
                    <a:lnTo>
                      <a:pt x="294" y="37"/>
                    </a:lnTo>
                    <a:lnTo>
                      <a:pt x="294" y="37"/>
                    </a:lnTo>
                    <a:lnTo>
                      <a:pt x="295" y="37"/>
                    </a:lnTo>
                    <a:lnTo>
                      <a:pt x="295" y="37"/>
                    </a:lnTo>
                    <a:lnTo>
                      <a:pt x="295" y="37"/>
                    </a:lnTo>
                    <a:lnTo>
                      <a:pt x="296" y="37"/>
                    </a:lnTo>
                    <a:lnTo>
                      <a:pt x="296" y="37"/>
                    </a:lnTo>
                    <a:lnTo>
                      <a:pt x="297" y="37"/>
                    </a:lnTo>
                    <a:lnTo>
                      <a:pt x="297" y="37"/>
                    </a:lnTo>
                    <a:lnTo>
                      <a:pt x="298" y="37"/>
                    </a:lnTo>
                    <a:lnTo>
                      <a:pt x="298" y="37"/>
                    </a:lnTo>
                    <a:lnTo>
                      <a:pt x="299" y="37"/>
                    </a:lnTo>
                    <a:lnTo>
                      <a:pt x="299" y="37"/>
                    </a:lnTo>
                    <a:lnTo>
                      <a:pt x="300" y="37"/>
                    </a:lnTo>
                    <a:lnTo>
                      <a:pt x="300" y="37"/>
                    </a:lnTo>
                    <a:lnTo>
                      <a:pt x="301" y="37"/>
                    </a:lnTo>
                    <a:lnTo>
                      <a:pt x="301" y="38"/>
                    </a:lnTo>
                    <a:lnTo>
                      <a:pt x="302" y="38"/>
                    </a:lnTo>
                    <a:lnTo>
                      <a:pt x="302" y="38"/>
                    </a:lnTo>
                    <a:lnTo>
                      <a:pt x="303" y="38"/>
                    </a:lnTo>
                    <a:lnTo>
                      <a:pt x="303" y="38"/>
                    </a:lnTo>
                    <a:lnTo>
                      <a:pt x="304" y="38"/>
                    </a:lnTo>
                    <a:lnTo>
                      <a:pt x="304" y="38"/>
                    </a:lnTo>
                    <a:lnTo>
                      <a:pt x="305" y="38"/>
                    </a:lnTo>
                    <a:lnTo>
                      <a:pt x="305" y="38"/>
                    </a:lnTo>
                    <a:lnTo>
                      <a:pt x="306" y="38"/>
                    </a:lnTo>
                    <a:lnTo>
                      <a:pt x="306" y="38"/>
                    </a:lnTo>
                    <a:lnTo>
                      <a:pt x="306" y="38"/>
                    </a:lnTo>
                    <a:lnTo>
                      <a:pt x="307" y="38"/>
                    </a:lnTo>
                    <a:lnTo>
                      <a:pt x="307" y="38"/>
                    </a:lnTo>
                    <a:lnTo>
                      <a:pt x="308" y="38"/>
                    </a:lnTo>
                    <a:lnTo>
                      <a:pt x="308" y="38"/>
                    </a:lnTo>
                    <a:lnTo>
                      <a:pt x="309" y="38"/>
                    </a:lnTo>
                    <a:lnTo>
                      <a:pt x="309" y="39"/>
                    </a:lnTo>
                    <a:lnTo>
                      <a:pt x="310" y="39"/>
                    </a:lnTo>
                    <a:lnTo>
                      <a:pt x="310" y="39"/>
                    </a:lnTo>
                    <a:lnTo>
                      <a:pt x="311" y="39"/>
                    </a:lnTo>
                    <a:lnTo>
                      <a:pt x="311" y="39"/>
                    </a:lnTo>
                    <a:lnTo>
                      <a:pt x="312" y="39"/>
                    </a:lnTo>
                    <a:lnTo>
                      <a:pt x="312" y="39"/>
                    </a:lnTo>
                    <a:lnTo>
                      <a:pt x="313" y="39"/>
                    </a:lnTo>
                    <a:lnTo>
                      <a:pt x="313" y="39"/>
                    </a:lnTo>
                    <a:lnTo>
                      <a:pt x="314" y="39"/>
                    </a:lnTo>
                    <a:lnTo>
                      <a:pt x="314" y="39"/>
                    </a:lnTo>
                    <a:lnTo>
                      <a:pt x="315" y="39"/>
                    </a:lnTo>
                    <a:lnTo>
                      <a:pt x="316" y="36"/>
                    </a:lnTo>
                    <a:lnTo>
                      <a:pt x="316" y="36"/>
                    </a:lnTo>
                    <a:lnTo>
                      <a:pt x="315" y="36"/>
                    </a:lnTo>
                    <a:lnTo>
                      <a:pt x="315" y="36"/>
                    </a:lnTo>
                    <a:lnTo>
                      <a:pt x="314" y="36"/>
                    </a:lnTo>
                    <a:lnTo>
                      <a:pt x="313" y="36"/>
                    </a:lnTo>
                    <a:lnTo>
                      <a:pt x="313" y="36"/>
                    </a:lnTo>
                    <a:lnTo>
                      <a:pt x="313" y="35"/>
                    </a:lnTo>
                    <a:lnTo>
                      <a:pt x="312" y="35"/>
                    </a:lnTo>
                    <a:lnTo>
                      <a:pt x="312" y="35"/>
                    </a:lnTo>
                    <a:lnTo>
                      <a:pt x="311" y="35"/>
                    </a:lnTo>
                    <a:lnTo>
                      <a:pt x="311" y="35"/>
                    </a:lnTo>
                    <a:lnTo>
                      <a:pt x="310" y="35"/>
                    </a:lnTo>
                    <a:lnTo>
                      <a:pt x="310" y="35"/>
                    </a:lnTo>
                    <a:lnTo>
                      <a:pt x="309" y="35"/>
                    </a:lnTo>
                    <a:lnTo>
                      <a:pt x="309" y="35"/>
                    </a:lnTo>
                    <a:lnTo>
                      <a:pt x="308" y="35"/>
                    </a:lnTo>
                    <a:lnTo>
                      <a:pt x="308" y="35"/>
                    </a:lnTo>
                    <a:lnTo>
                      <a:pt x="307" y="35"/>
                    </a:lnTo>
                    <a:lnTo>
                      <a:pt x="307" y="35"/>
                    </a:lnTo>
                    <a:lnTo>
                      <a:pt x="306" y="35"/>
                    </a:lnTo>
                    <a:lnTo>
                      <a:pt x="306" y="35"/>
                    </a:lnTo>
                    <a:lnTo>
                      <a:pt x="305" y="35"/>
                    </a:lnTo>
                    <a:lnTo>
                      <a:pt x="305" y="35"/>
                    </a:lnTo>
                    <a:lnTo>
                      <a:pt x="305" y="34"/>
                    </a:lnTo>
                    <a:lnTo>
                      <a:pt x="304" y="34"/>
                    </a:lnTo>
                    <a:lnTo>
                      <a:pt x="304" y="34"/>
                    </a:lnTo>
                    <a:lnTo>
                      <a:pt x="303" y="34"/>
                    </a:lnTo>
                    <a:lnTo>
                      <a:pt x="302" y="34"/>
                    </a:lnTo>
                    <a:lnTo>
                      <a:pt x="302" y="34"/>
                    </a:lnTo>
                    <a:lnTo>
                      <a:pt x="302" y="34"/>
                    </a:lnTo>
                    <a:lnTo>
                      <a:pt x="301" y="34"/>
                    </a:lnTo>
                    <a:lnTo>
                      <a:pt x="301" y="34"/>
                    </a:lnTo>
                    <a:lnTo>
                      <a:pt x="300" y="34"/>
                    </a:lnTo>
                    <a:lnTo>
                      <a:pt x="300" y="34"/>
                    </a:lnTo>
                    <a:lnTo>
                      <a:pt x="299" y="34"/>
                    </a:lnTo>
                    <a:lnTo>
                      <a:pt x="299" y="34"/>
                    </a:lnTo>
                    <a:lnTo>
                      <a:pt x="298" y="34"/>
                    </a:lnTo>
                    <a:lnTo>
                      <a:pt x="298" y="34"/>
                    </a:lnTo>
                    <a:lnTo>
                      <a:pt x="297" y="34"/>
                    </a:lnTo>
                    <a:lnTo>
                      <a:pt x="297" y="34"/>
                    </a:lnTo>
                    <a:lnTo>
                      <a:pt x="296" y="34"/>
                    </a:lnTo>
                    <a:lnTo>
                      <a:pt x="296" y="34"/>
                    </a:lnTo>
                    <a:lnTo>
                      <a:pt x="295" y="33"/>
                    </a:lnTo>
                    <a:lnTo>
                      <a:pt x="295" y="33"/>
                    </a:lnTo>
                    <a:lnTo>
                      <a:pt x="294" y="33"/>
                    </a:lnTo>
                    <a:lnTo>
                      <a:pt x="294" y="33"/>
                    </a:lnTo>
                    <a:lnTo>
                      <a:pt x="293" y="33"/>
                    </a:lnTo>
                    <a:lnTo>
                      <a:pt x="293" y="33"/>
                    </a:lnTo>
                    <a:lnTo>
                      <a:pt x="293" y="33"/>
                    </a:lnTo>
                    <a:lnTo>
                      <a:pt x="292" y="33"/>
                    </a:lnTo>
                    <a:lnTo>
                      <a:pt x="291" y="36"/>
                    </a:lnTo>
                    <a:close/>
                    <a:moveTo>
                      <a:pt x="339" y="42"/>
                    </a:moveTo>
                    <a:lnTo>
                      <a:pt x="340" y="42"/>
                    </a:lnTo>
                    <a:lnTo>
                      <a:pt x="340" y="42"/>
                    </a:lnTo>
                    <a:lnTo>
                      <a:pt x="340" y="42"/>
                    </a:lnTo>
                    <a:lnTo>
                      <a:pt x="341" y="42"/>
                    </a:lnTo>
                    <a:lnTo>
                      <a:pt x="341" y="42"/>
                    </a:lnTo>
                    <a:lnTo>
                      <a:pt x="342" y="42"/>
                    </a:lnTo>
                    <a:lnTo>
                      <a:pt x="342" y="42"/>
                    </a:lnTo>
                    <a:lnTo>
                      <a:pt x="343" y="42"/>
                    </a:lnTo>
                    <a:lnTo>
                      <a:pt x="343" y="42"/>
                    </a:lnTo>
                    <a:lnTo>
                      <a:pt x="344" y="42"/>
                    </a:lnTo>
                    <a:lnTo>
                      <a:pt x="344" y="42"/>
                    </a:lnTo>
                    <a:lnTo>
                      <a:pt x="345" y="43"/>
                    </a:lnTo>
                    <a:lnTo>
                      <a:pt x="345" y="43"/>
                    </a:lnTo>
                    <a:lnTo>
                      <a:pt x="346" y="43"/>
                    </a:lnTo>
                    <a:lnTo>
                      <a:pt x="346" y="43"/>
                    </a:lnTo>
                    <a:lnTo>
                      <a:pt x="347" y="43"/>
                    </a:lnTo>
                    <a:lnTo>
                      <a:pt x="347" y="43"/>
                    </a:lnTo>
                    <a:lnTo>
                      <a:pt x="348" y="43"/>
                    </a:lnTo>
                    <a:lnTo>
                      <a:pt x="348" y="43"/>
                    </a:lnTo>
                    <a:lnTo>
                      <a:pt x="349" y="43"/>
                    </a:lnTo>
                    <a:lnTo>
                      <a:pt x="349" y="43"/>
                    </a:lnTo>
                    <a:lnTo>
                      <a:pt x="350" y="43"/>
                    </a:lnTo>
                    <a:lnTo>
                      <a:pt x="350" y="43"/>
                    </a:lnTo>
                    <a:lnTo>
                      <a:pt x="351" y="43"/>
                    </a:lnTo>
                    <a:lnTo>
                      <a:pt x="351" y="43"/>
                    </a:lnTo>
                    <a:lnTo>
                      <a:pt x="352" y="43"/>
                    </a:lnTo>
                    <a:lnTo>
                      <a:pt x="352" y="43"/>
                    </a:lnTo>
                    <a:lnTo>
                      <a:pt x="352" y="43"/>
                    </a:lnTo>
                    <a:lnTo>
                      <a:pt x="353" y="43"/>
                    </a:lnTo>
                    <a:lnTo>
                      <a:pt x="353" y="43"/>
                    </a:lnTo>
                    <a:lnTo>
                      <a:pt x="354" y="44"/>
                    </a:lnTo>
                    <a:lnTo>
                      <a:pt x="354" y="44"/>
                    </a:lnTo>
                    <a:lnTo>
                      <a:pt x="355" y="44"/>
                    </a:lnTo>
                    <a:lnTo>
                      <a:pt x="355" y="44"/>
                    </a:lnTo>
                    <a:lnTo>
                      <a:pt x="356" y="44"/>
                    </a:lnTo>
                    <a:lnTo>
                      <a:pt x="356" y="44"/>
                    </a:lnTo>
                    <a:lnTo>
                      <a:pt x="357" y="44"/>
                    </a:lnTo>
                    <a:lnTo>
                      <a:pt x="357" y="44"/>
                    </a:lnTo>
                    <a:lnTo>
                      <a:pt x="358" y="44"/>
                    </a:lnTo>
                    <a:lnTo>
                      <a:pt x="358" y="44"/>
                    </a:lnTo>
                    <a:lnTo>
                      <a:pt x="359" y="44"/>
                    </a:lnTo>
                    <a:lnTo>
                      <a:pt x="359" y="44"/>
                    </a:lnTo>
                    <a:lnTo>
                      <a:pt x="360" y="44"/>
                    </a:lnTo>
                    <a:lnTo>
                      <a:pt x="360" y="44"/>
                    </a:lnTo>
                    <a:lnTo>
                      <a:pt x="361" y="44"/>
                    </a:lnTo>
                    <a:lnTo>
                      <a:pt x="361" y="44"/>
                    </a:lnTo>
                    <a:lnTo>
                      <a:pt x="362" y="44"/>
                    </a:lnTo>
                    <a:lnTo>
                      <a:pt x="362" y="44"/>
                    </a:lnTo>
                    <a:lnTo>
                      <a:pt x="363" y="44"/>
                    </a:lnTo>
                    <a:lnTo>
                      <a:pt x="363" y="45"/>
                    </a:lnTo>
                    <a:lnTo>
                      <a:pt x="364" y="41"/>
                    </a:lnTo>
                    <a:lnTo>
                      <a:pt x="364" y="41"/>
                    </a:lnTo>
                    <a:lnTo>
                      <a:pt x="363" y="41"/>
                    </a:lnTo>
                    <a:lnTo>
                      <a:pt x="363" y="41"/>
                    </a:lnTo>
                    <a:lnTo>
                      <a:pt x="362" y="41"/>
                    </a:lnTo>
                    <a:lnTo>
                      <a:pt x="362" y="41"/>
                    </a:lnTo>
                    <a:lnTo>
                      <a:pt x="362" y="41"/>
                    </a:lnTo>
                    <a:lnTo>
                      <a:pt x="361" y="41"/>
                    </a:lnTo>
                    <a:lnTo>
                      <a:pt x="361" y="41"/>
                    </a:lnTo>
                    <a:lnTo>
                      <a:pt x="360" y="41"/>
                    </a:lnTo>
                    <a:lnTo>
                      <a:pt x="360" y="41"/>
                    </a:lnTo>
                    <a:lnTo>
                      <a:pt x="359" y="41"/>
                    </a:lnTo>
                    <a:lnTo>
                      <a:pt x="359" y="41"/>
                    </a:lnTo>
                    <a:lnTo>
                      <a:pt x="358" y="41"/>
                    </a:lnTo>
                    <a:lnTo>
                      <a:pt x="357" y="41"/>
                    </a:lnTo>
                    <a:lnTo>
                      <a:pt x="357" y="41"/>
                    </a:lnTo>
                    <a:lnTo>
                      <a:pt x="357" y="40"/>
                    </a:lnTo>
                    <a:lnTo>
                      <a:pt x="356" y="40"/>
                    </a:lnTo>
                    <a:lnTo>
                      <a:pt x="356" y="40"/>
                    </a:lnTo>
                    <a:lnTo>
                      <a:pt x="355" y="40"/>
                    </a:lnTo>
                    <a:lnTo>
                      <a:pt x="355" y="40"/>
                    </a:lnTo>
                    <a:lnTo>
                      <a:pt x="354" y="40"/>
                    </a:lnTo>
                    <a:lnTo>
                      <a:pt x="354" y="40"/>
                    </a:lnTo>
                    <a:lnTo>
                      <a:pt x="353" y="40"/>
                    </a:lnTo>
                    <a:lnTo>
                      <a:pt x="353" y="40"/>
                    </a:lnTo>
                    <a:lnTo>
                      <a:pt x="352" y="40"/>
                    </a:lnTo>
                    <a:lnTo>
                      <a:pt x="352" y="40"/>
                    </a:lnTo>
                    <a:lnTo>
                      <a:pt x="351" y="40"/>
                    </a:lnTo>
                    <a:lnTo>
                      <a:pt x="351" y="40"/>
                    </a:lnTo>
                    <a:lnTo>
                      <a:pt x="351" y="40"/>
                    </a:lnTo>
                    <a:lnTo>
                      <a:pt x="350" y="40"/>
                    </a:lnTo>
                    <a:lnTo>
                      <a:pt x="350" y="40"/>
                    </a:lnTo>
                    <a:lnTo>
                      <a:pt x="349" y="40"/>
                    </a:lnTo>
                    <a:lnTo>
                      <a:pt x="349" y="40"/>
                    </a:lnTo>
                    <a:lnTo>
                      <a:pt x="348" y="40"/>
                    </a:lnTo>
                    <a:lnTo>
                      <a:pt x="348" y="39"/>
                    </a:lnTo>
                    <a:lnTo>
                      <a:pt x="347" y="39"/>
                    </a:lnTo>
                    <a:lnTo>
                      <a:pt x="346" y="39"/>
                    </a:lnTo>
                    <a:lnTo>
                      <a:pt x="346" y="39"/>
                    </a:lnTo>
                    <a:lnTo>
                      <a:pt x="346" y="39"/>
                    </a:lnTo>
                    <a:lnTo>
                      <a:pt x="345" y="39"/>
                    </a:lnTo>
                    <a:lnTo>
                      <a:pt x="345" y="39"/>
                    </a:lnTo>
                    <a:lnTo>
                      <a:pt x="344" y="39"/>
                    </a:lnTo>
                    <a:lnTo>
                      <a:pt x="344" y="39"/>
                    </a:lnTo>
                    <a:lnTo>
                      <a:pt x="343" y="39"/>
                    </a:lnTo>
                    <a:lnTo>
                      <a:pt x="343" y="39"/>
                    </a:lnTo>
                    <a:lnTo>
                      <a:pt x="342" y="39"/>
                    </a:lnTo>
                    <a:lnTo>
                      <a:pt x="342" y="39"/>
                    </a:lnTo>
                    <a:lnTo>
                      <a:pt x="341" y="39"/>
                    </a:lnTo>
                    <a:lnTo>
                      <a:pt x="341" y="39"/>
                    </a:lnTo>
                    <a:lnTo>
                      <a:pt x="340" y="39"/>
                    </a:lnTo>
                    <a:lnTo>
                      <a:pt x="339" y="42"/>
                    </a:lnTo>
                    <a:close/>
                    <a:moveTo>
                      <a:pt x="387" y="47"/>
                    </a:moveTo>
                    <a:lnTo>
                      <a:pt x="388" y="47"/>
                    </a:lnTo>
                    <a:lnTo>
                      <a:pt x="388" y="47"/>
                    </a:lnTo>
                    <a:lnTo>
                      <a:pt x="389" y="47"/>
                    </a:lnTo>
                    <a:lnTo>
                      <a:pt x="389" y="48"/>
                    </a:lnTo>
                    <a:lnTo>
                      <a:pt x="390" y="48"/>
                    </a:lnTo>
                    <a:lnTo>
                      <a:pt x="390" y="48"/>
                    </a:lnTo>
                    <a:lnTo>
                      <a:pt x="391" y="48"/>
                    </a:lnTo>
                    <a:lnTo>
                      <a:pt x="391" y="48"/>
                    </a:lnTo>
                    <a:lnTo>
                      <a:pt x="392" y="48"/>
                    </a:lnTo>
                    <a:lnTo>
                      <a:pt x="392" y="48"/>
                    </a:lnTo>
                    <a:lnTo>
                      <a:pt x="393" y="48"/>
                    </a:lnTo>
                    <a:lnTo>
                      <a:pt x="393" y="48"/>
                    </a:lnTo>
                    <a:lnTo>
                      <a:pt x="394" y="48"/>
                    </a:lnTo>
                    <a:lnTo>
                      <a:pt x="394" y="48"/>
                    </a:lnTo>
                    <a:lnTo>
                      <a:pt x="395" y="48"/>
                    </a:lnTo>
                    <a:lnTo>
                      <a:pt x="395" y="48"/>
                    </a:lnTo>
                    <a:lnTo>
                      <a:pt x="396" y="48"/>
                    </a:lnTo>
                    <a:lnTo>
                      <a:pt x="396" y="48"/>
                    </a:lnTo>
                    <a:lnTo>
                      <a:pt x="397" y="48"/>
                    </a:lnTo>
                    <a:lnTo>
                      <a:pt x="397" y="48"/>
                    </a:lnTo>
                    <a:lnTo>
                      <a:pt x="398" y="48"/>
                    </a:lnTo>
                    <a:lnTo>
                      <a:pt x="398" y="49"/>
                    </a:lnTo>
                    <a:lnTo>
                      <a:pt x="398" y="49"/>
                    </a:lnTo>
                    <a:lnTo>
                      <a:pt x="399" y="49"/>
                    </a:lnTo>
                    <a:lnTo>
                      <a:pt x="399" y="49"/>
                    </a:lnTo>
                    <a:lnTo>
                      <a:pt x="400" y="49"/>
                    </a:lnTo>
                    <a:lnTo>
                      <a:pt x="400" y="49"/>
                    </a:lnTo>
                    <a:lnTo>
                      <a:pt x="401" y="49"/>
                    </a:lnTo>
                    <a:lnTo>
                      <a:pt x="401" y="49"/>
                    </a:lnTo>
                    <a:lnTo>
                      <a:pt x="402" y="49"/>
                    </a:lnTo>
                    <a:lnTo>
                      <a:pt x="402" y="49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4" y="49"/>
                    </a:lnTo>
                    <a:lnTo>
                      <a:pt x="404" y="49"/>
                    </a:lnTo>
                    <a:lnTo>
                      <a:pt x="405" y="49"/>
                    </a:lnTo>
                    <a:lnTo>
                      <a:pt x="405" y="49"/>
                    </a:lnTo>
                    <a:lnTo>
                      <a:pt x="406" y="49"/>
                    </a:lnTo>
                    <a:lnTo>
                      <a:pt x="406" y="50"/>
                    </a:lnTo>
                    <a:lnTo>
                      <a:pt x="407" y="50"/>
                    </a:lnTo>
                    <a:lnTo>
                      <a:pt x="407" y="50"/>
                    </a:lnTo>
                    <a:lnTo>
                      <a:pt x="408" y="50"/>
                    </a:lnTo>
                    <a:lnTo>
                      <a:pt x="408" y="50"/>
                    </a:lnTo>
                    <a:lnTo>
                      <a:pt x="409" y="50"/>
                    </a:lnTo>
                    <a:lnTo>
                      <a:pt x="409" y="50"/>
                    </a:lnTo>
                    <a:lnTo>
                      <a:pt x="409" y="50"/>
                    </a:lnTo>
                    <a:lnTo>
                      <a:pt x="410" y="50"/>
                    </a:lnTo>
                    <a:lnTo>
                      <a:pt x="411" y="50"/>
                    </a:lnTo>
                    <a:lnTo>
                      <a:pt x="411" y="50"/>
                    </a:lnTo>
                    <a:lnTo>
                      <a:pt x="411" y="50"/>
                    </a:lnTo>
                    <a:lnTo>
                      <a:pt x="413" y="47"/>
                    </a:lnTo>
                    <a:lnTo>
                      <a:pt x="412" y="47"/>
                    </a:lnTo>
                    <a:lnTo>
                      <a:pt x="412" y="47"/>
                    </a:lnTo>
                    <a:lnTo>
                      <a:pt x="411" y="47"/>
                    </a:lnTo>
                    <a:lnTo>
                      <a:pt x="411" y="47"/>
                    </a:lnTo>
                    <a:lnTo>
                      <a:pt x="410" y="47"/>
                    </a:lnTo>
                    <a:lnTo>
                      <a:pt x="410" y="47"/>
                    </a:lnTo>
                    <a:lnTo>
                      <a:pt x="409" y="46"/>
                    </a:lnTo>
                    <a:lnTo>
                      <a:pt x="409" y="46"/>
                    </a:lnTo>
                    <a:lnTo>
                      <a:pt x="408" y="46"/>
                    </a:lnTo>
                    <a:lnTo>
                      <a:pt x="408" y="46"/>
                    </a:lnTo>
                    <a:lnTo>
                      <a:pt x="408" y="46"/>
                    </a:lnTo>
                    <a:lnTo>
                      <a:pt x="407" y="46"/>
                    </a:lnTo>
                    <a:lnTo>
                      <a:pt x="406" y="46"/>
                    </a:lnTo>
                    <a:lnTo>
                      <a:pt x="406" y="46"/>
                    </a:lnTo>
                    <a:lnTo>
                      <a:pt x="406" y="46"/>
                    </a:lnTo>
                    <a:lnTo>
                      <a:pt x="405" y="46"/>
                    </a:lnTo>
                    <a:lnTo>
                      <a:pt x="405" y="46"/>
                    </a:lnTo>
                    <a:lnTo>
                      <a:pt x="404" y="46"/>
                    </a:lnTo>
                    <a:lnTo>
                      <a:pt x="404" y="46"/>
                    </a:lnTo>
                    <a:lnTo>
                      <a:pt x="403" y="46"/>
                    </a:lnTo>
                    <a:lnTo>
                      <a:pt x="403" y="46"/>
                    </a:lnTo>
                    <a:lnTo>
                      <a:pt x="402" y="46"/>
                    </a:lnTo>
                    <a:lnTo>
                      <a:pt x="402" y="46"/>
                    </a:lnTo>
                    <a:lnTo>
                      <a:pt x="401" y="46"/>
                    </a:lnTo>
                    <a:lnTo>
                      <a:pt x="401" y="46"/>
                    </a:lnTo>
                    <a:lnTo>
                      <a:pt x="400" y="45"/>
                    </a:lnTo>
                    <a:lnTo>
                      <a:pt x="400" y="45"/>
                    </a:lnTo>
                    <a:lnTo>
                      <a:pt x="399" y="45"/>
                    </a:lnTo>
                    <a:lnTo>
                      <a:pt x="399" y="45"/>
                    </a:lnTo>
                    <a:lnTo>
                      <a:pt x="398" y="45"/>
                    </a:lnTo>
                    <a:lnTo>
                      <a:pt x="398" y="45"/>
                    </a:lnTo>
                    <a:lnTo>
                      <a:pt x="397" y="45"/>
                    </a:lnTo>
                    <a:lnTo>
                      <a:pt x="397" y="45"/>
                    </a:lnTo>
                    <a:lnTo>
                      <a:pt x="397" y="45"/>
                    </a:lnTo>
                    <a:lnTo>
                      <a:pt x="396" y="45"/>
                    </a:lnTo>
                    <a:lnTo>
                      <a:pt x="395" y="45"/>
                    </a:lnTo>
                    <a:lnTo>
                      <a:pt x="395" y="45"/>
                    </a:lnTo>
                    <a:lnTo>
                      <a:pt x="395" y="45"/>
                    </a:lnTo>
                    <a:lnTo>
                      <a:pt x="394" y="45"/>
                    </a:lnTo>
                    <a:lnTo>
                      <a:pt x="394" y="45"/>
                    </a:lnTo>
                    <a:lnTo>
                      <a:pt x="393" y="45"/>
                    </a:lnTo>
                    <a:lnTo>
                      <a:pt x="393" y="45"/>
                    </a:lnTo>
                    <a:lnTo>
                      <a:pt x="392" y="44"/>
                    </a:lnTo>
                    <a:lnTo>
                      <a:pt x="392" y="44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0" y="44"/>
                    </a:lnTo>
                    <a:lnTo>
                      <a:pt x="390" y="44"/>
                    </a:lnTo>
                    <a:lnTo>
                      <a:pt x="389" y="44"/>
                    </a:lnTo>
                    <a:lnTo>
                      <a:pt x="389" y="44"/>
                    </a:lnTo>
                    <a:lnTo>
                      <a:pt x="387" y="47"/>
                    </a:lnTo>
                    <a:close/>
                    <a:moveTo>
                      <a:pt x="436" y="53"/>
                    </a:moveTo>
                    <a:lnTo>
                      <a:pt x="436" y="53"/>
                    </a:lnTo>
                    <a:lnTo>
                      <a:pt x="436" y="53"/>
                    </a:lnTo>
                    <a:lnTo>
                      <a:pt x="437" y="53"/>
                    </a:lnTo>
                    <a:lnTo>
                      <a:pt x="437" y="53"/>
                    </a:lnTo>
                    <a:lnTo>
                      <a:pt x="438" y="53"/>
                    </a:lnTo>
                    <a:lnTo>
                      <a:pt x="438" y="53"/>
                    </a:lnTo>
                    <a:lnTo>
                      <a:pt x="439" y="53"/>
                    </a:lnTo>
                    <a:lnTo>
                      <a:pt x="439" y="53"/>
                    </a:lnTo>
                    <a:lnTo>
                      <a:pt x="440" y="53"/>
                    </a:lnTo>
                    <a:lnTo>
                      <a:pt x="440" y="53"/>
                    </a:lnTo>
                    <a:lnTo>
                      <a:pt x="441" y="53"/>
                    </a:lnTo>
                    <a:lnTo>
                      <a:pt x="441" y="53"/>
                    </a:lnTo>
                    <a:lnTo>
                      <a:pt x="442" y="54"/>
                    </a:lnTo>
                    <a:lnTo>
                      <a:pt x="442" y="54"/>
                    </a:lnTo>
                    <a:lnTo>
                      <a:pt x="442" y="54"/>
                    </a:lnTo>
                    <a:lnTo>
                      <a:pt x="443" y="54"/>
                    </a:lnTo>
                    <a:lnTo>
                      <a:pt x="444" y="54"/>
                    </a:lnTo>
                    <a:lnTo>
                      <a:pt x="444" y="54"/>
                    </a:lnTo>
                    <a:lnTo>
                      <a:pt x="444" y="54"/>
                    </a:lnTo>
                    <a:lnTo>
                      <a:pt x="445" y="54"/>
                    </a:lnTo>
                    <a:lnTo>
                      <a:pt x="445" y="54"/>
                    </a:lnTo>
                    <a:lnTo>
                      <a:pt x="446" y="54"/>
                    </a:lnTo>
                    <a:lnTo>
                      <a:pt x="447" y="54"/>
                    </a:lnTo>
                    <a:lnTo>
                      <a:pt x="447" y="54"/>
                    </a:lnTo>
                    <a:lnTo>
                      <a:pt x="447" y="54"/>
                    </a:lnTo>
                    <a:lnTo>
                      <a:pt x="448" y="54"/>
                    </a:lnTo>
                    <a:lnTo>
                      <a:pt x="448" y="54"/>
                    </a:lnTo>
                    <a:lnTo>
                      <a:pt x="449" y="54"/>
                    </a:lnTo>
                    <a:lnTo>
                      <a:pt x="449" y="54"/>
                    </a:lnTo>
                    <a:lnTo>
                      <a:pt x="450" y="54"/>
                    </a:lnTo>
                    <a:lnTo>
                      <a:pt x="450" y="54"/>
                    </a:lnTo>
                    <a:lnTo>
                      <a:pt x="451" y="55"/>
                    </a:lnTo>
                    <a:lnTo>
                      <a:pt x="451" y="55"/>
                    </a:lnTo>
                    <a:lnTo>
                      <a:pt x="452" y="55"/>
                    </a:lnTo>
                    <a:lnTo>
                      <a:pt x="452" y="55"/>
                    </a:lnTo>
                    <a:lnTo>
                      <a:pt x="453" y="55"/>
                    </a:lnTo>
                    <a:lnTo>
                      <a:pt x="453" y="55"/>
                    </a:lnTo>
                    <a:lnTo>
                      <a:pt x="454" y="55"/>
                    </a:lnTo>
                    <a:lnTo>
                      <a:pt x="454" y="55"/>
                    </a:lnTo>
                    <a:lnTo>
                      <a:pt x="455" y="55"/>
                    </a:lnTo>
                    <a:lnTo>
                      <a:pt x="455" y="55"/>
                    </a:lnTo>
                    <a:lnTo>
                      <a:pt x="455" y="55"/>
                    </a:lnTo>
                    <a:lnTo>
                      <a:pt x="456" y="55"/>
                    </a:lnTo>
                    <a:lnTo>
                      <a:pt x="456" y="55"/>
                    </a:lnTo>
                    <a:lnTo>
                      <a:pt x="457" y="55"/>
                    </a:lnTo>
                    <a:lnTo>
                      <a:pt x="458" y="55"/>
                    </a:lnTo>
                    <a:lnTo>
                      <a:pt x="458" y="55"/>
                    </a:lnTo>
                    <a:lnTo>
                      <a:pt x="458" y="55"/>
                    </a:lnTo>
                    <a:lnTo>
                      <a:pt x="459" y="56"/>
                    </a:lnTo>
                    <a:lnTo>
                      <a:pt x="459" y="56"/>
                    </a:lnTo>
                    <a:lnTo>
                      <a:pt x="460" y="56"/>
                    </a:lnTo>
                    <a:lnTo>
                      <a:pt x="461" y="52"/>
                    </a:lnTo>
                    <a:lnTo>
                      <a:pt x="461" y="52"/>
                    </a:lnTo>
                    <a:lnTo>
                      <a:pt x="460" y="52"/>
                    </a:lnTo>
                    <a:lnTo>
                      <a:pt x="460" y="52"/>
                    </a:lnTo>
                    <a:lnTo>
                      <a:pt x="459" y="52"/>
                    </a:lnTo>
                    <a:lnTo>
                      <a:pt x="459" y="52"/>
                    </a:lnTo>
                    <a:lnTo>
                      <a:pt x="458" y="52"/>
                    </a:lnTo>
                    <a:lnTo>
                      <a:pt x="458" y="52"/>
                    </a:lnTo>
                    <a:lnTo>
                      <a:pt x="457" y="52"/>
                    </a:lnTo>
                    <a:lnTo>
                      <a:pt x="457" y="52"/>
                    </a:lnTo>
                    <a:lnTo>
                      <a:pt x="456" y="52"/>
                    </a:lnTo>
                    <a:lnTo>
                      <a:pt x="456" y="52"/>
                    </a:lnTo>
                    <a:lnTo>
                      <a:pt x="455" y="52"/>
                    </a:lnTo>
                    <a:lnTo>
                      <a:pt x="455" y="52"/>
                    </a:lnTo>
                    <a:lnTo>
                      <a:pt x="454" y="52"/>
                    </a:lnTo>
                    <a:lnTo>
                      <a:pt x="454" y="52"/>
                    </a:lnTo>
                    <a:lnTo>
                      <a:pt x="453" y="51"/>
                    </a:lnTo>
                    <a:lnTo>
                      <a:pt x="453" y="51"/>
                    </a:lnTo>
                    <a:lnTo>
                      <a:pt x="453" y="51"/>
                    </a:lnTo>
                    <a:lnTo>
                      <a:pt x="452" y="51"/>
                    </a:lnTo>
                    <a:lnTo>
                      <a:pt x="452" y="51"/>
                    </a:lnTo>
                    <a:lnTo>
                      <a:pt x="451" y="51"/>
                    </a:lnTo>
                    <a:lnTo>
                      <a:pt x="451" y="51"/>
                    </a:lnTo>
                    <a:lnTo>
                      <a:pt x="450" y="51"/>
                    </a:lnTo>
                    <a:lnTo>
                      <a:pt x="450" y="51"/>
                    </a:lnTo>
                    <a:lnTo>
                      <a:pt x="449" y="51"/>
                    </a:lnTo>
                    <a:lnTo>
                      <a:pt x="449" y="51"/>
                    </a:lnTo>
                    <a:lnTo>
                      <a:pt x="448" y="51"/>
                    </a:lnTo>
                    <a:lnTo>
                      <a:pt x="448" y="51"/>
                    </a:lnTo>
                    <a:lnTo>
                      <a:pt x="447" y="51"/>
                    </a:lnTo>
                    <a:lnTo>
                      <a:pt x="447" y="51"/>
                    </a:lnTo>
                    <a:lnTo>
                      <a:pt x="446" y="51"/>
                    </a:lnTo>
                    <a:lnTo>
                      <a:pt x="446" y="51"/>
                    </a:lnTo>
                    <a:lnTo>
                      <a:pt x="445" y="51"/>
                    </a:lnTo>
                    <a:lnTo>
                      <a:pt x="445" y="51"/>
                    </a:lnTo>
                    <a:lnTo>
                      <a:pt x="444" y="50"/>
                    </a:lnTo>
                    <a:lnTo>
                      <a:pt x="444" y="50"/>
                    </a:lnTo>
                    <a:lnTo>
                      <a:pt x="443" y="50"/>
                    </a:lnTo>
                    <a:lnTo>
                      <a:pt x="443" y="50"/>
                    </a:lnTo>
                    <a:lnTo>
                      <a:pt x="442" y="50"/>
                    </a:lnTo>
                    <a:lnTo>
                      <a:pt x="442" y="50"/>
                    </a:lnTo>
                    <a:lnTo>
                      <a:pt x="442" y="50"/>
                    </a:lnTo>
                    <a:lnTo>
                      <a:pt x="441" y="50"/>
                    </a:lnTo>
                    <a:lnTo>
                      <a:pt x="441" y="50"/>
                    </a:lnTo>
                    <a:lnTo>
                      <a:pt x="440" y="50"/>
                    </a:lnTo>
                    <a:lnTo>
                      <a:pt x="439" y="50"/>
                    </a:lnTo>
                    <a:lnTo>
                      <a:pt x="439" y="50"/>
                    </a:lnTo>
                    <a:lnTo>
                      <a:pt x="439" y="50"/>
                    </a:lnTo>
                    <a:lnTo>
                      <a:pt x="438" y="50"/>
                    </a:lnTo>
                    <a:lnTo>
                      <a:pt x="438" y="50"/>
                    </a:lnTo>
                    <a:lnTo>
                      <a:pt x="437" y="50"/>
                    </a:lnTo>
                    <a:lnTo>
                      <a:pt x="437" y="50"/>
                    </a:lnTo>
                    <a:lnTo>
                      <a:pt x="436" y="53"/>
                    </a:lnTo>
                    <a:close/>
                    <a:moveTo>
                      <a:pt x="484" y="58"/>
                    </a:moveTo>
                    <a:lnTo>
                      <a:pt x="484" y="58"/>
                    </a:lnTo>
                    <a:lnTo>
                      <a:pt x="485" y="58"/>
                    </a:lnTo>
                    <a:lnTo>
                      <a:pt x="485" y="58"/>
                    </a:lnTo>
                    <a:lnTo>
                      <a:pt x="486" y="58"/>
                    </a:lnTo>
                    <a:lnTo>
                      <a:pt x="486" y="59"/>
                    </a:lnTo>
                    <a:lnTo>
                      <a:pt x="487" y="59"/>
                    </a:lnTo>
                    <a:lnTo>
                      <a:pt x="487" y="59"/>
                    </a:lnTo>
                    <a:lnTo>
                      <a:pt x="488" y="59"/>
                    </a:lnTo>
                    <a:lnTo>
                      <a:pt x="488" y="59"/>
                    </a:lnTo>
                    <a:lnTo>
                      <a:pt x="488" y="59"/>
                    </a:lnTo>
                    <a:lnTo>
                      <a:pt x="489" y="59"/>
                    </a:lnTo>
                    <a:lnTo>
                      <a:pt x="489" y="59"/>
                    </a:lnTo>
                    <a:lnTo>
                      <a:pt x="490" y="59"/>
                    </a:lnTo>
                    <a:lnTo>
                      <a:pt x="491" y="59"/>
                    </a:lnTo>
                    <a:lnTo>
                      <a:pt x="491" y="59"/>
                    </a:lnTo>
                    <a:lnTo>
                      <a:pt x="491" y="59"/>
                    </a:lnTo>
                    <a:lnTo>
                      <a:pt x="492" y="59"/>
                    </a:lnTo>
                    <a:lnTo>
                      <a:pt x="493" y="59"/>
                    </a:lnTo>
                    <a:lnTo>
                      <a:pt x="493" y="59"/>
                    </a:lnTo>
                    <a:lnTo>
                      <a:pt x="493" y="59"/>
                    </a:lnTo>
                    <a:lnTo>
                      <a:pt x="494" y="60"/>
                    </a:lnTo>
                    <a:lnTo>
                      <a:pt x="494" y="60"/>
                    </a:lnTo>
                    <a:lnTo>
                      <a:pt x="495" y="60"/>
                    </a:lnTo>
                    <a:lnTo>
                      <a:pt x="495" y="60"/>
                    </a:lnTo>
                    <a:lnTo>
                      <a:pt x="496" y="60"/>
                    </a:lnTo>
                    <a:lnTo>
                      <a:pt x="496" y="60"/>
                    </a:lnTo>
                    <a:lnTo>
                      <a:pt x="497" y="60"/>
                    </a:lnTo>
                    <a:lnTo>
                      <a:pt x="497" y="60"/>
                    </a:lnTo>
                    <a:lnTo>
                      <a:pt x="498" y="60"/>
                    </a:lnTo>
                    <a:lnTo>
                      <a:pt x="498" y="60"/>
                    </a:lnTo>
                    <a:lnTo>
                      <a:pt x="499" y="60"/>
                    </a:lnTo>
                    <a:lnTo>
                      <a:pt x="499" y="60"/>
                    </a:lnTo>
                    <a:lnTo>
                      <a:pt x="499" y="60"/>
                    </a:lnTo>
                    <a:lnTo>
                      <a:pt x="500" y="60"/>
                    </a:lnTo>
                    <a:lnTo>
                      <a:pt x="500" y="60"/>
                    </a:lnTo>
                    <a:lnTo>
                      <a:pt x="501" y="60"/>
                    </a:lnTo>
                    <a:lnTo>
                      <a:pt x="502" y="60"/>
                    </a:lnTo>
                    <a:lnTo>
                      <a:pt x="502" y="60"/>
                    </a:lnTo>
                    <a:lnTo>
                      <a:pt x="502" y="60"/>
                    </a:lnTo>
                    <a:lnTo>
                      <a:pt x="503" y="61"/>
                    </a:lnTo>
                    <a:lnTo>
                      <a:pt x="504" y="61"/>
                    </a:lnTo>
                    <a:lnTo>
                      <a:pt x="504" y="61"/>
                    </a:lnTo>
                    <a:lnTo>
                      <a:pt x="504" y="61"/>
                    </a:lnTo>
                    <a:lnTo>
                      <a:pt x="505" y="61"/>
                    </a:lnTo>
                    <a:lnTo>
                      <a:pt x="505" y="61"/>
                    </a:lnTo>
                    <a:lnTo>
                      <a:pt x="506" y="61"/>
                    </a:lnTo>
                    <a:lnTo>
                      <a:pt x="506" y="61"/>
                    </a:lnTo>
                    <a:lnTo>
                      <a:pt x="507" y="61"/>
                    </a:lnTo>
                    <a:lnTo>
                      <a:pt x="507" y="61"/>
                    </a:lnTo>
                    <a:lnTo>
                      <a:pt x="508" y="61"/>
                    </a:lnTo>
                    <a:lnTo>
                      <a:pt x="508" y="61"/>
                    </a:lnTo>
                    <a:lnTo>
                      <a:pt x="510" y="58"/>
                    </a:lnTo>
                    <a:lnTo>
                      <a:pt x="509" y="58"/>
                    </a:lnTo>
                    <a:lnTo>
                      <a:pt x="509" y="58"/>
                    </a:lnTo>
                    <a:lnTo>
                      <a:pt x="508" y="58"/>
                    </a:lnTo>
                    <a:lnTo>
                      <a:pt x="508" y="58"/>
                    </a:lnTo>
                    <a:lnTo>
                      <a:pt x="507" y="58"/>
                    </a:lnTo>
                    <a:lnTo>
                      <a:pt x="507" y="58"/>
                    </a:lnTo>
                    <a:lnTo>
                      <a:pt x="506" y="57"/>
                    </a:lnTo>
                    <a:lnTo>
                      <a:pt x="506" y="57"/>
                    </a:lnTo>
                    <a:lnTo>
                      <a:pt x="505" y="57"/>
                    </a:lnTo>
                    <a:lnTo>
                      <a:pt x="505" y="57"/>
                    </a:lnTo>
                    <a:lnTo>
                      <a:pt x="504" y="57"/>
                    </a:lnTo>
                    <a:lnTo>
                      <a:pt x="504" y="57"/>
                    </a:lnTo>
                    <a:lnTo>
                      <a:pt x="503" y="57"/>
                    </a:lnTo>
                    <a:lnTo>
                      <a:pt x="503" y="57"/>
                    </a:lnTo>
                    <a:lnTo>
                      <a:pt x="502" y="57"/>
                    </a:lnTo>
                    <a:lnTo>
                      <a:pt x="502" y="57"/>
                    </a:lnTo>
                    <a:lnTo>
                      <a:pt x="501" y="57"/>
                    </a:lnTo>
                    <a:lnTo>
                      <a:pt x="501" y="57"/>
                    </a:lnTo>
                    <a:lnTo>
                      <a:pt x="500" y="57"/>
                    </a:lnTo>
                    <a:lnTo>
                      <a:pt x="500" y="57"/>
                    </a:lnTo>
                    <a:lnTo>
                      <a:pt x="499" y="57"/>
                    </a:lnTo>
                    <a:lnTo>
                      <a:pt x="499" y="57"/>
                    </a:lnTo>
                    <a:lnTo>
                      <a:pt x="499" y="57"/>
                    </a:lnTo>
                    <a:lnTo>
                      <a:pt x="498" y="57"/>
                    </a:lnTo>
                    <a:lnTo>
                      <a:pt x="498" y="57"/>
                    </a:lnTo>
                    <a:lnTo>
                      <a:pt x="497" y="56"/>
                    </a:lnTo>
                    <a:lnTo>
                      <a:pt x="497" y="56"/>
                    </a:lnTo>
                    <a:lnTo>
                      <a:pt x="496" y="56"/>
                    </a:lnTo>
                    <a:lnTo>
                      <a:pt x="496" y="56"/>
                    </a:lnTo>
                    <a:lnTo>
                      <a:pt x="495" y="56"/>
                    </a:lnTo>
                    <a:lnTo>
                      <a:pt x="495" y="56"/>
                    </a:lnTo>
                    <a:lnTo>
                      <a:pt x="494" y="56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6"/>
                    </a:lnTo>
                    <a:lnTo>
                      <a:pt x="492" y="56"/>
                    </a:lnTo>
                    <a:lnTo>
                      <a:pt x="492" y="56"/>
                    </a:lnTo>
                    <a:lnTo>
                      <a:pt x="491" y="56"/>
                    </a:lnTo>
                    <a:lnTo>
                      <a:pt x="491" y="56"/>
                    </a:lnTo>
                    <a:lnTo>
                      <a:pt x="490" y="56"/>
                    </a:lnTo>
                    <a:lnTo>
                      <a:pt x="490" y="56"/>
                    </a:lnTo>
                    <a:lnTo>
                      <a:pt x="489" y="56"/>
                    </a:lnTo>
                    <a:lnTo>
                      <a:pt x="489" y="56"/>
                    </a:lnTo>
                    <a:lnTo>
                      <a:pt x="488" y="56"/>
                    </a:lnTo>
                    <a:lnTo>
                      <a:pt x="488" y="55"/>
                    </a:lnTo>
                    <a:lnTo>
                      <a:pt x="488" y="55"/>
                    </a:lnTo>
                    <a:lnTo>
                      <a:pt x="487" y="55"/>
                    </a:lnTo>
                    <a:lnTo>
                      <a:pt x="487" y="55"/>
                    </a:lnTo>
                    <a:lnTo>
                      <a:pt x="486" y="55"/>
                    </a:lnTo>
                    <a:lnTo>
                      <a:pt x="486" y="55"/>
                    </a:lnTo>
                    <a:lnTo>
                      <a:pt x="485" y="55"/>
                    </a:lnTo>
                    <a:lnTo>
                      <a:pt x="484" y="58"/>
                    </a:lnTo>
                    <a:close/>
                    <a:moveTo>
                      <a:pt x="532" y="64"/>
                    </a:moveTo>
                    <a:lnTo>
                      <a:pt x="533" y="64"/>
                    </a:lnTo>
                    <a:lnTo>
                      <a:pt x="533" y="64"/>
                    </a:lnTo>
                    <a:lnTo>
                      <a:pt x="533" y="64"/>
                    </a:lnTo>
                    <a:lnTo>
                      <a:pt x="534" y="64"/>
                    </a:lnTo>
                    <a:lnTo>
                      <a:pt x="535" y="64"/>
                    </a:lnTo>
                    <a:lnTo>
                      <a:pt x="535" y="64"/>
                    </a:lnTo>
                    <a:lnTo>
                      <a:pt x="535" y="64"/>
                    </a:lnTo>
                    <a:lnTo>
                      <a:pt x="536" y="64"/>
                    </a:lnTo>
                    <a:lnTo>
                      <a:pt x="537" y="64"/>
                    </a:lnTo>
                    <a:lnTo>
                      <a:pt x="537" y="64"/>
                    </a:lnTo>
                    <a:lnTo>
                      <a:pt x="537" y="64"/>
                    </a:lnTo>
                    <a:lnTo>
                      <a:pt x="538" y="64"/>
                    </a:lnTo>
                    <a:lnTo>
                      <a:pt x="538" y="65"/>
                    </a:lnTo>
                    <a:lnTo>
                      <a:pt x="539" y="65"/>
                    </a:lnTo>
                    <a:lnTo>
                      <a:pt x="539" y="65"/>
                    </a:lnTo>
                    <a:lnTo>
                      <a:pt x="540" y="65"/>
                    </a:lnTo>
                    <a:lnTo>
                      <a:pt x="540" y="65"/>
                    </a:lnTo>
                    <a:lnTo>
                      <a:pt x="541" y="65"/>
                    </a:lnTo>
                    <a:lnTo>
                      <a:pt x="541" y="65"/>
                    </a:lnTo>
                    <a:lnTo>
                      <a:pt x="542" y="65"/>
                    </a:lnTo>
                    <a:lnTo>
                      <a:pt x="542" y="65"/>
                    </a:lnTo>
                    <a:lnTo>
                      <a:pt x="543" y="65"/>
                    </a:lnTo>
                    <a:lnTo>
                      <a:pt x="543" y="65"/>
                    </a:lnTo>
                    <a:lnTo>
                      <a:pt x="544" y="65"/>
                    </a:lnTo>
                    <a:lnTo>
                      <a:pt x="544" y="65"/>
                    </a:lnTo>
                    <a:lnTo>
                      <a:pt x="545" y="65"/>
                    </a:lnTo>
                    <a:lnTo>
                      <a:pt x="545" y="65"/>
                    </a:lnTo>
                    <a:lnTo>
                      <a:pt x="546" y="65"/>
                    </a:lnTo>
                    <a:lnTo>
                      <a:pt x="546" y="65"/>
                    </a:lnTo>
                    <a:lnTo>
                      <a:pt x="546" y="66"/>
                    </a:lnTo>
                    <a:lnTo>
                      <a:pt x="547" y="66"/>
                    </a:lnTo>
                    <a:lnTo>
                      <a:pt x="548" y="66"/>
                    </a:lnTo>
                    <a:lnTo>
                      <a:pt x="548" y="66"/>
                    </a:lnTo>
                    <a:lnTo>
                      <a:pt x="548" y="66"/>
                    </a:lnTo>
                    <a:lnTo>
                      <a:pt x="549" y="66"/>
                    </a:lnTo>
                    <a:lnTo>
                      <a:pt x="549" y="66"/>
                    </a:lnTo>
                    <a:lnTo>
                      <a:pt x="550" y="66"/>
                    </a:lnTo>
                    <a:lnTo>
                      <a:pt x="550" y="66"/>
                    </a:lnTo>
                    <a:lnTo>
                      <a:pt x="551" y="66"/>
                    </a:lnTo>
                    <a:lnTo>
                      <a:pt x="551" y="66"/>
                    </a:lnTo>
                    <a:lnTo>
                      <a:pt x="552" y="66"/>
                    </a:lnTo>
                    <a:lnTo>
                      <a:pt x="552" y="66"/>
                    </a:lnTo>
                    <a:lnTo>
                      <a:pt x="553" y="66"/>
                    </a:lnTo>
                    <a:lnTo>
                      <a:pt x="553" y="66"/>
                    </a:lnTo>
                    <a:lnTo>
                      <a:pt x="554" y="66"/>
                    </a:lnTo>
                    <a:lnTo>
                      <a:pt x="554" y="66"/>
                    </a:lnTo>
                    <a:lnTo>
                      <a:pt x="555" y="66"/>
                    </a:lnTo>
                    <a:lnTo>
                      <a:pt x="555" y="66"/>
                    </a:lnTo>
                    <a:lnTo>
                      <a:pt x="556" y="67"/>
                    </a:lnTo>
                    <a:lnTo>
                      <a:pt x="556" y="67"/>
                    </a:lnTo>
                    <a:lnTo>
                      <a:pt x="557" y="67"/>
                    </a:lnTo>
                    <a:lnTo>
                      <a:pt x="558" y="63"/>
                    </a:lnTo>
                    <a:lnTo>
                      <a:pt x="557" y="63"/>
                    </a:lnTo>
                    <a:lnTo>
                      <a:pt x="557" y="63"/>
                    </a:lnTo>
                    <a:lnTo>
                      <a:pt x="556" y="63"/>
                    </a:lnTo>
                    <a:lnTo>
                      <a:pt x="556" y="63"/>
                    </a:lnTo>
                    <a:lnTo>
                      <a:pt x="556" y="63"/>
                    </a:lnTo>
                    <a:lnTo>
                      <a:pt x="555" y="63"/>
                    </a:lnTo>
                    <a:lnTo>
                      <a:pt x="555" y="63"/>
                    </a:lnTo>
                    <a:lnTo>
                      <a:pt x="554" y="63"/>
                    </a:lnTo>
                    <a:lnTo>
                      <a:pt x="554" y="63"/>
                    </a:lnTo>
                    <a:lnTo>
                      <a:pt x="553" y="63"/>
                    </a:lnTo>
                    <a:lnTo>
                      <a:pt x="553" y="63"/>
                    </a:lnTo>
                    <a:lnTo>
                      <a:pt x="552" y="63"/>
                    </a:lnTo>
                    <a:lnTo>
                      <a:pt x="552" y="63"/>
                    </a:lnTo>
                    <a:lnTo>
                      <a:pt x="551" y="63"/>
                    </a:lnTo>
                    <a:lnTo>
                      <a:pt x="551" y="63"/>
                    </a:lnTo>
                    <a:lnTo>
                      <a:pt x="550" y="63"/>
                    </a:lnTo>
                    <a:lnTo>
                      <a:pt x="550" y="63"/>
                    </a:lnTo>
                    <a:lnTo>
                      <a:pt x="549" y="62"/>
                    </a:lnTo>
                    <a:lnTo>
                      <a:pt x="549" y="62"/>
                    </a:lnTo>
                    <a:lnTo>
                      <a:pt x="548" y="62"/>
                    </a:lnTo>
                    <a:lnTo>
                      <a:pt x="548" y="62"/>
                    </a:lnTo>
                    <a:lnTo>
                      <a:pt x="547" y="62"/>
                    </a:lnTo>
                    <a:lnTo>
                      <a:pt x="547" y="62"/>
                    </a:lnTo>
                    <a:lnTo>
                      <a:pt x="546" y="62"/>
                    </a:lnTo>
                    <a:lnTo>
                      <a:pt x="546" y="62"/>
                    </a:lnTo>
                    <a:lnTo>
                      <a:pt x="545" y="62"/>
                    </a:lnTo>
                    <a:lnTo>
                      <a:pt x="545" y="62"/>
                    </a:lnTo>
                    <a:lnTo>
                      <a:pt x="545" y="62"/>
                    </a:lnTo>
                    <a:lnTo>
                      <a:pt x="544" y="62"/>
                    </a:lnTo>
                    <a:lnTo>
                      <a:pt x="544" y="62"/>
                    </a:lnTo>
                    <a:lnTo>
                      <a:pt x="543" y="62"/>
                    </a:lnTo>
                    <a:lnTo>
                      <a:pt x="543" y="62"/>
                    </a:lnTo>
                    <a:lnTo>
                      <a:pt x="542" y="62"/>
                    </a:lnTo>
                    <a:lnTo>
                      <a:pt x="542" y="62"/>
                    </a:lnTo>
                    <a:lnTo>
                      <a:pt x="541" y="61"/>
                    </a:lnTo>
                    <a:lnTo>
                      <a:pt x="541" y="61"/>
                    </a:lnTo>
                    <a:lnTo>
                      <a:pt x="540" y="61"/>
                    </a:lnTo>
                    <a:lnTo>
                      <a:pt x="540" y="61"/>
                    </a:lnTo>
                    <a:lnTo>
                      <a:pt x="539" y="61"/>
                    </a:lnTo>
                    <a:lnTo>
                      <a:pt x="539" y="61"/>
                    </a:lnTo>
                    <a:lnTo>
                      <a:pt x="538" y="61"/>
                    </a:lnTo>
                    <a:lnTo>
                      <a:pt x="538" y="61"/>
                    </a:lnTo>
                    <a:lnTo>
                      <a:pt x="537" y="61"/>
                    </a:lnTo>
                    <a:lnTo>
                      <a:pt x="537" y="61"/>
                    </a:lnTo>
                    <a:lnTo>
                      <a:pt x="536" y="61"/>
                    </a:lnTo>
                    <a:lnTo>
                      <a:pt x="536" y="61"/>
                    </a:lnTo>
                    <a:lnTo>
                      <a:pt x="535" y="61"/>
                    </a:lnTo>
                    <a:lnTo>
                      <a:pt x="535" y="61"/>
                    </a:lnTo>
                    <a:lnTo>
                      <a:pt x="534" y="61"/>
                    </a:lnTo>
                    <a:lnTo>
                      <a:pt x="534" y="61"/>
                    </a:lnTo>
                    <a:lnTo>
                      <a:pt x="534" y="61"/>
                    </a:lnTo>
                    <a:lnTo>
                      <a:pt x="532" y="64"/>
                    </a:lnTo>
                    <a:close/>
                    <a:moveTo>
                      <a:pt x="581" y="69"/>
                    </a:moveTo>
                    <a:lnTo>
                      <a:pt x="581" y="69"/>
                    </a:lnTo>
                    <a:lnTo>
                      <a:pt x="581" y="69"/>
                    </a:lnTo>
                    <a:lnTo>
                      <a:pt x="582" y="70"/>
                    </a:lnTo>
                    <a:lnTo>
                      <a:pt x="582" y="70"/>
                    </a:lnTo>
                    <a:lnTo>
                      <a:pt x="583" y="70"/>
                    </a:lnTo>
                    <a:lnTo>
                      <a:pt x="584" y="70"/>
                    </a:lnTo>
                    <a:lnTo>
                      <a:pt x="584" y="70"/>
                    </a:lnTo>
                    <a:lnTo>
                      <a:pt x="584" y="70"/>
                    </a:lnTo>
                    <a:lnTo>
                      <a:pt x="585" y="70"/>
                    </a:lnTo>
                    <a:lnTo>
                      <a:pt x="585" y="70"/>
                    </a:lnTo>
                    <a:lnTo>
                      <a:pt x="586" y="70"/>
                    </a:lnTo>
                    <a:lnTo>
                      <a:pt x="586" y="70"/>
                    </a:lnTo>
                    <a:lnTo>
                      <a:pt x="587" y="70"/>
                    </a:lnTo>
                    <a:lnTo>
                      <a:pt x="587" y="70"/>
                    </a:lnTo>
                    <a:lnTo>
                      <a:pt x="588" y="70"/>
                    </a:lnTo>
                    <a:lnTo>
                      <a:pt x="588" y="70"/>
                    </a:lnTo>
                    <a:lnTo>
                      <a:pt x="589" y="70"/>
                    </a:lnTo>
                    <a:lnTo>
                      <a:pt x="589" y="70"/>
                    </a:lnTo>
                    <a:lnTo>
                      <a:pt x="590" y="70"/>
                    </a:lnTo>
                    <a:lnTo>
                      <a:pt x="590" y="70"/>
                    </a:lnTo>
                    <a:lnTo>
                      <a:pt x="591" y="70"/>
                    </a:lnTo>
                    <a:lnTo>
                      <a:pt x="591" y="71"/>
                    </a:lnTo>
                    <a:lnTo>
                      <a:pt x="592" y="71"/>
                    </a:lnTo>
                    <a:lnTo>
                      <a:pt x="592" y="71"/>
                    </a:lnTo>
                    <a:lnTo>
                      <a:pt x="593" y="71"/>
                    </a:lnTo>
                    <a:lnTo>
                      <a:pt x="593" y="71"/>
                    </a:lnTo>
                    <a:lnTo>
                      <a:pt x="593" y="71"/>
                    </a:lnTo>
                    <a:lnTo>
                      <a:pt x="594" y="71"/>
                    </a:lnTo>
                    <a:lnTo>
                      <a:pt x="595" y="71"/>
                    </a:lnTo>
                    <a:lnTo>
                      <a:pt x="595" y="71"/>
                    </a:lnTo>
                    <a:lnTo>
                      <a:pt x="595" y="71"/>
                    </a:lnTo>
                    <a:lnTo>
                      <a:pt x="596" y="71"/>
                    </a:lnTo>
                    <a:lnTo>
                      <a:pt x="596" y="71"/>
                    </a:lnTo>
                    <a:lnTo>
                      <a:pt x="597" y="71"/>
                    </a:lnTo>
                    <a:lnTo>
                      <a:pt x="597" y="71"/>
                    </a:lnTo>
                    <a:lnTo>
                      <a:pt x="598" y="71"/>
                    </a:lnTo>
                    <a:lnTo>
                      <a:pt x="598" y="71"/>
                    </a:lnTo>
                    <a:lnTo>
                      <a:pt x="599" y="71"/>
                    </a:lnTo>
                    <a:lnTo>
                      <a:pt x="599" y="71"/>
                    </a:lnTo>
                    <a:lnTo>
                      <a:pt x="600" y="71"/>
                    </a:lnTo>
                    <a:lnTo>
                      <a:pt x="600" y="72"/>
                    </a:lnTo>
                    <a:lnTo>
                      <a:pt x="601" y="72"/>
                    </a:lnTo>
                    <a:lnTo>
                      <a:pt x="601" y="72"/>
                    </a:lnTo>
                    <a:lnTo>
                      <a:pt x="602" y="72"/>
                    </a:lnTo>
                    <a:lnTo>
                      <a:pt x="602" y="72"/>
                    </a:lnTo>
                    <a:lnTo>
                      <a:pt x="603" y="72"/>
                    </a:lnTo>
                    <a:lnTo>
                      <a:pt x="603" y="72"/>
                    </a:lnTo>
                    <a:lnTo>
                      <a:pt x="604" y="72"/>
                    </a:lnTo>
                    <a:lnTo>
                      <a:pt x="604" y="72"/>
                    </a:lnTo>
                    <a:lnTo>
                      <a:pt x="605" y="72"/>
                    </a:lnTo>
                    <a:lnTo>
                      <a:pt x="605" y="72"/>
                    </a:lnTo>
                    <a:lnTo>
                      <a:pt x="606" y="69"/>
                    </a:lnTo>
                    <a:lnTo>
                      <a:pt x="606" y="69"/>
                    </a:lnTo>
                    <a:lnTo>
                      <a:pt x="605" y="69"/>
                    </a:lnTo>
                    <a:lnTo>
                      <a:pt x="605" y="69"/>
                    </a:lnTo>
                    <a:lnTo>
                      <a:pt x="604" y="69"/>
                    </a:lnTo>
                    <a:lnTo>
                      <a:pt x="604" y="69"/>
                    </a:lnTo>
                    <a:lnTo>
                      <a:pt x="603" y="69"/>
                    </a:lnTo>
                    <a:lnTo>
                      <a:pt x="603" y="68"/>
                    </a:lnTo>
                    <a:lnTo>
                      <a:pt x="602" y="68"/>
                    </a:lnTo>
                    <a:lnTo>
                      <a:pt x="602" y="68"/>
                    </a:lnTo>
                    <a:lnTo>
                      <a:pt x="602" y="68"/>
                    </a:lnTo>
                    <a:lnTo>
                      <a:pt x="601" y="68"/>
                    </a:lnTo>
                    <a:lnTo>
                      <a:pt x="601" y="68"/>
                    </a:lnTo>
                    <a:lnTo>
                      <a:pt x="600" y="68"/>
                    </a:lnTo>
                    <a:lnTo>
                      <a:pt x="600" y="68"/>
                    </a:lnTo>
                    <a:lnTo>
                      <a:pt x="599" y="68"/>
                    </a:lnTo>
                    <a:lnTo>
                      <a:pt x="599" y="68"/>
                    </a:lnTo>
                    <a:lnTo>
                      <a:pt x="598" y="68"/>
                    </a:lnTo>
                    <a:lnTo>
                      <a:pt x="598" y="68"/>
                    </a:lnTo>
                    <a:lnTo>
                      <a:pt x="597" y="68"/>
                    </a:lnTo>
                    <a:lnTo>
                      <a:pt x="597" y="68"/>
                    </a:lnTo>
                    <a:lnTo>
                      <a:pt x="596" y="68"/>
                    </a:lnTo>
                    <a:lnTo>
                      <a:pt x="596" y="68"/>
                    </a:lnTo>
                    <a:lnTo>
                      <a:pt x="595" y="68"/>
                    </a:lnTo>
                    <a:lnTo>
                      <a:pt x="595" y="68"/>
                    </a:lnTo>
                    <a:lnTo>
                      <a:pt x="594" y="68"/>
                    </a:lnTo>
                    <a:lnTo>
                      <a:pt x="594" y="67"/>
                    </a:lnTo>
                    <a:lnTo>
                      <a:pt x="593" y="67"/>
                    </a:lnTo>
                    <a:lnTo>
                      <a:pt x="593" y="67"/>
                    </a:lnTo>
                    <a:lnTo>
                      <a:pt x="592" y="67"/>
                    </a:lnTo>
                    <a:lnTo>
                      <a:pt x="592" y="67"/>
                    </a:lnTo>
                    <a:lnTo>
                      <a:pt x="591" y="67"/>
                    </a:lnTo>
                    <a:lnTo>
                      <a:pt x="591" y="67"/>
                    </a:lnTo>
                    <a:lnTo>
                      <a:pt x="590" y="67"/>
                    </a:lnTo>
                    <a:lnTo>
                      <a:pt x="590" y="67"/>
                    </a:lnTo>
                    <a:lnTo>
                      <a:pt x="590" y="67"/>
                    </a:lnTo>
                    <a:lnTo>
                      <a:pt x="589" y="67"/>
                    </a:lnTo>
                    <a:lnTo>
                      <a:pt x="589" y="67"/>
                    </a:lnTo>
                    <a:lnTo>
                      <a:pt x="588" y="67"/>
                    </a:lnTo>
                    <a:lnTo>
                      <a:pt x="588" y="67"/>
                    </a:lnTo>
                    <a:lnTo>
                      <a:pt x="587" y="67"/>
                    </a:lnTo>
                    <a:lnTo>
                      <a:pt x="587" y="67"/>
                    </a:lnTo>
                    <a:lnTo>
                      <a:pt x="586" y="67"/>
                    </a:lnTo>
                    <a:lnTo>
                      <a:pt x="586" y="67"/>
                    </a:lnTo>
                    <a:lnTo>
                      <a:pt x="585" y="67"/>
                    </a:lnTo>
                    <a:lnTo>
                      <a:pt x="585" y="66"/>
                    </a:lnTo>
                    <a:lnTo>
                      <a:pt x="584" y="66"/>
                    </a:lnTo>
                    <a:lnTo>
                      <a:pt x="584" y="66"/>
                    </a:lnTo>
                    <a:lnTo>
                      <a:pt x="583" y="66"/>
                    </a:lnTo>
                    <a:lnTo>
                      <a:pt x="583" y="66"/>
                    </a:lnTo>
                    <a:lnTo>
                      <a:pt x="582" y="66"/>
                    </a:lnTo>
                    <a:lnTo>
                      <a:pt x="582" y="66"/>
                    </a:lnTo>
                    <a:lnTo>
                      <a:pt x="581" y="69"/>
                    </a:lnTo>
                    <a:close/>
                    <a:moveTo>
                      <a:pt x="629" y="75"/>
                    </a:moveTo>
                    <a:lnTo>
                      <a:pt x="630" y="75"/>
                    </a:lnTo>
                    <a:lnTo>
                      <a:pt x="630" y="75"/>
                    </a:lnTo>
                    <a:lnTo>
                      <a:pt x="630" y="75"/>
                    </a:lnTo>
                    <a:lnTo>
                      <a:pt x="631" y="75"/>
                    </a:lnTo>
                    <a:lnTo>
                      <a:pt x="631" y="75"/>
                    </a:lnTo>
                    <a:lnTo>
                      <a:pt x="632" y="75"/>
                    </a:lnTo>
                    <a:lnTo>
                      <a:pt x="632" y="75"/>
                    </a:lnTo>
                    <a:lnTo>
                      <a:pt x="633" y="75"/>
                    </a:lnTo>
                    <a:lnTo>
                      <a:pt x="633" y="75"/>
                    </a:lnTo>
                    <a:lnTo>
                      <a:pt x="634" y="75"/>
                    </a:lnTo>
                    <a:lnTo>
                      <a:pt x="634" y="76"/>
                    </a:lnTo>
                    <a:lnTo>
                      <a:pt x="635" y="76"/>
                    </a:lnTo>
                    <a:lnTo>
                      <a:pt x="635" y="76"/>
                    </a:lnTo>
                    <a:lnTo>
                      <a:pt x="636" y="76"/>
                    </a:lnTo>
                    <a:lnTo>
                      <a:pt x="636" y="76"/>
                    </a:lnTo>
                    <a:lnTo>
                      <a:pt x="637" y="76"/>
                    </a:lnTo>
                    <a:lnTo>
                      <a:pt x="637" y="76"/>
                    </a:lnTo>
                    <a:lnTo>
                      <a:pt x="638" y="76"/>
                    </a:lnTo>
                    <a:lnTo>
                      <a:pt x="638" y="76"/>
                    </a:lnTo>
                    <a:lnTo>
                      <a:pt x="639" y="76"/>
                    </a:lnTo>
                    <a:lnTo>
                      <a:pt x="639" y="76"/>
                    </a:lnTo>
                    <a:lnTo>
                      <a:pt x="640" y="76"/>
                    </a:lnTo>
                    <a:lnTo>
                      <a:pt x="640" y="76"/>
                    </a:lnTo>
                    <a:lnTo>
                      <a:pt x="641" y="76"/>
                    </a:lnTo>
                    <a:lnTo>
                      <a:pt x="641" y="76"/>
                    </a:lnTo>
                    <a:lnTo>
                      <a:pt x="641" y="76"/>
                    </a:lnTo>
                    <a:lnTo>
                      <a:pt x="642" y="76"/>
                    </a:lnTo>
                    <a:lnTo>
                      <a:pt x="642" y="76"/>
                    </a:lnTo>
                    <a:lnTo>
                      <a:pt x="643" y="76"/>
                    </a:lnTo>
                    <a:lnTo>
                      <a:pt x="643" y="77"/>
                    </a:lnTo>
                    <a:lnTo>
                      <a:pt x="644" y="77"/>
                    </a:lnTo>
                    <a:lnTo>
                      <a:pt x="644" y="77"/>
                    </a:lnTo>
                    <a:lnTo>
                      <a:pt x="645" y="77"/>
                    </a:lnTo>
                    <a:lnTo>
                      <a:pt x="645" y="77"/>
                    </a:lnTo>
                    <a:lnTo>
                      <a:pt x="646" y="77"/>
                    </a:lnTo>
                    <a:lnTo>
                      <a:pt x="646" y="77"/>
                    </a:lnTo>
                    <a:lnTo>
                      <a:pt x="647" y="77"/>
                    </a:lnTo>
                    <a:lnTo>
                      <a:pt x="647" y="77"/>
                    </a:lnTo>
                    <a:lnTo>
                      <a:pt x="648" y="77"/>
                    </a:lnTo>
                    <a:lnTo>
                      <a:pt x="648" y="77"/>
                    </a:lnTo>
                    <a:lnTo>
                      <a:pt x="649" y="77"/>
                    </a:lnTo>
                    <a:lnTo>
                      <a:pt x="649" y="77"/>
                    </a:lnTo>
                    <a:lnTo>
                      <a:pt x="650" y="77"/>
                    </a:lnTo>
                    <a:lnTo>
                      <a:pt x="650" y="77"/>
                    </a:lnTo>
                    <a:lnTo>
                      <a:pt x="651" y="77"/>
                    </a:lnTo>
                    <a:lnTo>
                      <a:pt x="651" y="77"/>
                    </a:lnTo>
                    <a:lnTo>
                      <a:pt x="652" y="77"/>
                    </a:lnTo>
                    <a:lnTo>
                      <a:pt x="652" y="77"/>
                    </a:lnTo>
                    <a:lnTo>
                      <a:pt x="653" y="78"/>
                    </a:lnTo>
                    <a:lnTo>
                      <a:pt x="653" y="78"/>
                    </a:lnTo>
                    <a:lnTo>
                      <a:pt x="653" y="78"/>
                    </a:lnTo>
                    <a:lnTo>
                      <a:pt x="655" y="74"/>
                    </a:lnTo>
                    <a:lnTo>
                      <a:pt x="654" y="74"/>
                    </a:lnTo>
                    <a:lnTo>
                      <a:pt x="654" y="74"/>
                    </a:lnTo>
                    <a:lnTo>
                      <a:pt x="653" y="74"/>
                    </a:lnTo>
                    <a:lnTo>
                      <a:pt x="653" y="74"/>
                    </a:lnTo>
                    <a:lnTo>
                      <a:pt x="652" y="74"/>
                    </a:lnTo>
                    <a:lnTo>
                      <a:pt x="652" y="74"/>
                    </a:lnTo>
                    <a:lnTo>
                      <a:pt x="651" y="74"/>
                    </a:lnTo>
                    <a:lnTo>
                      <a:pt x="651" y="74"/>
                    </a:lnTo>
                    <a:lnTo>
                      <a:pt x="650" y="74"/>
                    </a:lnTo>
                    <a:lnTo>
                      <a:pt x="650" y="74"/>
                    </a:lnTo>
                    <a:lnTo>
                      <a:pt x="649" y="74"/>
                    </a:lnTo>
                    <a:lnTo>
                      <a:pt x="649" y="74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7" y="74"/>
                    </a:lnTo>
                    <a:lnTo>
                      <a:pt x="647" y="74"/>
                    </a:lnTo>
                    <a:lnTo>
                      <a:pt x="647" y="74"/>
                    </a:lnTo>
                    <a:lnTo>
                      <a:pt x="646" y="73"/>
                    </a:lnTo>
                    <a:lnTo>
                      <a:pt x="646" y="73"/>
                    </a:lnTo>
                    <a:lnTo>
                      <a:pt x="645" y="73"/>
                    </a:lnTo>
                    <a:lnTo>
                      <a:pt x="645" y="73"/>
                    </a:lnTo>
                    <a:lnTo>
                      <a:pt x="644" y="73"/>
                    </a:lnTo>
                    <a:lnTo>
                      <a:pt x="644" y="73"/>
                    </a:lnTo>
                    <a:lnTo>
                      <a:pt x="643" y="73"/>
                    </a:lnTo>
                    <a:lnTo>
                      <a:pt x="643" y="73"/>
                    </a:lnTo>
                    <a:lnTo>
                      <a:pt x="642" y="73"/>
                    </a:lnTo>
                    <a:lnTo>
                      <a:pt x="642" y="73"/>
                    </a:lnTo>
                    <a:lnTo>
                      <a:pt x="641" y="73"/>
                    </a:lnTo>
                    <a:lnTo>
                      <a:pt x="641" y="73"/>
                    </a:lnTo>
                    <a:lnTo>
                      <a:pt x="640" y="73"/>
                    </a:lnTo>
                    <a:lnTo>
                      <a:pt x="640" y="73"/>
                    </a:lnTo>
                    <a:lnTo>
                      <a:pt x="639" y="73"/>
                    </a:lnTo>
                    <a:lnTo>
                      <a:pt x="639" y="73"/>
                    </a:lnTo>
                    <a:lnTo>
                      <a:pt x="638" y="73"/>
                    </a:lnTo>
                    <a:lnTo>
                      <a:pt x="638" y="73"/>
                    </a:lnTo>
                    <a:lnTo>
                      <a:pt x="637" y="72"/>
                    </a:lnTo>
                    <a:lnTo>
                      <a:pt x="637" y="72"/>
                    </a:lnTo>
                    <a:lnTo>
                      <a:pt x="636" y="72"/>
                    </a:lnTo>
                    <a:lnTo>
                      <a:pt x="636" y="72"/>
                    </a:lnTo>
                    <a:lnTo>
                      <a:pt x="636" y="72"/>
                    </a:lnTo>
                    <a:lnTo>
                      <a:pt x="635" y="72"/>
                    </a:lnTo>
                    <a:lnTo>
                      <a:pt x="635" y="72"/>
                    </a:lnTo>
                    <a:lnTo>
                      <a:pt x="634" y="72"/>
                    </a:lnTo>
                    <a:lnTo>
                      <a:pt x="634" y="72"/>
                    </a:lnTo>
                    <a:lnTo>
                      <a:pt x="633" y="72"/>
                    </a:lnTo>
                    <a:lnTo>
                      <a:pt x="633" y="72"/>
                    </a:lnTo>
                    <a:lnTo>
                      <a:pt x="632" y="72"/>
                    </a:lnTo>
                    <a:lnTo>
                      <a:pt x="632" y="72"/>
                    </a:lnTo>
                    <a:lnTo>
                      <a:pt x="631" y="72"/>
                    </a:lnTo>
                    <a:lnTo>
                      <a:pt x="631" y="72"/>
                    </a:lnTo>
                    <a:lnTo>
                      <a:pt x="630" y="72"/>
                    </a:lnTo>
                    <a:lnTo>
                      <a:pt x="629" y="75"/>
                    </a:lnTo>
                    <a:close/>
                    <a:moveTo>
                      <a:pt x="677" y="80"/>
                    </a:moveTo>
                    <a:lnTo>
                      <a:pt x="678" y="80"/>
                    </a:lnTo>
                    <a:lnTo>
                      <a:pt x="678" y="80"/>
                    </a:lnTo>
                    <a:lnTo>
                      <a:pt x="679" y="81"/>
                    </a:lnTo>
                    <a:lnTo>
                      <a:pt x="679" y="81"/>
                    </a:lnTo>
                    <a:lnTo>
                      <a:pt x="680" y="81"/>
                    </a:lnTo>
                    <a:lnTo>
                      <a:pt x="680" y="81"/>
                    </a:lnTo>
                    <a:lnTo>
                      <a:pt x="681" y="81"/>
                    </a:lnTo>
                    <a:lnTo>
                      <a:pt x="681" y="81"/>
                    </a:lnTo>
                    <a:lnTo>
                      <a:pt x="682" y="81"/>
                    </a:lnTo>
                    <a:lnTo>
                      <a:pt x="682" y="81"/>
                    </a:lnTo>
                    <a:lnTo>
                      <a:pt x="683" y="81"/>
                    </a:lnTo>
                    <a:lnTo>
                      <a:pt x="683" y="81"/>
                    </a:lnTo>
                    <a:lnTo>
                      <a:pt x="684" y="81"/>
                    </a:lnTo>
                    <a:lnTo>
                      <a:pt x="684" y="81"/>
                    </a:lnTo>
                    <a:lnTo>
                      <a:pt x="685" y="81"/>
                    </a:lnTo>
                    <a:lnTo>
                      <a:pt x="685" y="81"/>
                    </a:lnTo>
                    <a:lnTo>
                      <a:pt x="686" y="81"/>
                    </a:lnTo>
                    <a:lnTo>
                      <a:pt x="686" y="81"/>
                    </a:lnTo>
                    <a:lnTo>
                      <a:pt x="687" y="81"/>
                    </a:lnTo>
                    <a:lnTo>
                      <a:pt x="687" y="81"/>
                    </a:lnTo>
                    <a:lnTo>
                      <a:pt x="687" y="81"/>
                    </a:lnTo>
                    <a:lnTo>
                      <a:pt x="688" y="82"/>
                    </a:lnTo>
                    <a:lnTo>
                      <a:pt x="688" y="82"/>
                    </a:lnTo>
                    <a:lnTo>
                      <a:pt x="689" y="82"/>
                    </a:lnTo>
                    <a:lnTo>
                      <a:pt x="689" y="82"/>
                    </a:lnTo>
                    <a:lnTo>
                      <a:pt x="690" y="82"/>
                    </a:lnTo>
                    <a:lnTo>
                      <a:pt x="690" y="82"/>
                    </a:lnTo>
                    <a:lnTo>
                      <a:pt x="691" y="82"/>
                    </a:lnTo>
                    <a:lnTo>
                      <a:pt x="691" y="82"/>
                    </a:lnTo>
                    <a:lnTo>
                      <a:pt x="692" y="82"/>
                    </a:lnTo>
                    <a:lnTo>
                      <a:pt x="692" y="82"/>
                    </a:lnTo>
                    <a:lnTo>
                      <a:pt x="693" y="82"/>
                    </a:lnTo>
                    <a:lnTo>
                      <a:pt x="693" y="82"/>
                    </a:lnTo>
                    <a:lnTo>
                      <a:pt x="694" y="82"/>
                    </a:lnTo>
                    <a:lnTo>
                      <a:pt x="694" y="82"/>
                    </a:lnTo>
                    <a:lnTo>
                      <a:pt x="695" y="82"/>
                    </a:lnTo>
                    <a:lnTo>
                      <a:pt x="695" y="82"/>
                    </a:lnTo>
                    <a:lnTo>
                      <a:pt x="696" y="82"/>
                    </a:lnTo>
                    <a:lnTo>
                      <a:pt x="696" y="83"/>
                    </a:lnTo>
                    <a:lnTo>
                      <a:pt x="697" y="83"/>
                    </a:lnTo>
                    <a:lnTo>
                      <a:pt x="697" y="83"/>
                    </a:lnTo>
                    <a:lnTo>
                      <a:pt x="698" y="83"/>
                    </a:lnTo>
                    <a:lnTo>
                      <a:pt x="698" y="83"/>
                    </a:lnTo>
                    <a:lnTo>
                      <a:pt x="698" y="83"/>
                    </a:lnTo>
                    <a:lnTo>
                      <a:pt x="699" y="83"/>
                    </a:lnTo>
                    <a:lnTo>
                      <a:pt x="699" y="83"/>
                    </a:lnTo>
                    <a:lnTo>
                      <a:pt x="700" y="83"/>
                    </a:lnTo>
                    <a:lnTo>
                      <a:pt x="700" y="83"/>
                    </a:lnTo>
                    <a:lnTo>
                      <a:pt x="701" y="83"/>
                    </a:lnTo>
                    <a:lnTo>
                      <a:pt x="701" y="83"/>
                    </a:lnTo>
                    <a:lnTo>
                      <a:pt x="702" y="83"/>
                    </a:lnTo>
                    <a:lnTo>
                      <a:pt x="703" y="80"/>
                    </a:lnTo>
                    <a:lnTo>
                      <a:pt x="703" y="80"/>
                    </a:lnTo>
                    <a:lnTo>
                      <a:pt x="702" y="80"/>
                    </a:lnTo>
                    <a:lnTo>
                      <a:pt x="702" y="80"/>
                    </a:lnTo>
                    <a:lnTo>
                      <a:pt x="701" y="80"/>
                    </a:lnTo>
                    <a:lnTo>
                      <a:pt x="701" y="80"/>
                    </a:lnTo>
                    <a:lnTo>
                      <a:pt x="700" y="80"/>
                    </a:lnTo>
                    <a:lnTo>
                      <a:pt x="700" y="80"/>
                    </a:lnTo>
                    <a:lnTo>
                      <a:pt x="699" y="80"/>
                    </a:lnTo>
                    <a:lnTo>
                      <a:pt x="699" y="79"/>
                    </a:lnTo>
                    <a:lnTo>
                      <a:pt x="698" y="79"/>
                    </a:lnTo>
                    <a:lnTo>
                      <a:pt x="698" y="79"/>
                    </a:lnTo>
                    <a:lnTo>
                      <a:pt x="697" y="79"/>
                    </a:lnTo>
                    <a:lnTo>
                      <a:pt x="697" y="79"/>
                    </a:lnTo>
                    <a:lnTo>
                      <a:pt x="696" y="79"/>
                    </a:lnTo>
                    <a:lnTo>
                      <a:pt x="696" y="79"/>
                    </a:lnTo>
                    <a:lnTo>
                      <a:pt x="695" y="79"/>
                    </a:lnTo>
                    <a:lnTo>
                      <a:pt x="695" y="79"/>
                    </a:lnTo>
                    <a:lnTo>
                      <a:pt x="694" y="79"/>
                    </a:lnTo>
                    <a:lnTo>
                      <a:pt x="694" y="79"/>
                    </a:lnTo>
                    <a:lnTo>
                      <a:pt x="693" y="79"/>
                    </a:lnTo>
                    <a:lnTo>
                      <a:pt x="693" y="79"/>
                    </a:lnTo>
                    <a:lnTo>
                      <a:pt x="692" y="79"/>
                    </a:lnTo>
                    <a:lnTo>
                      <a:pt x="692" y="79"/>
                    </a:lnTo>
                    <a:lnTo>
                      <a:pt x="692" y="79"/>
                    </a:lnTo>
                    <a:lnTo>
                      <a:pt x="691" y="79"/>
                    </a:lnTo>
                    <a:lnTo>
                      <a:pt x="691" y="78"/>
                    </a:lnTo>
                    <a:lnTo>
                      <a:pt x="690" y="78"/>
                    </a:lnTo>
                    <a:lnTo>
                      <a:pt x="690" y="78"/>
                    </a:lnTo>
                    <a:lnTo>
                      <a:pt x="689" y="78"/>
                    </a:lnTo>
                    <a:lnTo>
                      <a:pt x="689" y="78"/>
                    </a:lnTo>
                    <a:lnTo>
                      <a:pt x="688" y="78"/>
                    </a:lnTo>
                    <a:lnTo>
                      <a:pt x="688" y="78"/>
                    </a:lnTo>
                    <a:lnTo>
                      <a:pt x="687" y="78"/>
                    </a:lnTo>
                    <a:lnTo>
                      <a:pt x="687" y="78"/>
                    </a:lnTo>
                    <a:lnTo>
                      <a:pt x="686" y="78"/>
                    </a:lnTo>
                    <a:lnTo>
                      <a:pt x="686" y="78"/>
                    </a:lnTo>
                    <a:lnTo>
                      <a:pt x="685" y="78"/>
                    </a:lnTo>
                    <a:lnTo>
                      <a:pt x="685" y="78"/>
                    </a:lnTo>
                    <a:lnTo>
                      <a:pt x="684" y="78"/>
                    </a:lnTo>
                    <a:lnTo>
                      <a:pt x="684" y="78"/>
                    </a:lnTo>
                    <a:lnTo>
                      <a:pt x="683" y="78"/>
                    </a:lnTo>
                    <a:lnTo>
                      <a:pt x="683" y="78"/>
                    </a:lnTo>
                    <a:lnTo>
                      <a:pt x="682" y="78"/>
                    </a:lnTo>
                    <a:lnTo>
                      <a:pt x="682" y="78"/>
                    </a:lnTo>
                    <a:lnTo>
                      <a:pt x="681" y="77"/>
                    </a:lnTo>
                    <a:lnTo>
                      <a:pt x="681" y="77"/>
                    </a:lnTo>
                    <a:lnTo>
                      <a:pt x="681" y="77"/>
                    </a:lnTo>
                    <a:lnTo>
                      <a:pt x="680" y="77"/>
                    </a:lnTo>
                    <a:lnTo>
                      <a:pt x="680" y="77"/>
                    </a:lnTo>
                    <a:lnTo>
                      <a:pt x="679" y="77"/>
                    </a:lnTo>
                    <a:lnTo>
                      <a:pt x="679" y="77"/>
                    </a:lnTo>
                    <a:lnTo>
                      <a:pt x="677" y="80"/>
                    </a:lnTo>
                    <a:close/>
                    <a:moveTo>
                      <a:pt x="726" y="86"/>
                    </a:moveTo>
                    <a:lnTo>
                      <a:pt x="726" y="86"/>
                    </a:lnTo>
                    <a:lnTo>
                      <a:pt x="727" y="86"/>
                    </a:lnTo>
                    <a:lnTo>
                      <a:pt x="727" y="86"/>
                    </a:lnTo>
                    <a:lnTo>
                      <a:pt x="728" y="86"/>
                    </a:lnTo>
                    <a:lnTo>
                      <a:pt x="728" y="86"/>
                    </a:lnTo>
                    <a:lnTo>
                      <a:pt x="729" y="86"/>
                    </a:lnTo>
                    <a:lnTo>
                      <a:pt x="729" y="86"/>
                    </a:lnTo>
                    <a:lnTo>
                      <a:pt x="730" y="86"/>
                    </a:lnTo>
                    <a:lnTo>
                      <a:pt x="730" y="86"/>
                    </a:lnTo>
                    <a:lnTo>
                      <a:pt x="731" y="86"/>
                    </a:lnTo>
                    <a:lnTo>
                      <a:pt x="731" y="87"/>
                    </a:lnTo>
                    <a:lnTo>
                      <a:pt x="732" y="87"/>
                    </a:lnTo>
                    <a:lnTo>
                      <a:pt x="732" y="87"/>
                    </a:lnTo>
                    <a:lnTo>
                      <a:pt x="732" y="87"/>
                    </a:lnTo>
                    <a:lnTo>
                      <a:pt x="733" y="87"/>
                    </a:lnTo>
                    <a:lnTo>
                      <a:pt x="733" y="87"/>
                    </a:lnTo>
                    <a:lnTo>
                      <a:pt x="734" y="87"/>
                    </a:lnTo>
                    <a:lnTo>
                      <a:pt x="734" y="87"/>
                    </a:lnTo>
                    <a:lnTo>
                      <a:pt x="735" y="87"/>
                    </a:lnTo>
                    <a:lnTo>
                      <a:pt x="735" y="87"/>
                    </a:lnTo>
                    <a:lnTo>
                      <a:pt x="736" y="87"/>
                    </a:lnTo>
                    <a:lnTo>
                      <a:pt x="736" y="87"/>
                    </a:lnTo>
                    <a:lnTo>
                      <a:pt x="737" y="87"/>
                    </a:lnTo>
                    <a:lnTo>
                      <a:pt x="737" y="87"/>
                    </a:lnTo>
                    <a:lnTo>
                      <a:pt x="738" y="87"/>
                    </a:lnTo>
                    <a:lnTo>
                      <a:pt x="738" y="87"/>
                    </a:lnTo>
                    <a:lnTo>
                      <a:pt x="739" y="87"/>
                    </a:lnTo>
                    <a:lnTo>
                      <a:pt x="739" y="87"/>
                    </a:lnTo>
                    <a:lnTo>
                      <a:pt x="740" y="87"/>
                    </a:lnTo>
                    <a:lnTo>
                      <a:pt x="740" y="88"/>
                    </a:lnTo>
                    <a:lnTo>
                      <a:pt x="741" y="88"/>
                    </a:lnTo>
                    <a:lnTo>
                      <a:pt x="741" y="88"/>
                    </a:lnTo>
                    <a:lnTo>
                      <a:pt x="742" y="88"/>
                    </a:lnTo>
                    <a:lnTo>
                      <a:pt x="742" y="88"/>
                    </a:lnTo>
                    <a:lnTo>
                      <a:pt x="743" y="88"/>
                    </a:lnTo>
                    <a:lnTo>
                      <a:pt x="743" y="88"/>
                    </a:lnTo>
                    <a:lnTo>
                      <a:pt x="744" y="88"/>
                    </a:lnTo>
                    <a:lnTo>
                      <a:pt x="744" y="88"/>
                    </a:lnTo>
                    <a:lnTo>
                      <a:pt x="744" y="88"/>
                    </a:lnTo>
                    <a:lnTo>
                      <a:pt x="745" y="88"/>
                    </a:lnTo>
                    <a:lnTo>
                      <a:pt x="745" y="88"/>
                    </a:lnTo>
                    <a:lnTo>
                      <a:pt x="746" y="88"/>
                    </a:lnTo>
                    <a:lnTo>
                      <a:pt x="746" y="88"/>
                    </a:lnTo>
                    <a:lnTo>
                      <a:pt x="747" y="88"/>
                    </a:lnTo>
                    <a:lnTo>
                      <a:pt x="747" y="88"/>
                    </a:lnTo>
                    <a:lnTo>
                      <a:pt x="748" y="88"/>
                    </a:lnTo>
                    <a:lnTo>
                      <a:pt x="748" y="88"/>
                    </a:lnTo>
                    <a:lnTo>
                      <a:pt x="749" y="88"/>
                    </a:lnTo>
                    <a:lnTo>
                      <a:pt x="749" y="89"/>
                    </a:lnTo>
                    <a:lnTo>
                      <a:pt x="750" y="89"/>
                    </a:lnTo>
                    <a:lnTo>
                      <a:pt x="750" y="89"/>
                    </a:lnTo>
                    <a:lnTo>
                      <a:pt x="751" y="85"/>
                    </a:lnTo>
                    <a:lnTo>
                      <a:pt x="751" y="85"/>
                    </a:lnTo>
                    <a:lnTo>
                      <a:pt x="750" y="85"/>
                    </a:lnTo>
                    <a:lnTo>
                      <a:pt x="750" y="85"/>
                    </a:lnTo>
                    <a:lnTo>
                      <a:pt x="749" y="85"/>
                    </a:lnTo>
                    <a:lnTo>
                      <a:pt x="749" y="85"/>
                    </a:lnTo>
                    <a:lnTo>
                      <a:pt x="749" y="85"/>
                    </a:lnTo>
                    <a:lnTo>
                      <a:pt x="748" y="85"/>
                    </a:lnTo>
                    <a:lnTo>
                      <a:pt x="748" y="85"/>
                    </a:lnTo>
                    <a:lnTo>
                      <a:pt x="747" y="85"/>
                    </a:lnTo>
                    <a:lnTo>
                      <a:pt x="747" y="85"/>
                    </a:lnTo>
                    <a:lnTo>
                      <a:pt x="746" y="85"/>
                    </a:lnTo>
                    <a:lnTo>
                      <a:pt x="746" y="85"/>
                    </a:lnTo>
                    <a:lnTo>
                      <a:pt x="745" y="85"/>
                    </a:lnTo>
                    <a:lnTo>
                      <a:pt x="745" y="85"/>
                    </a:lnTo>
                    <a:lnTo>
                      <a:pt x="744" y="85"/>
                    </a:lnTo>
                    <a:lnTo>
                      <a:pt x="744" y="85"/>
                    </a:lnTo>
                    <a:lnTo>
                      <a:pt x="743" y="84"/>
                    </a:lnTo>
                    <a:lnTo>
                      <a:pt x="743" y="84"/>
                    </a:lnTo>
                    <a:lnTo>
                      <a:pt x="742" y="84"/>
                    </a:lnTo>
                    <a:lnTo>
                      <a:pt x="742" y="84"/>
                    </a:lnTo>
                    <a:lnTo>
                      <a:pt x="741" y="84"/>
                    </a:lnTo>
                    <a:lnTo>
                      <a:pt x="741" y="84"/>
                    </a:lnTo>
                    <a:lnTo>
                      <a:pt x="740" y="84"/>
                    </a:lnTo>
                    <a:lnTo>
                      <a:pt x="740" y="84"/>
                    </a:lnTo>
                    <a:lnTo>
                      <a:pt x="739" y="84"/>
                    </a:lnTo>
                    <a:lnTo>
                      <a:pt x="739" y="84"/>
                    </a:lnTo>
                    <a:lnTo>
                      <a:pt x="738" y="84"/>
                    </a:lnTo>
                    <a:lnTo>
                      <a:pt x="738" y="84"/>
                    </a:lnTo>
                    <a:lnTo>
                      <a:pt x="738" y="84"/>
                    </a:lnTo>
                    <a:lnTo>
                      <a:pt x="737" y="84"/>
                    </a:lnTo>
                    <a:lnTo>
                      <a:pt x="737" y="84"/>
                    </a:lnTo>
                    <a:lnTo>
                      <a:pt x="736" y="84"/>
                    </a:lnTo>
                    <a:lnTo>
                      <a:pt x="736" y="84"/>
                    </a:lnTo>
                    <a:lnTo>
                      <a:pt x="735" y="84"/>
                    </a:lnTo>
                    <a:lnTo>
                      <a:pt x="735" y="84"/>
                    </a:lnTo>
                    <a:lnTo>
                      <a:pt x="734" y="83"/>
                    </a:lnTo>
                    <a:lnTo>
                      <a:pt x="734" y="83"/>
                    </a:lnTo>
                    <a:lnTo>
                      <a:pt x="733" y="83"/>
                    </a:lnTo>
                    <a:lnTo>
                      <a:pt x="733" y="83"/>
                    </a:lnTo>
                    <a:lnTo>
                      <a:pt x="732" y="83"/>
                    </a:lnTo>
                    <a:lnTo>
                      <a:pt x="732" y="83"/>
                    </a:lnTo>
                    <a:lnTo>
                      <a:pt x="731" y="83"/>
                    </a:lnTo>
                    <a:lnTo>
                      <a:pt x="731" y="83"/>
                    </a:lnTo>
                    <a:lnTo>
                      <a:pt x="730" y="83"/>
                    </a:lnTo>
                    <a:lnTo>
                      <a:pt x="730" y="83"/>
                    </a:lnTo>
                    <a:lnTo>
                      <a:pt x="729" y="83"/>
                    </a:lnTo>
                    <a:lnTo>
                      <a:pt x="729" y="83"/>
                    </a:lnTo>
                    <a:lnTo>
                      <a:pt x="728" y="83"/>
                    </a:lnTo>
                    <a:lnTo>
                      <a:pt x="728" y="83"/>
                    </a:lnTo>
                    <a:lnTo>
                      <a:pt x="727" y="83"/>
                    </a:lnTo>
                    <a:lnTo>
                      <a:pt x="727" y="83"/>
                    </a:lnTo>
                    <a:lnTo>
                      <a:pt x="726" y="86"/>
                    </a:lnTo>
                    <a:close/>
                    <a:moveTo>
                      <a:pt x="774" y="91"/>
                    </a:moveTo>
                    <a:lnTo>
                      <a:pt x="775" y="91"/>
                    </a:lnTo>
                    <a:lnTo>
                      <a:pt x="775" y="91"/>
                    </a:lnTo>
                    <a:lnTo>
                      <a:pt x="776" y="92"/>
                    </a:lnTo>
                    <a:lnTo>
                      <a:pt x="776" y="92"/>
                    </a:lnTo>
                    <a:lnTo>
                      <a:pt x="777" y="92"/>
                    </a:lnTo>
                    <a:lnTo>
                      <a:pt x="777" y="92"/>
                    </a:lnTo>
                    <a:lnTo>
                      <a:pt x="778" y="92"/>
                    </a:lnTo>
                    <a:lnTo>
                      <a:pt x="778" y="92"/>
                    </a:lnTo>
                    <a:lnTo>
                      <a:pt x="778" y="92"/>
                    </a:lnTo>
                    <a:lnTo>
                      <a:pt x="779" y="92"/>
                    </a:lnTo>
                    <a:lnTo>
                      <a:pt x="779" y="92"/>
                    </a:lnTo>
                    <a:lnTo>
                      <a:pt x="780" y="92"/>
                    </a:lnTo>
                    <a:lnTo>
                      <a:pt x="780" y="92"/>
                    </a:lnTo>
                    <a:lnTo>
                      <a:pt x="781" y="92"/>
                    </a:lnTo>
                    <a:lnTo>
                      <a:pt x="781" y="92"/>
                    </a:lnTo>
                    <a:lnTo>
                      <a:pt x="782" y="92"/>
                    </a:lnTo>
                    <a:lnTo>
                      <a:pt x="782" y="92"/>
                    </a:lnTo>
                    <a:lnTo>
                      <a:pt x="783" y="92"/>
                    </a:lnTo>
                    <a:lnTo>
                      <a:pt x="783" y="92"/>
                    </a:lnTo>
                    <a:lnTo>
                      <a:pt x="784" y="93"/>
                    </a:lnTo>
                    <a:lnTo>
                      <a:pt x="784" y="93"/>
                    </a:lnTo>
                    <a:lnTo>
                      <a:pt x="785" y="93"/>
                    </a:lnTo>
                    <a:lnTo>
                      <a:pt x="785" y="93"/>
                    </a:lnTo>
                    <a:lnTo>
                      <a:pt x="786" y="93"/>
                    </a:lnTo>
                    <a:lnTo>
                      <a:pt x="786" y="93"/>
                    </a:lnTo>
                    <a:lnTo>
                      <a:pt x="787" y="93"/>
                    </a:lnTo>
                    <a:lnTo>
                      <a:pt x="787" y="93"/>
                    </a:lnTo>
                    <a:lnTo>
                      <a:pt x="788" y="93"/>
                    </a:lnTo>
                    <a:lnTo>
                      <a:pt x="788" y="93"/>
                    </a:lnTo>
                    <a:lnTo>
                      <a:pt x="789" y="93"/>
                    </a:lnTo>
                    <a:lnTo>
                      <a:pt x="789" y="93"/>
                    </a:lnTo>
                    <a:lnTo>
                      <a:pt x="789" y="93"/>
                    </a:lnTo>
                    <a:lnTo>
                      <a:pt x="790" y="93"/>
                    </a:lnTo>
                    <a:lnTo>
                      <a:pt x="790" y="93"/>
                    </a:lnTo>
                    <a:lnTo>
                      <a:pt x="791" y="93"/>
                    </a:lnTo>
                    <a:lnTo>
                      <a:pt x="791" y="93"/>
                    </a:lnTo>
                    <a:lnTo>
                      <a:pt x="792" y="93"/>
                    </a:lnTo>
                    <a:lnTo>
                      <a:pt x="792" y="93"/>
                    </a:lnTo>
                    <a:lnTo>
                      <a:pt x="793" y="94"/>
                    </a:lnTo>
                    <a:lnTo>
                      <a:pt x="793" y="94"/>
                    </a:lnTo>
                    <a:lnTo>
                      <a:pt x="794" y="94"/>
                    </a:lnTo>
                    <a:lnTo>
                      <a:pt x="794" y="94"/>
                    </a:lnTo>
                    <a:lnTo>
                      <a:pt x="795" y="94"/>
                    </a:lnTo>
                    <a:lnTo>
                      <a:pt x="795" y="94"/>
                    </a:lnTo>
                    <a:lnTo>
                      <a:pt x="796" y="94"/>
                    </a:lnTo>
                    <a:lnTo>
                      <a:pt x="796" y="94"/>
                    </a:lnTo>
                    <a:lnTo>
                      <a:pt x="797" y="94"/>
                    </a:lnTo>
                    <a:lnTo>
                      <a:pt x="797" y="94"/>
                    </a:lnTo>
                    <a:lnTo>
                      <a:pt x="798" y="94"/>
                    </a:lnTo>
                    <a:lnTo>
                      <a:pt x="798" y="94"/>
                    </a:lnTo>
                    <a:lnTo>
                      <a:pt x="798" y="94"/>
                    </a:lnTo>
                    <a:lnTo>
                      <a:pt x="800" y="91"/>
                    </a:lnTo>
                    <a:lnTo>
                      <a:pt x="799" y="91"/>
                    </a:lnTo>
                    <a:lnTo>
                      <a:pt x="799" y="91"/>
                    </a:lnTo>
                    <a:lnTo>
                      <a:pt x="798" y="91"/>
                    </a:lnTo>
                    <a:lnTo>
                      <a:pt x="798" y="91"/>
                    </a:lnTo>
                    <a:lnTo>
                      <a:pt x="797" y="91"/>
                    </a:lnTo>
                    <a:lnTo>
                      <a:pt x="797" y="91"/>
                    </a:lnTo>
                    <a:lnTo>
                      <a:pt x="796" y="91"/>
                    </a:lnTo>
                    <a:lnTo>
                      <a:pt x="796" y="91"/>
                    </a:lnTo>
                    <a:lnTo>
                      <a:pt x="795" y="90"/>
                    </a:lnTo>
                    <a:lnTo>
                      <a:pt x="795" y="90"/>
                    </a:lnTo>
                    <a:lnTo>
                      <a:pt x="795" y="90"/>
                    </a:lnTo>
                    <a:lnTo>
                      <a:pt x="794" y="90"/>
                    </a:lnTo>
                    <a:lnTo>
                      <a:pt x="794" y="90"/>
                    </a:lnTo>
                    <a:lnTo>
                      <a:pt x="793" y="90"/>
                    </a:lnTo>
                    <a:lnTo>
                      <a:pt x="793" y="90"/>
                    </a:lnTo>
                    <a:lnTo>
                      <a:pt x="792" y="90"/>
                    </a:lnTo>
                    <a:lnTo>
                      <a:pt x="792" y="90"/>
                    </a:lnTo>
                    <a:lnTo>
                      <a:pt x="791" y="90"/>
                    </a:lnTo>
                    <a:lnTo>
                      <a:pt x="791" y="90"/>
                    </a:lnTo>
                    <a:lnTo>
                      <a:pt x="790" y="90"/>
                    </a:lnTo>
                    <a:lnTo>
                      <a:pt x="790" y="90"/>
                    </a:lnTo>
                    <a:lnTo>
                      <a:pt x="789" y="90"/>
                    </a:lnTo>
                    <a:lnTo>
                      <a:pt x="789" y="90"/>
                    </a:lnTo>
                    <a:lnTo>
                      <a:pt x="788" y="90"/>
                    </a:lnTo>
                    <a:lnTo>
                      <a:pt x="788" y="90"/>
                    </a:lnTo>
                    <a:lnTo>
                      <a:pt x="787" y="90"/>
                    </a:lnTo>
                    <a:lnTo>
                      <a:pt x="787" y="90"/>
                    </a:lnTo>
                    <a:lnTo>
                      <a:pt x="786" y="89"/>
                    </a:lnTo>
                    <a:lnTo>
                      <a:pt x="786" y="89"/>
                    </a:lnTo>
                    <a:lnTo>
                      <a:pt x="785" y="89"/>
                    </a:lnTo>
                    <a:lnTo>
                      <a:pt x="785" y="89"/>
                    </a:lnTo>
                    <a:lnTo>
                      <a:pt x="784" y="89"/>
                    </a:lnTo>
                    <a:lnTo>
                      <a:pt x="784" y="89"/>
                    </a:lnTo>
                    <a:lnTo>
                      <a:pt x="784" y="89"/>
                    </a:lnTo>
                    <a:lnTo>
                      <a:pt x="783" y="89"/>
                    </a:lnTo>
                    <a:lnTo>
                      <a:pt x="783" y="89"/>
                    </a:lnTo>
                    <a:lnTo>
                      <a:pt x="782" y="89"/>
                    </a:lnTo>
                    <a:lnTo>
                      <a:pt x="782" y="89"/>
                    </a:lnTo>
                    <a:lnTo>
                      <a:pt x="781" y="89"/>
                    </a:lnTo>
                    <a:lnTo>
                      <a:pt x="781" y="89"/>
                    </a:lnTo>
                    <a:lnTo>
                      <a:pt x="780" y="89"/>
                    </a:lnTo>
                    <a:lnTo>
                      <a:pt x="780" y="89"/>
                    </a:lnTo>
                    <a:lnTo>
                      <a:pt x="779" y="89"/>
                    </a:lnTo>
                    <a:lnTo>
                      <a:pt x="779" y="89"/>
                    </a:lnTo>
                    <a:lnTo>
                      <a:pt x="778" y="88"/>
                    </a:lnTo>
                    <a:lnTo>
                      <a:pt x="778" y="88"/>
                    </a:lnTo>
                    <a:lnTo>
                      <a:pt x="777" y="88"/>
                    </a:lnTo>
                    <a:lnTo>
                      <a:pt x="777" y="88"/>
                    </a:lnTo>
                    <a:lnTo>
                      <a:pt x="776" y="88"/>
                    </a:lnTo>
                    <a:lnTo>
                      <a:pt x="776" y="88"/>
                    </a:lnTo>
                    <a:lnTo>
                      <a:pt x="776" y="88"/>
                    </a:lnTo>
                    <a:lnTo>
                      <a:pt x="774" y="91"/>
                    </a:lnTo>
                    <a:close/>
                    <a:moveTo>
                      <a:pt x="823" y="97"/>
                    </a:moveTo>
                    <a:lnTo>
                      <a:pt x="823" y="97"/>
                    </a:lnTo>
                    <a:lnTo>
                      <a:pt x="823" y="97"/>
                    </a:lnTo>
                    <a:lnTo>
                      <a:pt x="824" y="97"/>
                    </a:lnTo>
                    <a:lnTo>
                      <a:pt x="824" y="97"/>
                    </a:lnTo>
                    <a:lnTo>
                      <a:pt x="825" y="97"/>
                    </a:lnTo>
                    <a:lnTo>
                      <a:pt x="825" y="97"/>
                    </a:lnTo>
                    <a:lnTo>
                      <a:pt x="826" y="97"/>
                    </a:lnTo>
                    <a:lnTo>
                      <a:pt x="826" y="97"/>
                    </a:lnTo>
                    <a:lnTo>
                      <a:pt x="827" y="97"/>
                    </a:lnTo>
                    <a:lnTo>
                      <a:pt x="827" y="97"/>
                    </a:lnTo>
                    <a:lnTo>
                      <a:pt x="828" y="98"/>
                    </a:lnTo>
                    <a:lnTo>
                      <a:pt x="828" y="98"/>
                    </a:lnTo>
                    <a:lnTo>
                      <a:pt x="829" y="98"/>
                    </a:lnTo>
                    <a:lnTo>
                      <a:pt x="829" y="98"/>
                    </a:lnTo>
                    <a:lnTo>
                      <a:pt x="830" y="98"/>
                    </a:lnTo>
                    <a:lnTo>
                      <a:pt x="830" y="98"/>
                    </a:lnTo>
                    <a:lnTo>
                      <a:pt x="831" y="98"/>
                    </a:lnTo>
                    <a:lnTo>
                      <a:pt x="831" y="98"/>
                    </a:lnTo>
                    <a:lnTo>
                      <a:pt x="832" y="98"/>
                    </a:lnTo>
                    <a:lnTo>
                      <a:pt x="832" y="98"/>
                    </a:lnTo>
                    <a:lnTo>
                      <a:pt x="833" y="98"/>
                    </a:lnTo>
                    <a:lnTo>
                      <a:pt x="833" y="98"/>
                    </a:lnTo>
                    <a:lnTo>
                      <a:pt x="834" y="98"/>
                    </a:lnTo>
                    <a:lnTo>
                      <a:pt x="834" y="98"/>
                    </a:lnTo>
                    <a:lnTo>
                      <a:pt x="834" y="98"/>
                    </a:lnTo>
                    <a:lnTo>
                      <a:pt x="835" y="98"/>
                    </a:lnTo>
                    <a:lnTo>
                      <a:pt x="835" y="98"/>
                    </a:lnTo>
                    <a:lnTo>
                      <a:pt x="836" y="98"/>
                    </a:lnTo>
                    <a:lnTo>
                      <a:pt x="836" y="98"/>
                    </a:lnTo>
                    <a:lnTo>
                      <a:pt x="837" y="99"/>
                    </a:lnTo>
                    <a:lnTo>
                      <a:pt x="837" y="99"/>
                    </a:lnTo>
                    <a:lnTo>
                      <a:pt x="838" y="99"/>
                    </a:lnTo>
                    <a:lnTo>
                      <a:pt x="838" y="99"/>
                    </a:lnTo>
                    <a:lnTo>
                      <a:pt x="839" y="99"/>
                    </a:lnTo>
                    <a:lnTo>
                      <a:pt x="839" y="99"/>
                    </a:lnTo>
                    <a:lnTo>
                      <a:pt x="840" y="99"/>
                    </a:lnTo>
                    <a:lnTo>
                      <a:pt x="840" y="99"/>
                    </a:lnTo>
                    <a:lnTo>
                      <a:pt x="841" y="99"/>
                    </a:lnTo>
                    <a:lnTo>
                      <a:pt x="841" y="99"/>
                    </a:lnTo>
                    <a:lnTo>
                      <a:pt x="842" y="99"/>
                    </a:lnTo>
                    <a:lnTo>
                      <a:pt x="842" y="99"/>
                    </a:lnTo>
                    <a:lnTo>
                      <a:pt x="843" y="99"/>
                    </a:lnTo>
                    <a:lnTo>
                      <a:pt x="843" y="99"/>
                    </a:lnTo>
                    <a:lnTo>
                      <a:pt x="844" y="99"/>
                    </a:lnTo>
                    <a:lnTo>
                      <a:pt x="844" y="99"/>
                    </a:lnTo>
                    <a:lnTo>
                      <a:pt x="845" y="99"/>
                    </a:lnTo>
                    <a:lnTo>
                      <a:pt x="845" y="100"/>
                    </a:lnTo>
                    <a:lnTo>
                      <a:pt x="846" y="100"/>
                    </a:lnTo>
                    <a:lnTo>
                      <a:pt x="846" y="100"/>
                    </a:lnTo>
                    <a:lnTo>
                      <a:pt x="846" y="100"/>
                    </a:lnTo>
                    <a:lnTo>
                      <a:pt x="848" y="96"/>
                    </a:lnTo>
                    <a:lnTo>
                      <a:pt x="847" y="96"/>
                    </a:lnTo>
                    <a:lnTo>
                      <a:pt x="847" y="96"/>
                    </a:lnTo>
                    <a:lnTo>
                      <a:pt x="846" y="96"/>
                    </a:lnTo>
                    <a:lnTo>
                      <a:pt x="846" y="96"/>
                    </a:lnTo>
                    <a:lnTo>
                      <a:pt x="845" y="96"/>
                    </a:lnTo>
                    <a:lnTo>
                      <a:pt x="845" y="96"/>
                    </a:lnTo>
                    <a:lnTo>
                      <a:pt x="844" y="96"/>
                    </a:lnTo>
                    <a:lnTo>
                      <a:pt x="844" y="96"/>
                    </a:lnTo>
                    <a:lnTo>
                      <a:pt x="844" y="96"/>
                    </a:lnTo>
                    <a:lnTo>
                      <a:pt x="843" y="96"/>
                    </a:lnTo>
                    <a:lnTo>
                      <a:pt x="842" y="96"/>
                    </a:lnTo>
                    <a:lnTo>
                      <a:pt x="842" y="96"/>
                    </a:lnTo>
                    <a:lnTo>
                      <a:pt x="842" y="96"/>
                    </a:lnTo>
                    <a:lnTo>
                      <a:pt x="841" y="96"/>
                    </a:lnTo>
                    <a:lnTo>
                      <a:pt x="841" y="96"/>
                    </a:lnTo>
                    <a:lnTo>
                      <a:pt x="840" y="95"/>
                    </a:lnTo>
                    <a:lnTo>
                      <a:pt x="840" y="95"/>
                    </a:lnTo>
                    <a:lnTo>
                      <a:pt x="839" y="95"/>
                    </a:lnTo>
                    <a:lnTo>
                      <a:pt x="839" y="95"/>
                    </a:lnTo>
                    <a:lnTo>
                      <a:pt x="838" y="95"/>
                    </a:lnTo>
                    <a:lnTo>
                      <a:pt x="838" y="95"/>
                    </a:lnTo>
                    <a:lnTo>
                      <a:pt x="837" y="95"/>
                    </a:lnTo>
                    <a:lnTo>
                      <a:pt x="837" y="95"/>
                    </a:lnTo>
                    <a:lnTo>
                      <a:pt x="836" y="95"/>
                    </a:lnTo>
                    <a:lnTo>
                      <a:pt x="836" y="95"/>
                    </a:lnTo>
                    <a:lnTo>
                      <a:pt x="835" y="95"/>
                    </a:lnTo>
                    <a:lnTo>
                      <a:pt x="835" y="95"/>
                    </a:lnTo>
                    <a:lnTo>
                      <a:pt x="834" y="95"/>
                    </a:lnTo>
                    <a:lnTo>
                      <a:pt x="834" y="95"/>
                    </a:lnTo>
                    <a:lnTo>
                      <a:pt x="833" y="95"/>
                    </a:lnTo>
                    <a:lnTo>
                      <a:pt x="833" y="95"/>
                    </a:lnTo>
                    <a:lnTo>
                      <a:pt x="832" y="95"/>
                    </a:lnTo>
                    <a:lnTo>
                      <a:pt x="832" y="95"/>
                    </a:lnTo>
                    <a:lnTo>
                      <a:pt x="831" y="95"/>
                    </a:lnTo>
                    <a:lnTo>
                      <a:pt x="831" y="94"/>
                    </a:lnTo>
                    <a:lnTo>
                      <a:pt x="831" y="94"/>
                    </a:lnTo>
                    <a:lnTo>
                      <a:pt x="830" y="94"/>
                    </a:lnTo>
                    <a:lnTo>
                      <a:pt x="830" y="94"/>
                    </a:lnTo>
                    <a:lnTo>
                      <a:pt x="829" y="94"/>
                    </a:lnTo>
                    <a:lnTo>
                      <a:pt x="829" y="94"/>
                    </a:lnTo>
                    <a:lnTo>
                      <a:pt x="828" y="94"/>
                    </a:lnTo>
                    <a:lnTo>
                      <a:pt x="828" y="94"/>
                    </a:lnTo>
                    <a:lnTo>
                      <a:pt x="827" y="94"/>
                    </a:lnTo>
                    <a:lnTo>
                      <a:pt x="827" y="94"/>
                    </a:lnTo>
                    <a:lnTo>
                      <a:pt x="826" y="94"/>
                    </a:lnTo>
                    <a:lnTo>
                      <a:pt x="826" y="94"/>
                    </a:lnTo>
                    <a:lnTo>
                      <a:pt x="825" y="94"/>
                    </a:lnTo>
                    <a:lnTo>
                      <a:pt x="825" y="94"/>
                    </a:lnTo>
                    <a:lnTo>
                      <a:pt x="824" y="94"/>
                    </a:lnTo>
                    <a:lnTo>
                      <a:pt x="824" y="94"/>
                    </a:lnTo>
                    <a:lnTo>
                      <a:pt x="823" y="97"/>
                    </a:lnTo>
                    <a:close/>
                    <a:moveTo>
                      <a:pt x="871" y="102"/>
                    </a:moveTo>
                    <a:lnTo>
                      <a:pt x="871" y="103"/>
                    </a:lnTo>
                    <a:lnTo>
                      <a:pt x="872" y="103"/>
                    </a:lnTo>
                    <a:lnTo>
                      <a:pt x="872" y="103"/>
                    </a:lnTo>
                    <a:lnTo>
                      <a:pt x="873" y="103"/>
                    </a:lnTo>
                    <a:lnTo>
                      <a:pt x="873" y="103"/>
                    </a:lnTo>
                    <a:lnTo>
                      <a:pt x="874" y="103"/>
                    </a:lnTo>
                    <a:lnTo>
                      <a:pt x="874" y="103"/>
                    </a:lnTo>
                    <a:lnTo>
                      <a:pt x="875" y="103"/>
                    </a:lnTo>
                    <a:lnTo>
                      <a:pt x="875" y="103"/>
                    </a:lnTo>
                    <a:lnTo>
                      <a:pt x="876" y="103"/>
                    </a:lnTo>
                    <a:lnTo>
                      <a:pt x="876" y="103"/>
                    </a:lnTo>
                    <a:lnTo>
                      <a:pt x="877" y="103"/>
                    </a:lnTo>
                    <a:lnTo>
                      <a:pt x="877" y="103"/>
                    </a:lnTo>
                    <a:lnTo>
                      <a:pt x="878" y="103"/>
                    </a:lnTo>
                    <a:lnTo>
                      <a:pt x="878" y="103"/>
                    </a:lnTo>
                    <a:lnTo>
                      <a:pt x="879" y="103"/>
                    </a:lnTo>
                    <a:lnTo>
                      <a:pt x="879" y="103"/>
                    </a:lnTo>
                    <a:lnTo>
                      <a:pt x="880" y="103"/>
                    </a:lnTo>
                    <a:lnTo>
                      <a:pt x="880" y="103"/>
                    </a:lnTo>
                    <a:lnTo>
                      <a:pt x="880" y="104"/>
                    </a:lnTo>
                    <a:lnTo>
                      <a:pt x="881" y="104"/>
                    </a:lnTo>
                    <a:lnTo>
                      <a:pt x="881" y="104"/>
                    </a:lnTo>
                    <a:lnTo>
                      <a:pt x="882" y="104"/>
                    </a:lnTo>
                    <a:lnTo>
                      <a:pt x="882" y="104"/>
                    </a:lnTo>
                    <a:lnTo>
                      <a:pt x="883" y="104"/>
                    </a:lnTo>
                    <a:lnTo>
                      <a:pt x="883" y="104"/>
                    </a:lnTo>
                    <a:lnTo>
                      <a:pt x="884" y="104"/>
                    </a:lnTo>
                    <a:lnTo>
                      <a:pt x="884" y="104"/>
                    </a:lnTo>
                    <a:lnTo>
                      <a:pt x="885" y="104"/>
                    </a:lnTo>
                    <a:lnTo>
                      <a:pt x="885" y="104"/>
                    </a:lnTo>
                    <a:lnTo>
                      <a:pt x="886" y="104"/>
                    </a:lnTo>
                    <a:lnTo>
                      <a:pt x="886" y="104"/>
                    </a:lnTo>
                    <a:lnTo>
                      <a:pt x="887" y="104"/>
                    </a:lnTo>
                    <a:lnTo>
                      <a:pt x="887" y="104"/>
                    </a:lnTo>
                    <a:lnTo>
                      <a:pt x="888" y="104"/>
                    </a:lnTo>
                    <a:lnTo>
                      <a:pt x="888" y="104"/>
                    </a:lnTo>
                    <a:lnTo>
                      <a:pt x="889" y="104"/>
                    </a:lnTo>
                    <a:lnTo>
                      <a:pt x="889" y="104"/>
                    </a:lnTo>
                    <a:lnTo>
                      <a:pt x="890" y="105"/>
                    </a:lnTo>
                    <a:lnTo>
                      <a:pt x="890" y="105"/>
                    </a:lnTo>
                    <a:lnTo>
                      <a:pt x="891" y="105"/>
                    </a:lnTo>
                    <a:lnTo>
                      <a:pt x="891" y="105"/>
                    </a:lnTo>
                    <a:lnTo>
                      <a:pt x="891" y="105"/>
                    </a:lnTo>
                    <a:lnTo>
                      <a:pt x="892" y="105"/>
                    </a:lnTo>
                    <a:lnTo>
                      <a:pt x="892" y="105"/>
                    </a:lnTo>
                    <a:lnTo>
                      <a:pt x="893" y="105"/>
                    </a:lnTo>
                    <a:lnTo>
                      <a:pt x="893" y="105"/>
                    </a:lnTo>
                    <a:lnTo>
                      <a:pt x="894" y="105"/>
                    </a:lnTo>
                    <a:lnTo>
                      <a:pt x="894" y="105"/>
                    </a:lnTo>
                    <a:lnTo>
                      <a:pt x="895" y="105"/>
                    </a:lnTo>
                    <a:lnTo>
                      <a:pt x="896" y="102"/>
                    </a:lnTo>
                    <a:lnTo>
                      <a:pt x="896" y="102"/>
                    </a:lnTo>
                    <a:lnTo>
                      <a:pt x="895" y="102"/>
                    </a:lnTo>
                    <a:lnTo>
                      <a:pt x="895" y="102"/>
                    </a:lnTo>
                    <a:lnTo>
                      <a:pt x="894" y="102"/>
                    </a:lnTo>
                    <a:lnTo>
                      <a:pt x="894" y="102"/>
                    </a:lnTo>
                    <a:lnTo>
                      <a:pt x="893" y="102"/>
                    </a:lnTo>
                    <a:lnTo>
                      <a:pt x="893" y="102"/>
                    </a:lnTo>
                    <a:lnTo>
                      <a:pt x="892" y="101"/>
                    </a:lnTo>
                    <a:lnTo>
                      <a:pt x="892" y="101"/>
                    </a:lnTo>
                    <a:lnTo>
                      <a:pt x="891" y="101"/>
                    </a:lnTo>
                    <a:lnTo>
                      <a:pt x="891" y="101"/>
                    </a:lnTo>
                    <a:lnTo>
                      <a:pt x="891" y="101"/>
                    </a:lnTo>
                    <a:lnTo>
                      <a:pt x="890" y="101"/>
                    </a:lnTo>
                    <a:lnTo>
                      <a:pt x="890" y="101"/>
                    </a:lnTo>
                    <a:lnTo>
                      <a:pt x="889" y="101"/>
                    </a:lnTo>
                    <a:lnTo>
                      <a:pt x="888" y="101"/>
                    </a:lnTo>
                    <a:lnTo>
                      <a:pt x="888" y="101"/>
                    </a:lnTo>
                    <a:lnTo>
                      <a:pt x="888" y="101"/>
                    </a:lnTo>
                    <a:lnTo>
                      <a:pt x="887" y="101"/>
                    </a:lnTo>
                    <a:lnTo>
                      <a:pt x="886" y="101"/>
                    </a:lnTo>
                    <a:lnTo>
                      <a:pt x="886" y="101"/>
                    </a:lnTo>
                    <a:lnTo>
                      <a:pt x="886" y="101"/>
                    </a:lnTo>
                    <a:lnTo>
                      <a:pt x="885" y="101"/>
                    </a:lnTo>
                    <a:lnTo>
                      <a:pt x="885" y="101"/>
                    </a:lnTo>
                    <a:lnTo>
                      <a:pt x="884" y="101"/>
                    </a:lnTo>
                    <a:lnTo>
                      <a:pt x="884" y="101"/>
                    </a:lnTo>
                    <a:lnTo>
                      <a:pt x="883" y="100"/>
                    </a:lnTo>
                    <a:lnTo>
                      <a:pt x="883" y="100"/>
                    </a:lnTo>
                    <a:lnTo>
                      <a:pt x="882" y="100"/>
                    </a:lnTo>
                    <a:lnTo>
                      <a:pt x="882" y="100"/>
                    </a:lnTo>
                    <a:lnTo>
                      <a:pt x="881" y="100"/>
                    </a:lnTo>
                    <a:lnTo>
                      <a:pt x="881" y="100"/>
                    </a:lnTo>
                    <a:lnTo>
                      <a:pt x="880" y="100"/>
                    </a:lnTo>
                    <a:lnTo>
                      <a:pt x="880" y="100"/>
                    </a:lnTo>
                    <a:lnTo>
                      <a:pt x="880" y="100"/>
                    </a:lnTo>
                    <a:lnTo>
                      <a:pt x="879" y="100"/>
                    </a:lnTo>
                    <a:lnTo>
                      <a:pt x="879" y="100"/>
                    </a:lnTo>
                    <a:lnTo>
                      <a:pt x="878" y="100"/>
                    </a:lnTo>
                    <a:lnTo>
                      <a:pt x="877" y="100"/>
                    </a:lnTo>
                    <a:lnTo>
                      <a:pt x="877" y="100"/>
                    </a:lnTo>
                    <a:lnTo>
                      <a:pt x="877" y="100"/>
                    </a:lnTo>
                    <a:lnTo>
                      <a:pt x="876" y="100"/>
                    </a:lnTo>
                    <a:lnTo>
                      <a:pt x="875" y="100"/>
                    </a:lnTo>
                    <a:lnTo>
                      <a:pt x="875" y="100"/>
                    </a:lnTo>
                    <a:lnTo>
                      <a:pt x="875" y="100"/>
                    </a:lnTo>
                    <a:lnTo>
                      <a:pt x="874" y="99"/>
                    </a:lnTo>
                    <a:lnTo>
                      <a:pt x="874" y="99"/>
                    </a:lnTo>
                    <a:lnTo>
                      <a:pt x="873" y="99"/>
                    </a:lnTo>
                    <a:lnTo>
                      <a:pt x="873" y="99"/>
                    </a:lnTo>
                    <a:lnTo>
                      <a:pt x="872" y="99"/>
                    </a:lnTo>
                    <a:lnTo>
                      <a:pt x="871" y="102"/>
                    </a:lnTo>
                    <a:close/>
                    <a:moveTo>
                      <a:pt x="919" y="108"/>
                    </a:moveTo>
                    <a:lnTo>
                      <a:pt x="920" y="108"/>
                    </a:lnTo>
                    <a:lnTo>
                      <a:pt x="920" y="108"/>
                    </a:lnTo>
                    <a:lnTo>
                      <a:pt x="921" y="108"/>
                    </a:lnTo>
                    <a:lnTo>
                      <a:pt x="921" y="108"/>
                    </a:lnTo>
                    <a:lnTo>
                      <a:pt x="922" y="108"/>
                    </a:lnTo>
                    <a:lnTo>
                      <a:pt x="922" y="108"/>
                    </a:lnTo>
                    <a:lnTo>
                      <a:pt x="923" y="108"/>
                    </a:lnTo>
                    <a:lnTo>
                      <a:pt x="923" y="108"/>
                    </a:lnTo>
                    <a:lnTo>
                      <a:pt x="924" y="108"/>
                    </a:lnTo>
                    <a:lnTo>
                      <a:pt x="924" y="108"/>
                    </a:lnTo>
                    <a:lnTo>
                      <a:pt x="925" y="109"/>
                    </a:lnTo>
                    <a:lnTo>
                      <a:pt x="925" y="109"/>
                    </a:lnTo>
                    <a:lnTo>
                      <a:pt x="925" y="109"/>
                    </a:lnTo>
                    <a:lnTo>
                      <a:pt x="926" y="109"/>
                    </a:lnTo>
                    <a:lnTo>
                      <a:pt x="926" y="109"/>
                    </a:lnTo>
                    <a:lnTo>
                      <a:pt x="927" y="109"/>
                    </a:lnTo>
                    <a:lnTo>
                      <a:pt x="927" y="109"/>
                    </a:lnTo>
                    <a:lnTo>
                      <a:pt x="928" y="109"/>
                    </a:lnTo>
                    <a:lnTo>
                      <a:pt x="928" y="109"/>
                    </a:lnTo>
                    <a:lnTo>
                      <a:pt x="929" y="109"/>
                    </a:lnTo>
                    <a:lnTo>
                      <a:pt x="929" y="109"/>
                    </a:lnTo>
                    <a:lnTo>
                      <a:pt x="930" y="109"/>
                    </a:lnTo>
                    <a:lnTo>
                      <a:pt x="930" y="109"/>
                    </a:lnTo>
                    <a:lnTo>
                      <a:pt x="931" y="109"/>
                    </a:lnTo>
                    <a:lnTo>
                      <a:pt x="931" y="109"/>
                    </a:lnTo>
                    <a:lnTo>
                      <a:pt x="932" y="109"/>
                    </a:lnTo>
                    <a:lnTo>
                      <a:pt x="932" y="109"/>
                    </a:lnTo>
                    <a:lnTo>
                      <a:pt x="933" y="110"/>
                    </a:lnTo>
                    <a:lnTo>
                      <a:pt x="933" y="110"/>
                    </a:lnTo>
                    <a:lnTo>
                      <a:pt x="934" y="110"/>
                    </a:lnTo>
                    <a:lnTo>
                      <a:pt x="934" y="110"/>
                    </a:lnTo>
                    <a:lnTo>
                      <a:pt x="935" y="110"/>
                    </a:lnTo>
                    <a:lnTo>
                      <a:pt x="935" y="110"/>
                    </a:lnTo>
                    <a:lnTo>
                      <a:pt x="936" y="110"/>
                    </a:lnTo>
                    <a:lnTo>
                      <a:pt x="936" y="110"/>
                    </a:lnTo>
                    <a:lnTo>
                      <a:pt x="937" y="110"/>
                    </a:lnTo>
                    <a:lnTo>
                      <a:pt x="937" y="110"/>
                    </a:lnTo>
                    <a:lnTo>
                      <a:pt x="937" y="110"/>
                    </a:lnTo>
                    <a:lnTo>
                      <a:pt x="938" y="110"/>
                    </a:lnTo>
                    <a:lnTo>
                      <a:pt x="938" y="110"/>
                    </a:lnTo>
                    <a:lnTo>
                      <a:pt x="939" y="110"/>
                    </a:lnTo>
                    <a:lnTo>
                      <a:pt x="939" y="110"/>
                    </a:lnTo>
                    <a:lnTo>
                      <a:pt x="940" y="110"/>
                    </a:lnTo>
                    <a:lnTo>
                      <a:pt x="940" y="110"/>
                    </a:lnTo>
                    <a:lnTo>
                      <a:pt x="941" y="110"/>
                    </a:lnTo>
                    <a:lnTo>
                      <a:pt x="941" y="110"/>
                    </a:lnTo>
                    <a:lnTo>
                      <a:pt x="942" y="111"/>
                    </a:lnTo>
                    <a:lnTo>
                      <a:pt x="942" y="111"/>
                    </a:lnTo>
                    <a:lnTo>
                      <a:pt x="943" y="111"/>
                    </a:lnTo>
                    <a:lnTo>
                      <a:pt x="943" y="111"/>
                    </a:lnTo>
                    <a:lnTo>
                      <a:pt x="945" y="107"/>
                    </a:lnTo>
                    <a:lnTo>
                      <a:pt x="944" y="107"/>
                    </a:lnTo>
                    <a:lnTo>
                      <a:pt x="943" y="107"/>
                    </a:lnTo>
                    <a:lnTo>
                      <a:pt x="943" y="107"/>
                    </a:lnTo>
                    <a:lnTo>
                      <a:pt x="943" y="107"/>
                    </a:lnTo>
                    <a:lnTo>
                      <a:pt x="942" y="107"/>
                    </a:lnTo>
                    <a:lnTo>
                      <a:pt x="942" y="107"/>
                    </a:lnTo>
                    <a:lnTo>
                      <a:pt x="941" y="107"/>
                    </a:lnTo>
                    <a:lnTo>
                      <a:pt x="941" y="107"/>
                    </a:lnTo>
                    <a:lnTo>
                      <a:pt x="940" y="107"/>
                    </a:lnTo>
                    <a:lnTo>
                      <a:pt x="940" y="107"/>
                    </a:lnTo>
                    <a:lnTo>
                      <a:pt x="939" y="107"/>
                    </a:lnTo>
                    <a:lnTo>
                      <a:pt x="939" y="107"/>
                    </a:lnTo>
                    <a:lnTo>
                      <a:pt x="938" y="107"/>
                    </a:lnTo>
                    <a:lnTo>
                      <a:pt x="938" y="107"/>
                    </a:lnTo>
                    <a:lnTo>
                      <a:pt x="937" y="107"/>
                    </a:lnTo>
                    <a:lnTo>
                      <a:pt x="937" y="107"/>
                    </a:lnTo>
                    <a:lnTo>
                      <a:pt x="937" y="107"/>
                    </a:lnTo>
                    <a:lnTo>
                      <a:pt x="936" y="106"/>
                    </a:lnTo>
                    <a:lnTo>
                      <a:pt x="935" y="106"/>
                    </a:lnTo>
                    <a:lnTo>
                      <a:pt x="935" y="106"/>
                    </a:lnTo>
                    <a:lnTo>
                      <a:pt x="935" y="106"/>
                    </a:lnTo>
                    <a:lnTo>
                      <a:pt x="934" y="106"/>
                    </a:lnTo>
                    <a:lnTo>
                      <a:pt x="934" y="106"/>
                    </a:lnTo>
                    <a:lnTo>
                      <a:pt x="933" y="106"/>
                    </a:lnTo>
                    <a:lnTo>
                      <a:pt x="932" y="106"/>
                    </a:lnTo>
                    <a:lnTo>
                      <a:pt x="932" y="106"/>
                    </a:lnTo>
                    <a:lnTo>
                      <a:pt x="932" y="106"/>
                    </a:lnTo>
                    <a:lnTo>
                      <a:pt x="931" y="106"/>
                    </a:lnTo>
                    <a:lnTo>
                      <a:pt x="931" y="106"/>
                    </a:lnTo>
                    <a:lnTo>
                      <a:pt x="930" y="106"/>
                    </a:lnTo>
                    <a:lnTo>
                      <a:pt x="930" y="106"/>
                    </a:lnTo>
                    <a:lnTo>
                      <a:pt x="929" y="106"/>
                    </a:lnTo>
                    <a:lnTo>
                      <a:pt x="929" y="106"/>
                    </a:lnTo>
                    <a:lnTo>
                      <a:pt x="928" y="106"/>
                    </a:lnTo>
                    <a:lnTo>
                      <a:pt x="928" y="105"/>
                    </a:lnTo>
                    <a:lnTo>
                      <a:pt x="927" y="105"/>
                    </a:lnTo>
                    <a:lnTo>
                      <a:pt x="927" y="105"/>
                    </a:lnTo>
                    <a:lnTo>
                      <a:pt x="926" y="105"/>
                    </a:lnTo>
                    <a:lnTo>
                      <a:pt x="926" y="105"/>
                    </a:lnTo>
                    <a:lnTo>
                      <a:pt x="925" y="105"/>
                    </a:lnTo>
                    <a:lnTo>
                      <a:pt x="925" y="105"/>
                    </a:lnTo>
                    <a:lnTo>
                      <a:pt x="924" y="105"/>
                    </a:lnTo>
                    <a:lnTo>
                      <a:pt x="924" y="105"/>
                    </a:lnTo>
                    <a:lnTo>
                      <a:pt x="924" y="105"/>
                    </a:lnTo>
                    <a:lnTo>
                      <a:pt x="923" y="105"/>
                    </a:lnTo>
                    <a:lnTo>
                      <a:pt x="923" y="105"/>
                    </a:lnTo>
                    <a:lnTo>
                      <a:pt x="922" y="105"/>
                    </a:lnTo>
                    <a:lnTo>
                      <a:pt x="921" y="105"/>
                    </a:lnTo>
                    <a:lnTo>
                      <a:pt x="921" y="105"/>
                    </a:lnTo>
                    <a:lnTo>
                      <a:pt x="921" y="105"/>
                    </a:lnTo>
                    <a:lnTo>
                      <a:pt x="919" y="108"/>
                    </a:lnTo>
                    <a:close/>
                    <a:moveTo>
                      <a:pt x="968" y="113"/>
                    </a:moveTo>
                    <a:lnTo>
                      <a:pt x="968" y="114"/>
                    </a:lnTo>
                    <a:lnTo>
                      <a:pt x="969" y="114"/>
                    </a:lnTo>
                    <a:lnTo>
                      <a:pt x="969" y="114"/>
                    </a:lnTo>
                    <a:lnTo>
                      <a:pt x="970" y="114"/>
                    </a:lnTo>
                    <a:lnTo>
                      <a:pt x="970" y="114"/>
                    </a:lnTo>
                    <a:lnTo>
                      <a:pt x="971" y="114"/>
                    </a:lnTo>
                    <a:lnTo>
                      <a:pt x="971" y="114"/>
                    </a:lnTo>
                    <a:lnTo>
                      <a:pt x="971" y="114"/>
                    </a:lnTo>
                    <a:lnTo>
                      <a:pt x="972" y="114"/>
                    </a:lnTo>
                    <a:lnTo>
                      <a:pt x="973" y="114"/>
                    </a:lnTo>
                    <a:lnTo>
                      <a:pt x="973" y="114"/>
                    </a:lnTo>
                    <a:lnTo>
                      <a:pt x="973" y="114"/>
                    </a:lnTo>
                    <a:lnTo>
                      <a:pt x="974" y="114"/>
                    </a:lnTo>
                    <a:lnTo>
                      <a:pt x="974" y="114"/>
                    </a:lnTo>
                    <a:lnTo>
                      <a:pt x="975" y="114"/>
                    </a:lnTo>
                    <a:lnTo>
                      <a:pt x="975" y="114"/>
                    </a:lnTo>
                    <a:lnTo>
                      <a:pt x="976" y="114"/>
                    </a:lnTo>
                    <a:lnTo>
                      <a:pt x="976" y="114"/>
                    </a:lnTo>
                    <a:lnTo>
                      <a:pt x="977" y="114"/>
                    </a:lnTo>
                    <a:lnTo>
                      <a:pt x="977" y="115"/>
                    </a:lnTo>
                    <a:lnTo>
                      <a:pt x="978" y="115"/>
                    </a:lnTo>
                    <a:lnTo>
                      <a:pt x="978" y="115"/>
                    </a:lnTo>
                    <a:lnTo>
                      <a:pt x="979" y="115"/>
                    </a:lnTo>
                    <a:lnTo>
                      <a:pt x="979" y="115"/>
                    </a:lnTo>
                    <a:lnTo>
                      <a:pt x="980" y="115"/>
                    </a:lnTo>
                    <a:lnTo>
                      <a:pt x="980" y="115"/>
                    </a:lnTo>
                    <a:lnTo>
                      <a:pt x="981" y="115"/>
                    </a:lnTo>
                    <a:lnTo>
                      <a:pt x="981" y="115"/>
                    </a:lnTo>
                    <a:lnTo>
                      <a:pt x="982" y="115"/>
                    </a:lnTo>
                    <a:lnTo>
                      <a:pt x="982" y="115"/>
                    </a:lnTo>
                    <a:lnTo>
                      <a:pt x="982" y="115"/>
                    </a:lnTo>
                    <a:lnTo>
                      <a:pt x="983" y="115"/>
                    </a:lnTo>
                    <a:lnTo>
                      <a:pt x="984" y="115"/>
                    </a:lnTo>
                    <a:lnTo>
                      <a:pt x="984" y="115"/>
                    </a:lnTo>
                    <a:lnTo>
                      <a:pt x="984" y="115"/>
                    </a:lnTo>
                    <a:lnTo>
                      <a:pt x="985" y="115"/>
                    </a:lnTo>
                    <a:lnTo>
                      <a:pt x="985" y="115"/>
                    </a:lnTo>
                    <a:lnTo>
                      <a:pt x="986" y="115"/>
                    </a:lnTo>
                    <a:lnTo>
                      <a:pt x="986" y="116"/>
                    </a:lnTo>
                    <a:lnTo>
                      <a:pt x="987" y="116"/>
                    </a:lnTo>
                    <a:lnTo>
                      <a:pt x="987" y="116"/>
                    </a:lnTo>
                    <a:lnTo>
                      <a:pt x="988" y="116"/>
                    </a:lnTo>
                    <a:lnTo>
                      <a:pt x="988" y="116"/>
                    </a:lnTo>
                    <a:lnTo>
                      <a:pt x="989" y="116"/>
                    </a:lnTo>
                    <a:lnTo>
                      <a:pt x="989" y="116"/>
                    </a:lnTo>
                    <a:lnTo>
                      <a:pt x="990" y="116"/>
                    </a:lnTo>
                    <a:lnTo>
                      <a:pt x="990" y="116"/>
                    </a:lnTo>
                    <a:lnTo>
                      <a:pt x="991" y="116"/>
                    </a:lnTo>
                    <a:lnTo>
                      <a:pt x="991" y="116"/>
                    </a:lnTo>
                    <a:lnTo>
                      <a:pt x="992" y="116"/>
                    </a:lnTo>
                    <a:lnTo>
                      <a:pt x="993" y="113"/>
                    </a:lnTo>
                    <a:lnTo>
                      <a:pt x="993" y="113"/>
                    </a:lnTo>
                    <a:lnTo>
                      <a:pt x="992" y="113"/>
                    </a:lnTo>
                    <a:lnTo>
                      <a:pt x="992" y="113"/>
                    </a:lnTo>
                    <a:lnTo>
                      <a:pt x="991" y="113"/>
                    </a:lnTo>
                    <a:lnTo>
                      <a:pt x="991" y="113"/>
                    </a:lnTo>
                    <a:lnTo>
                      <a:pt x="990" y="113"/>
                    </a:lnTo>
                    <a:lnTo>
                      <a:pt x="990" y="113"/>
                    </a:lnTo>
                    <a:lnTo>
                      <a:pt x="989" y="113"/>
                    </a:lnTo>
                    <a:lnTo>
                      <a:pt x="989" y="113"/>
                    </a:lnTo>
                    <a:lnTo>
                      <a:pt x="988" y="112"/>
                    </a:lnTo>
                    <a:lnTo>
                      <a:pt x="988" y="112"/>
                    </a:lnTo>
                    <a:lnTo>
                      <a:pt x="987" y="112"/>
                    </a:lnTo>
                    <a:lnTo>
                      <a:pt x="987" y="112"/>
                    </a:lnTo>
                    <a:lnTo>
                      <a:pt x="986" y="112"/>
                    </a:lnTo>
                    <a:lnTo>
                      <a:pt x="986" y="112"/>
                    </a:lnTo>
                    <a:lnTo>
                      <a:pt x="985" y="112"/>
                    </a:lnTo>
                    <a:lnTo>
                      <a:pt x="985" y="112"/>
                    </a:lnTo>
                    <a:lnTo>
                      <a:pt x="984" y="112"/>
                    </a:lnTo>
                    <a:lnTo>
                      <a:pt x="984" y="112"/>
                    </a:lnTo>
                    <a:lnTo>
                      <a:pt x="983" y="112"/>
                    </a:lnTo>
                    <a:lnTo>
                      <a:pt x="983" y="112"/>
                    </a:lnTo>
                    <a:lnTo>
                      <a:pt x="982" y="112"/>
                    </a:lnTo>
                    <a:lnTo>
                      <a:pt x="982" y="112"/>
                    </a:lnTo>
                    <a:lnTo>
                      <a:pt x="982" y="112"/>
                    </a:lnTo>
                    <a:lnTo>
                      <a:pt x="981" y="112"/>
                    </a:lnTo>
                    <a:lnTo>
                      <a:pt x="981" y="112"/>
                    </a:lnTo>
                    <a:lnTo>
                      <a:pt x="980" y="111"/>
                    </a:lnTo>
                    <a:lnTo>
                      <a:pt x="979" y="111"/>
                    </a:lnTo>
                    <a:lnTo>
                      <a:pt x="979" y="111"/>
                    </a:lnTo>
                    <a:lnTo>
                      <a:pt x="979" y="111"/>
                    </a:lnTo>
                    <a:lnTo>
                      <a:pt x="978" y="111"/>
                    </a:lnTo>
                    <a:lnTo>
                      <a:pt x="978" y="111"/>
                    </a:lnTo>
                    <a:lnTo>
                      <a:pt x="977" y="111"/>
                    </a:lnTo>
                    <a:lnTo>
                      <a:pt x="977" y="111"/>
                    </a:lnTo>
                    <a:lnTo>
                      <a:pt x="976" y="111"/>
                    </a:lnTo>
                    <a:lnTo>
                      <a:pt x="976" y="111"/>
                    </a:lnTo>
                    <a:lnTo>
                      <a:pt x="975" y="111"/>
                    </a:lnTo>
                    <a:lnTo>
                      <a:pt x="975" y="111"/>
                    </a:lnTo>
                    <a:lnTo>
                      <a:pt x="974" y="111"/>
                    </a:lnTo>
                    <a:lnTo>
                      <a:pt x="974" y="111"/>
                    </a:lnTo>
                    <a:lnTo>
                      <a:pt x="973" y="111"/>
                    </a:lnTo>
                    <a:lnTo>
                      <a:pt x="973" y="111"/>
                    </a:lnTo>
                    <a:lnTo>
                      <a:pt x="972" y="111"/>
                    </a:lnTo>
                    <a:lnTo>
                      <a:pt x="972" y="111"/>
                    </a:lnTo>
                    <a:lnTo>
                      <a:pt x="971" y="111"/>
                    </a:lnTo>
                    <a:lnTo>
                      <a:pt x="971" y="110"/>
                    </a:lnTo>
                    <a:lnTo>
                      <a:pt x="971" y="110"/>
                    </a:lnTo>
                    <a:lnTo>
                      <a:pt x="970" y="110"/>
                    </a:lnTo>
                    <a:lnTo>
                      <a:pt x="970" y="110"/>
                    </a:lnTo>
                    <a:lnTo>
                      <a:pt x="969" y="110"/>
                    </a:lnTo>
                    <a:lnTo>
                      <a:pt x="968" y="113"/>
                    </a:lnTo>
                    <a:close/>
                    <a:moveTo>
                      <a:pt x="1016" y="119"/>
                    </a:moveTo>
                    <a:lnTo>
                      <a:pt x="1017" y="119"/>
                    </a:lnTo>
                    <a:lnTo>
                      <a:pt x="1017" y="119"/>
                    </a:lnTo>
                    <a:lnTo>
                      <a:pt x="1017" y="119"/>
                    </a:lnTo>
                    <a:lnTo>
                      <a:pt x="1018" y="119"/>
                    </a:lnTo>
                    <a:lnTo>
                      <a:pt x="1018" y="119"/>
                    </a:lnTo>
                    <a:lnTo>
                      <a:pt x="1019" y="119"/>
                    </a:lnTo>
                    <a:lnTo>
                      <a:pt x="1019" y="119"/>
                    </a:lnTo>
                    <a:lnTo>
                      <a:pt x="1020" y="119"/>
                    </a:lnTo>
                    <a:lnTo>
                      <a:pt x="1020" y="119"/>
                    </a:lnTo>
                    <a:lnTo>
                      <a:pt x="1021" y="120"/>
                    </a:lnTo>
                    <a:lnTo>
                      <a:pt x="1022" y="120"/>
                    </a:lnTo>
                    <a:lnTo>
                      <a:pt x="1022" y="120"/>
                    </a:lnTo>
                    <a:lnTo>
                      <a:pt x="1022" y="120"/>
                    </a:lnTo>
                    <a:lnTo>
                      <a:pt x="1023" y="120"/>
                    </a:lnTo>
                    <a:lnTo>
                      <a:pt x="1023" y="120"/>
                    </a:lnTo>
                    <a:lnTo>
                      <a:pt x="1024" y="120"/>
                    </a:lnTo>
                    <a:lnTo>
                      <a:pt x="1024" y="120"/>
                    </a:lnTo>
                    <a:lnTo>
                      <a:pt x="1025" y="120"/>
                    </a:lnTo>
                    <a:lnTo>
                      <a:pt x="1025" y="120"/>
                    </a:lnTo>
                    <a:lnTo>
                      <a:pt x="1026" y="120"/>
                    </a:lnTo>
                    <a:lnTo>
                      <a:pt x="1026" y="120"/>
                    </a:lnTo>
                    <a:lnTo>
                      <a:pt x="1027" y="120"/>
                    </a:lnTo>
                    <a:lnTo>
                      <a:pt x="1027" y="120"/>
                    </a:lnTo>
                    <a:lnTo>
                      <a:pt x="1028" y="120"/>
                    </a:lnTo>
                    <a:lnTo>
                      <a:pt x="1028" y="120"/>
                    </a:lnTo>
                    <a:lnTo>
                      <a:pt x="1028" y="120"/>
                    </a:lnTo>
                    <a:lnTo>
                      <a:pt x="1029" y="120"/>
                    </a:lnTo>
                    <a:lnTo>
                      <a:pt x="1029" y="121"/>
                    </a:lnTo>
                    <a:lnTo>
                      <a:pt x="1030" y="121"/>
                    </a:lnTo>
                    <a:lnTo>
                      <a:pt x="1030" y="121"/>
                    </a:lnTo>
                    <a:lnTo>
                      <a:pt x="1031" y="121"/>
                    </a:lnTo>
                    <a:lnTo>
                      <a:pt x="1031" y="121"/>
                    </a:lnTo>
                    <a:lnTo>
                      <a:pt x="1032" y="121"/>
                    </a:lnTo>
                    <a:lnTo>
                      <a:pt x="1033" y="121"/>
                    </a:lnTo>
                    <a:lnTo>
                      <a:pt x="1033" y="121"/>
                    </a:lnTo>
                    <a:lnTo>
                      <a:pt x="1033" y="121"/>
                    </a:lnTo>
                    <a:lnTo>
                      <a:pt x="1034" y="121"/>
                    </a:lnTo>
                    <a:lnTo>
                      <a:pt x="1034" y="121"/>
                    </a:lnTo>
                    <a:lnTo>
                      <a:pt x="1035" y="121"/>
                    </a:lnTo>
                    <a:lnTo>
                      <a:pt x="1035" y="121"/>
                    </a:lnTo>
                    <a:lnTo>
                      <a:pt x="1036" y="121"/>
                    </a:lnTo>
                    <a:lnTo>
                      <a:pt x="1036" y="121"/>
                    </a:lnTo>
                    <a:lnTo>
                      <a:pt x="1037" y="121"/>
                    </a:lnTo>
                    <a:lnTo>
                      <a:pt x="1037" y="121"/>
                    </a:lnTo>
                    <a:lnTo>
                      <a:pt x="1038" y="121"/>
                    </a:lnTo>
                    <a:lnTo>
                      <a:pt x="1038" y="121"/>
                    </a:lnTo>
                    <a:lnTo>
                      <a:pt x="1039" y="122"/>
                    </a:lnTo>
                    <a:lnTo>
                      <a:pt x="1039" y="122"/>
                    </a:lnTo>
                    <a:lnTo>
                      <a:pt x="1039" y="122"/>
                    </a:lnTo>
                    <a:lnTo>
                      <a:pt x="1040" y="122"/>
                    </a:lnTo>
                    <a:lnTo>
                      <a:pt x="1041" y="118"/>
                    </a:lnTo>
                    <a:lnTo>
                      <a:pt x="1041" y="118"/>
                    </a:lnTo>
                    <a:lnTo>
                      <a:pt x="1040" y="118"/>
                    </a:lnTo>
                    <a:lnTo>
                      <a:pt x="1040" y="118"/>
                    </a:lnTo>
                    <a:lnTo>
                      <a:pt x="1039" y="118"/>
                    </a:lnTo>
                    <a:lnTo>
                      <a:pt x="1039" y="118"/>
                    </a:lnTo>
                    <a:lnTo>
                      <a:pt x="1039" y="118"/>
                    </a:lnTo>
                    <a:lnTo>
                      <a:pt x="1038" y="118"/>
                    </a:lnTo>
                    <a:lnTo>
                      <a:pt x="1038" y="118"/>
                    </a:lnTo>
                    <a:lnTo>
                      <a:pt x="1037" y="118"/>
                    </a:lnTo>
                    <a:lnTo>
                      <a:pt x="1037" y="118"/>
                    </a:lnTo>
                    <a:lnTo>
                      <a:pt x="1036" y="118"/>
                    </a:lnTo>
                    <a:lnTo>
                      <a:pt x="1036" y="118"/>
                    </a:lnTo>
                    <a:lnTo>
                      <a:pt x="1035" y="118"/>
                    </a:lnTo>
                    <a:lnTo>
                      <a:pt x="1035" y="118"/>
                    </a:lnTo>
                    <a:lnTo>
                      <a:pt x="1034" y="118"/>
                    </a:lnTo>
                    <a:lnTo>
                      <a:pt x="1034" y="118"/>
                    </a:lnTo>
                    <a:lnTo>
                      <a:pt x="1033" y="118"/>
                    </a:lnTo>
                    <a:lnTo>
                      <a:pt x="1033" y="117"/>
                    </a:lnTo>
                    <a:lnTo>
                      <a:pt x="1032" y="117"/>
                    </a:lnTo>
                    <a:lnTo>
                      <a:pt x="1032" y="117"/>
                    </a:lnTo>
                    <a:lnTo>
                      <a:pt x="1031" y="117"/>
                    </a:lnTo>
                    <a:lnTo>
                      <a:pt x="1031" y="117"/>
                    </a:lnTo>
                    <a:lnTo>
                      <a:pt x="1030" y="117"/>
                    </a:lnTo>
                    <a:lnTo>
                      <a:pt x="1030" y="117"/>
                    </a:lnTo>
                    <a:lnTo>
                      <a:pt x="1029" y="117"/>
                    </a:lnTo>
                    <a:lnTo>
                      <a:pt x="1029" y="117"/>
                    </a:lnTo>
                    <a:lnTo>
                      <a:pt x="1028" y="117"/>
                    </a:lnTo>
                    <a:lnTo>
                      <a:pt x="1028" y="117"/>
                    </a:lnTo>
                    <a:lnTo>
                      <a:pt x="1028" y="117"/>
                    </a:lnTo>
                    <a:lnTo>
                      <a:pt x="1027" y="117"/>
                    </a:lnTo>
                    <a:lnTo>
                      <a:pt x="1027" y="117"/>
                    </a:lnTo>
                    <a:lnTo>
                      <a:pt x="1026" y="117"/>
                    </a:lnTo>
                    <a:lnTo>
                      <a:pt x="1026" y="117"/>
                    </a:lnTo>
                    <a:lnTo>
                      <a:pt x="1025" y="117"/>
                    </a:lnTo>
                    <a:lnTo>
                      <a:pt x="1025" y="117"/>
                    </a:lnTo>
                    <a:lnTo>
                      <a:pt x="1024" y="117"/>
                    </a:lnTo>
                    <a:lnTo>
                      <a:pt x="1024" y="116"/>
                    </a:lnTo>
                    <a:lnTo>
                      <a:pt x="1023" y="116"/>
                    </a:lnTo>
                    <a:lnTo>
                      <a:pt x="1023" y="116"/>
                    </a:lnTo>
                    <a:lnTo>
                      <a:pt x="1022" y="116"/>
                    </a:lnTo>
                    <a:lnTo>
                      <a:pt x="1022" y="116"/>
                    </a:lnTo>
                    <a:lnTo>
                      <a:pt x="1021" y="116"/>
                    </a:lnTo>
                    <a:lnTo>
                      <a:pt x="1021" y="116"/>
                    </a:lnTo>
                    <a:lnTo>
                      <a:pt x="1020" y="116"/>
                    </a:lnTo>
                    <a:lnTo>
                      <a:pt x="1020" y="116"/>
                    </a:lnTo>
                    <a:lnTo>
                      <a:pt x="1019" y="116"/>
                    </a:lnTo>
                    <a:lnTo>
                      <a:pt x="1019" y="116"/>
                    </a:lnTo>
                    <a:lnTo>
                      <a:pt x="1018" y="116"/>
                    </a:lnTo>
                    <a:lnTo>
                      <a:pt x="1018" y="116"/>
                    </a:lnTo>
                    <a:lnTo>
                      <a:pt x="1017" y="116"/>
                    </a:lnTo>
                    <a:lnTo>
                      <a:pt x="1016" y="119"/>
                    </a:lnTo>
                    <a:close/>
                    <a:moveTo>
                      <a:pt x="1064" y="124"/>
                    </a:moveTo>
                    <a:lnTo>
                      <a:pt x="1065" y="125"/>
                    </a:lnTo>
                    <a:lnTo>
                      <a:pt x="1066" y="125"/>
                    </a:lnTo>
                    <a:lnTo>
                      <a:pt x="1066" y="125"/>
                    </a:lnTo>
                    <a:lnTo>
                      <a:pt x="1066" y="125"/>
                    </a:lnTo>
                    <a:lnTo>
                      <a:pt x="1067" y="125"/>
                    </a:lnTo>
                    <a:lnTo>
                      <a:pt x="1067" y="125"/>
                    </a:lnTo>
                    <a:lnTo>
                      <a:pt x="1068" y="125"/>
                    </a:lnTo>
                    <a:lnTo>
                      <a:pt x="1068" y="125"/>
                    </a:lnTo>
                    <a:lnTo>
                      <a:pt x="1069" y="125"/>
                    </a:lnTo>
                    <a:lnTo>
                      <a:pt x="1069" y="125"/>
                    </a:lnTo>
                    <a:lnTo>
                      <a:pt x="1070" y="125"/>
                    </a:lnTo>
                    <a:lnTo>
                      <a:pt x="1070" y="125"/>
                    </a:lnTo>
                    <a:lnTo>
                      <a:pt x="1071" y="125"/>
                    </a:lnTo>
                    <a:lnTo>
                      <a:pt x="1071" y="125"/>
                    </a:lnTo>
                    <a:lnTo>
                      <a:pt x="1072" y="125"/>
                    </a:lnTo>
                    <a:lnTo>
                      <a:pt x="1072" y="125"/>
                    </a:lnTo>
                    <a:lnTo>
                      <a:pt x="1073" y="125"/>
                    </a:lnTo>
                    <a:lnTo>
                      <a:pt x="1073" y="125"/>
                    </a:lnTo>
                    <a:lnTo>
                      <a:pt x="1073" y="125"/>
                    </a:lnTo>
                    <a:lnTo>
                      <a:pt x="1074" y="126"/>
                    </a:lnTo>
                    <a:lnTo>
                      <a:pt x="1074" y="126"/>
                    </a:lnTo>
                    <a:lnTo>
                      <a:pt x="1075" y="126"/>
                    </a:lnTo>
                    <a:lnTo>
                      <a:pt x="1075" y="126"/>
                    </a:lnTo>
                    <a:lnTo>
                      <a:pt x="1076" y="126"/>
                    </a:lnTo>
                    <a:lnTo>
                      <a:pt x="1077" y="126"/>
                    </a:lnTo>
                    <a:lnTo>
                      <a:pt x="1077" y="126"/>
                    </a:lnTo>
                    <a:lnTo>
                      <a:pt x="1077" y="126"/>
                    </a:lnTo>
                    <a:lnTo>
                      <a:pt x="1078" y="126"/>
                    </a:lnTo>
                    <a:lnTo>
                      <a:pt x="1078" y="126"/>
                    </a:lnTo>
                    <a:lnTo>
                      <a:pt x="1079" y="126"/>
                    </a:lnTo>
                    <a:lnTo>
                      <a:pt x="1079" y="126"/>
                    </a:lnTo>
                    <a:lnTo>
                      <a:pt x="1080" y="126"/>
                    </a:lnTo>
                    <a:lnTo>
                      <a:pt x="1080" y="126"/>
                    </a:lnTo>
                    <a:lnTo>
                      <a:pt x="1081" y="126"/>
                    </a:lnTo>
                    <a:lnTo>
                      <a:pt x="1081" y="126"/>
                    </a:lnTo>
                    <a:lnTo>
                      <a:pt x="1082" y="126"/>
                    </a:lnTo>
                    <a:lnTo>
                      <a:pt x="1082" y="127"/>
                    </a:lnTo>
                    <a:lnTo>
                      <a:pt x="1083" y="127"/>
                    </a:lnTo>
                    <a:lnTo>
                      <a:pt x="1083" y="127"/>
                    </a:lnTo>
                    <a:lnTo>
                      <a:pt x="1084" y="127"/>
                    </a:lnTo>
                    <a:lnTo>
                      <a:pt x="1084" y="127"/>
                    </a:lnTo>
                    <a:lnTo>
                      <a:pt x="1085" y="127"/>
                    </a:lnTo>
                    <a:lnTo>
                      <a:pt x="1085" y="127"/>
                    </a:lnTo>
                    <a:lnTo>
                      <a:pt x="1085" y="127"/>
                    </a:lnTo>
                    <a:lnTo>
                      <a:pt x="1086" y="127"/>
                    </a:lnTo>
                    <a:lnTo>
                      <a:pt x="1086" y="127"/>
                    </a:lnTo>
                    <a:lnTo>
                      <a:pt x="1087" y="127"/>
                    </a:lnTo>
                    <a:lnTo>
                      <a:pt x="1088" y="127"/>
                    </a:lnTo>
                    <a:lnTo>
                      <a:pt x="1088" y="127"/>
                    </a:lnTo>
                    <a:lnTo>
                      <a:pt x="1088" y="127"/>
                    </a:lnTo>
                    <a:lnTo>
                      <a:pt x="1090" y="124"/>
                    </a:lnTo>
                    <a:lnTo>
                      <a:pt x="1089" y="124"/>
                    </a:lnTo>
                    <a:lnTo>
                      <a:pt x="1089" y="124"/>
                    </a:lnTo>
                    <a:lnTo>
                      <a:pt x="1088" y="124"/>
                    </a:lnTo>
                    <a:lnTo>
                      <a:pt x="1088" y="124"/>
                    </a:lnTo>
                    <a:lnTo>
                      <a:pt x="1087" y="124"/>
                    </a:lnTo>
                    <a:lnTo>
                      <a:pt x="1087" y="124"/>
                    </a:lnTo>
                    <a:lnTo>
                      <a:pt x="1086" y="124"/>
                    </a:lnTo>
                    <a:lnTo>
                      <a:pt x="1086" y="124"/>
                    </a:lnTo>
                    <a:lnTo>
                      <a:pt x="1085" y="124"/>
                    </a:lnTo>
                    <a:lnTo>
                      <a:pt x="1085" y="123"/>
                    </a:lnTo>
                    <a:lnTo>
                      <a:pt x="1084" y="123"/>
                    </a:lnTo>
                    <a:lnTo>
                      <a:pt x="1084" y="123"/>
                    </a:lnTo>
                    <a:lnTo>
                      <a:pt x="1084" y="123"/>
                    </a:lnTo>
                    <a:lnTo>
                      <a:pt x="1083" y="123"/>
                    </a:lnTo>
                    <a:lnTo>
                      <a:pt x="1083" y="123"/>
                    </a:lnTo>
                    <a:lnTo>
                      <a:pt x="1082" y="123"/>
                    </a:lnTo>
                    <a:lnTo>
                      <a:pt x="1082" y="123"/>
                    </a:lnTo>
                    <a:lnTo>
                      <a:pt x="1081" y="123"/>
                    </a:lnTo>
                    <a:lnTo>
                      <a:pt x="1081" y="123"/>
                    </a:lnTo>
                    <a:lnTo>
                      <a:pt x="1080" y="123"/>
                    </a:lnTo>
                    <a:lnTo>
                      <a:pt x="1080" y="123"/>
                    </a:lnTo>
                    <a:lnTo>
                      <a:pt x="1079" y="123"/>
                    </a:lnTo>
                    <a:lnTo>
                      <a:pt x="1079" y="123"/>
                    </a:lnTo>
                    <a:lnTo>
                      <a:pt x="1078" y="123"/>
                    </a:lnTo>
                    <a:lnTo>
                      <a:pt x="1078" y="123"/>
                    </a:lnTo>
                    <a:lnTo>
                      <a:pt x="1077" y="123"/>
                    </a:lnTo>
                    <a:lnTo>
                      <a:pt x="1077" y="123"/>
                    </a:lnTo>
                    <a:lnTo>
                      <a:pt x="1076" y="123"/>
                    </a:lnTo>
                    <a:lnTo>
                      <a:pt x="1076" y="122"/>
                    </a:lnTo>
                    <a:lnTo>
                      <a:pt x="1075" y="122"/>
                    </a:lnTo>
                    <a:lnTo>
                      <a:pt x="1075" y="122"/>
                    </a:lnTo>
                    <a:lnTo>
                      <a:pt x="1074" y="122"/>
                    </a:lnTo>
                    <a:lnTo>
                      <a:pt x="1074" y="122"/>
                    </a:lnTo>
                    <a:lnTo>
                      <a:pt x="1073" y="122"/>
                    </a:lnTo>
                    <a:lnTo>
                      <a:pt x="1073" y="122"/>
                    </a:lnTo>
                    <a:lnTo>
                      <a:pt x="1073" y="122"/>
                    </a:lnTo>
                    <a:lnTo>
                      <a:pt x="1072" y="122"/>
                    </a:lnTo>
                    <a:lnTo>
                      <a:pt x="1072" y="122"/>
                    </a:lnTo>
                    <a:lnTo>
                      <a:pt x="1071" y="122"/>
                    </a:lnTo>
                    <a:lnTo>
                      <a:pt x="1071" y="122"/>
                    </a:lnTo>
                    <a:lnTo>
                      <a:pt x="1070" y="122"/>
                    </a:lnTo>
                    <a:lnTo>
                      <a:pt x="1070" y="122"/>
                    </a:lnTo>
                    <a:lnTo>
                      <a:pt x="1069" y="122"/>
                    </a:lnTo>
                    <a:lnTo>
                      <a:pt x="1069" y="122"/>
                    </a:lnTo>
                    <a:lnTo>
                      <a:pt x="1068" y="122"/>
                    </a:lnTo>
                    <a:lnTo>
                      <a:pt x="1068" y="121"/>
                    </a:lnTo>
                    <a:lnTo>
                      <a:pt x="1067" y="121"/>
                    </a:lnTo>
                    <a:lnTo>
                      <a:pt x="1067" y="121"/>
                    </a:lnTo>
                    <a:lnTo>
                      <a:pt x="1066" y="121"/>
                    </a:lnTo>
                    <a:lnTo>
                      <a:pt x="1066" y="121"/>
                    </a:lnTo>
                    <a:lnTo>
                      <a:pt x="1064" y="124"/>
                    </a:lnTo>
                    <a:close/>
                    <a:moveTo>
                      <a:pt x="1113" y="130"/>
                    </a:moveTo>
                    <a:lnTo>
                      <a:pt x="1113" y="130"/>
                    </a:lnTo>
                    <a:lnTo>
                      <a:pt x="1114" y="130"/>
                    </a:lnTo>
                    <a:lnTo>
                      <a:pt x="1114" y="130"/>
                    </a:lnTo>
                    <a:lnTo>
                      <a:pt x="1115" y="130"/>
                    </a:lnTo>
                    <a:lnTo>
                      <a:pt x="1115" y="130"/>
                    </a:lnTo>
                    <a:lnTo>
                      <a:pt x="1116" y="130"/>
                    </a:lnTo>
                    <a:lnTo>
                      <a:pt x="1116" y="130"/>
                    </a:lnTo>
                    <a:lnTo>
                      <a:pt x="1117" y="130"/>
                    </a:lnTo>
                    <a:lnTo>
                      <a:pt x="1117" y="130"/>
                    </a:lnTo>
                    <a:lnTo>
                      <a:pt x="1118" y="131"/>
                    </a:lnTo>
                    <a:lnTo>
                      <a:pt x="1118" y="131"/>
                    </a:lnTo>
                    <a:lnTo>
                      <a:pt x="1119" y="131"/>
                    </a:lnTo>
                    <a:lnTo>
                      <a:pt x="1119" y="131"/>
                    </a:lnTo>
                    <a:lnTo>
                      <a:pt x="1120" y="131"/>
                    </a:lnTo>
                    <a:lnTo>
                      <a:pt x="1120" y="131"/>
                    </a:lnTo>
                    <a:lnTo>
                      <a:pt x="1121" y="131"/>
                    </a:lnTo>
                    <a:lnTo>
                      <a:pt x="1121" y="131"/>
                    </a:lnTo>
                    <a:lnTo>
                      <a:pt x="1121" y="131"/>
                    </a:lnTo>
                    <a:lnTo>
                      <a:pt x="1122" y="131"/>
                    </a:lnTo>
                    <a:lnTo>
                      <a:pt x="1122" y="131"/>
                    </a:lnTo>
                    <a:lnTo>
                      <a:pt x="1123" y="131"/>
                    </a:lnTo>
                    <a:lnTo>
                      <a:pt x="1124" y="131"/>
                    </a:lnTo>
                    <a:lnTo>
                      <a:pt x="1124" y="131"/>
                    </a:lnTo>
                    <a:lnTo>
                      <a:pt x="1124" y="131"/>
                    </a:lnTo>
                    <a:lnTo>
                      <a:pt x="1125" y="131"/>
                    </a:lnTo>
                    <a:lnTo>
                      <a:pt x="1125" y="131"/>
                    </a:lnTo>
                    <a:lnTo>
                      <a:pt x="1126" y="131"/>
                    </a:lnTo>
                    <a:lnTo>
                      <a:pt x="1126" y="132"/>
                    </a:lnTo>
                    <a:lnTo>
                      <a:pt x="1127" y="132"/>
                    </a:lnTo>
                    <a:lnTo>
                      <a:pt x="1127" y="132"/>
                    </a:lnTo>
                    <a:lnTo>
                      <a:pt x="1128" y="132"/>
                    </a:lnTo>
                    <a:lnTo>
                      <a:pt x="1128" y="132"/>
                    </a:lnTo>
                    <a:lnTo>
                      <a:pt x="1129" y="132"/>
                    </a:lnTo>
                    <a:lnTo>
                      <a:pt x="1129" y="132"/>
                    </a:lnTo>
                    <a:lnTo>
                      <a:pt x="1130" y="132"/>
                    </a:lnTo>
                    <a:lnTo>
                      <a:pt x="1130" y="132"/>
                    </a:lnTo>
                    <a:lnTo>
                      <a:pt x="1131" y="132"/>
                    </a:lnTo>
                    <a:lnTo>
                      <a:pt x="1131" y="132"/>
                    </a:lnTo>
                    <a:lnTo>
                      <a:pt x="1132" y="132"/>
                    </a:lnTo>
                    <a:lnTo>
                      <a:pt x="1132" y="132"/>
                    </a:lnTo>
                    <a:lnTo>
                      <a:pt x="1133" y="132"/>
                    </a:lnTo>
                    <a:lnTo>
                      <a:pt x="1133" y="132"/>
                    </a:lnTo>
                    <a:lnTo>
                      <a:pt x="1133" y="132"/>
                    </a:lnTo>
                    <a:lnTo>
                      <a:pt x="1134" y="132"/>
                    </a:lnTo>
                    <a:lnTo>
                      <a:pt x="1135" y="133"/>
                    </a:lnTo>
                    <a:lnTo>
                      <a:pt x="1135" y="133"/>
                    </a:lnTo>
                    <a:lnTo>
                      <a:pt x="1135" y="133"/>
                    </a:lnTo>
                    <a:lnTo>
                      <a:pt x="1136" y="133"/>
                    </a:lnTo>
                    <a:lnTo>
                      <a:pt x="1136" y="133"/>
                    </a:lnTo>
                    <a:lnTo>
                      <a:pt x="1137" y="133"/>
                    </a:lnTo>
                    <a:lnTo>
                      <a:pt x="1138" y="130"/>
                    </a:lnTo>
                    <a:lnTo>
                      <a:pt x="1138" y="129"/>
                    </a:lnTo>
                    <a:lnTo>
                      <a:pt x="1137" y="129"/>
                    </a:lnTo>
                    <a:lnTo>
                      <a:pt x="1137" y="129"/>
                    </a:lnTo>
                    <a:lnTo>
                      <a:pt x="1136" y="129"/>
                    </a:lnTo>
                    <a:lnTo>
                      <a:pt x="1136" y="129"/>
                    </a:lnTo>
                    <a:lnTo>
                      <a:pt x="1135" y="129"/>
                    </a:lnTo>
                    <a:lnTo>
                      <a:pt x="1135" y="129"/>
                    </a:lnTo>
                    <a:lnTo>
                      <a:pt x="1134" y="129"/>
                    </a:lnTo>
                    <a:lnTo>
                      <a:pt x="1134" y="129"/>
                    </a:lnTo>
                    <a:lnTo>
                      <a:pt x="1133" y="129"/>
                    </a:lnTo>
                    <a:lnTo>
                      <a:pt x="1133" y="129"/>
                    </a:lnTo>
                    <a:lnTo>
                      <a:pt x="1132" y="129"/>
                    </a:lnTo>
                    <a:lnTo>
                      <a:pt x="1132" y="129"/>
                    </a:lnTo>
                    <a:lnTo>
                      <a:pt x="1131" y="129"/>
                    </a:lnTo>
                    <a:lnTo>
                      <a:pt x="1131" y="129"/>
                    </a:lnTo>
                    <a:lnTo>
                      <a:pt x="1130" y="129"/>
                    </a:lnTo>
                    <a:lnTo>
                      <a:pt x="1130" y="129"/>
                    </a:lnTo>
                    <a:lnTo>
                      <a:pt x="1130" y="128"/>
                    </a:lnTo>
                    <a:lnTo>
                      <a:pt x="1129" y="128"/>
                    </a:lnTo>
                    <a:lnTo>
                      <a:pt x="1129" y="128"/>
                    </a:lnTo>
                    <a:lnTo>
                      <a:pt x="1128" y="128"/>
                    </a:lnTo>
                    <a:lnTo>
                      <a:pt x="1128" y="128"/>
                    </a:lnTo>
                    <a:lnTo>
                      <a:pt x="1127" y="128"/>
                    </a:lnTo>
                    <a:lnTo>
                      <a:pt x="1127" y="128"/>
                    </a:lnTo>
                    <a:lnTo>
                      <a:pt x="1126" y="128"/>
                    </a:lnTo>
                    <a:lnTo>
                      <a:pt x="1126" y="128"/>
                    </a:lnTo>
                    <a:lnTo>
                      <a:pt x="1125" y="128"/>
                    </a:lnTo>
                    <a:lnTo>
                      <a:pt x="1125" y="128"/>
                    </a:lnTo>
                    <a:lnTo>
                      <a:pt x="1124" y="128"/>
                    </a:lnTo>
                    <a:lnTo>
                      <a:pt x="1124" y="128"/>
                    </a:lnTo>
                    <a:lnTo>
                      <a:pt x="1123" y="128"/>
                    </a:lnTo>
                    <a:lnTo>
                      <a:pt x="1123" y="128"/>
                    </a:lnTo>
                    <a:lnTo>
                      <a:pt x="1122" y="128"/>
                    </a:lnTo>
                    <a:lnTo>
                      <a:pt x="1122" y="128"/>
                    </a:lnTo>
                    <a:lnTo>
                      <a:pt x="1121" y="128"/>
                    </a:lnTo>
                    <a:lnTo>
                      <a:pt x="1121" y="128"/>
                    </a:lnTo>
                    <a:lnTo>
                      <a:pt x="1120" y="127"/>
                    </a:lnTo>
                    <a:lnTo>
                      <a:pt x="1120" y="127"/>
                    </a:lnTo>
                    <a:lnTo>
                      <a:pt x="1119" y="127"/>
                    </a:lnTo>
                    <a:lnTo>
                      <a:pt x="1119" y="127"/>
                    </a:lnTo>
                    <a:lnTo>
                      <a:pt x="1119" y="127"/>
                    </a:lnTo>
                    <a:lnTo>
                      <a:pt x="1118" y="127"/>
                    </a:lnTo>
                    <a:lnTo>
                      <a:pt x="1118" y="127"/>
                    </a:lnTo>
                    <a:lnTo>
                      <a:pt x="1117" y="127"/>
                    </a:lnTo>
                    <a:lnTo>
                      <a:pt x="1117" y="127"/>
                    </a:lnTo>
                    <a:lnTo>
                      <a:pt x="1116" y="127"/>
                    </a:lnTo>
                    <a:lnTo>
                      <a:pt x="1116" y="127"/>
                    </a:lnTo>
                    <a:lnTo>
                      <a:pt x="1115" y="127"/>
                    </a:lnTo>
                    <a:lnTo>
                      <a:pt x="1115" y="127"/>
                    </a:lnTo>
                    <a:lnTo>
                      <a:pt x="1114" y="127"/>
                    </a:lnTo>
                    <a:lnTo>
                      <a:pt x="1113" y="130"/>
                    </a:lnTo>
                    <a:close/>
                    <a:moveTo>
                      <a:pt x="1161" y="135"/>
                    </a:moveTo>
                    <a:lnTo>
                      <a:pt x="1162" y="136"/>
                    </a:lnTo>
                    <a:lnTo>
                      <a:pt x="1162" y="136"/>
                    </a:lnTo>
                    <a:lnTo>
                      <a:pt x="1163" y="136"/>
                    </a:lnTo>
                    <a:lnTo>
                      <a:pt x="1163" y="136"/>
                    </a:lnTo>
                    <a:lnTo>
                      <a:pt x="1164" y="136"/>
                    </a:lnTo>
                    <a:lnTo>
                      <a:pt x="1164" y="136"/>
                    </a:lnTo>
                    <a:lnTo>
                      <a:pt x="1165" y="136"/>
                    </a:lnTo>
                    <a:lnTo>
                      <a:pt x="1165" y="136"/>
                    </a:lnTo>
                    <a:lnTo>
                      <a:pt x="1166" y="136"/>
                    </a:lnTo>
                    <a:lnTo>
                      <a:pt x="1166" y="136"/>
                    </a:lnTo>
                    <a:lnTo>
                      <a:pt x="1167" y="136"/>
                    </a:lnTo>
                    <a:lnTo>
                      <a:pt x="1167" y="136"/>
                    </a:lnTo>
                    <a:lnTo>
                      <a:pt x="1168" y="136"/>
                    </a:lnTo>
                    <a:lnTo>
                      <a:pt x="1168" y="136"/>
                    </a:lnTo>
                    <a:lnTo>
                      <a:pt x="1169" y="136"/>
                    </a:lnTo>
                    <a:lnTo>
                      <a:pt x="1169" y="136"/>
                    </a:lnTo>
                    <a:lnTo>
                      <a:pt x="1170" y="136"/>
                    </a:lnTo>
                    <a:lnTo>
                      <a:pt x="1170" y="137"/>
                    </a:lnTo>
                    <a:lnTo>
                      <a:pt x="1170" y="137"/>
                    </a:lnTo>
                    <a:lnTo>
                      <a:pt x="1171" y="137"/>
                    </a:lnTo>
                    <a:lnTo>
                      <a:pt x="1171" y="137"/>
                    </a:lnTo>
                    <a:lnTo>
                      <a:pt x="1172" y="137"/>
                    </a:lnTo>
                    <a:lnTo>
                      <a:pt x="1172" y="137"/>
                    </a:lnTo>
                    <a:lnTo>
                      <a:pt x="1173" y="137"/>
                    </a:lnTo>
                    <a:lnTo>
                      <a:pt x="1173" y="137"/>
                    </a:lnTo>
                    <a:lnTo>
                      <a:pt x="1174" y="137"/>
                    </a:lnTo>
                    <a:lnTo>
                      <a:pt x="1174" y="137"/>
                    </a:lnTo>
                    <a:lnTo>
                      <a:pt x="1175" y="137"/>
                    </a:lnTo>
                    <a:lnTo>
                      <a:pt x="1175" y="137"/>
                    </a:lnTo>
                    <a:lnTo>
                      <a:pt x="1176" y="137"/>
                    </a:lnTo>
                    <a:lnTo>
                      <a:pt x="1176" y="137"/>
                    </a:lnTo>
                    <a:lnTo>
                      <a:pt x="1177" y="137"/>
                    </a:lnTo>
                    <a:lnTo>
                      <a:pt x="1177" y="137"/>
                    </a:lnTo>
                    <a:lnTo>
                      <a:pt x="1178" y="137"/>
                    </a:lnTo>
                    <a:lnTo>
                      <a:pt x="1178" y="137"/>
                    </a:lnTo>
                    <a:lnTo>
                      <a:pt x="1179" y="137"/>
                    </a:lnTo>
                    <a:lnTo>
                      <a:pt x="1179" y="138"/>
                    </a:lnTo>
                    <a:lnTo>
                      <a:pt x="1180" y="138"/>
                    </a:lnTo>
                    <a:lnTo>
                      <a:pt x="1180" y="138"/>
                    </a:lnTo>
                    <a:lnTo>
                      <a:pt x="1181" y="138"/>
                    </a:lnTo>
                    <a:lnTo>
                      <a:pt x="1181" y="138"/>
                    </a:lnTo>
                    <a:lnTo>
                      <a:pt x="1181" y="138"/>
                    </a:lnTo>
                    <a:lnTo>
                      <a:pt x="1182" y="138"/>
                    </a:lnTo>
                    <a:lnTo>
                      <a:pt x="1182" y="138"/>
                    </a:lnTo>
                    <a:lnTo>
                      <a:pt x="1183" y="138"/>
                    </a:lnTo>
                    <a:lnTo>
                      <a:pt x="1183" y="138"/>
                    </a:lnTo>
                    <a:lnTo>
                      <a:pt x="1184" y="138"/>
                    </a:lnTo>
                    <a:lnTo>
                      <a:pt x="1184" y="138"/>
                    </a:lnTo>
                    <a:lnTo>
                      <a:pt x="1185" y="138"/>
                    </a:lnTo>
                    <a:lnTo>
                      <a:pt x="1185" y="138"/>
                    </a:lnTo>
                    <a:lnTo>
                      <a:pt x="1187" y="135"/>
                    </a:lnTo>
                    <a:lnTo>
                      <a:pt x="1186" y="135"/>
                    </a:lnTo>
                    <a:lnTo>
                      <a:pt x="1186" y="135"/>
                    </a:lnTo>
                    <a:lnTo>
                      <a:pt x="1185" y="135"/>
                    </a:lnTo>
                    <a:lnTo>
                      <a:pt x="1185" y="135"/>
                    </a:lnTo>
                    <a:lnTo>
                      <a:pt x="1184" y="135"/>
                    </a:lnTo>
                    <a:lnTo>
                      <a:pt x="1184" y="135"/>
                    </a:lnTo>
                    <a:lnTo>
                      <a:pt x="1183" y="135"/>
                    </a:lnTo>
                    <a:lnTo>
                      <a:pt x="1183" y="135"/>
                    </a:lnTo>
                    <a:lnTo>
                      <a:pt x="1182" y="135"/>
                    </a:lnTo>
                    <a:lnTo>
                      <a:pt x="1182" y="134"/>
                    </a:lnTo>
                    <a:lnTo>
                      <a:pt x="1181" y="134"/>
                    </a:lnTo>
                    <a:lnTo>
                      <a:pt x="1181" y="134"/>
                    </a:lnTo>
                    <a:lnTo>
                      <a:pt x="1180" y="134"/>
                    </a:lnTo>
                    <a:lnTo>
                      <a:pt x="1180" y="134"/>
                    </a:lnTo>
                    <a:lnTo>
                      <a:pt x="1179" y="134"/>
                    </a:lnTo>
                    <a:lnTo>
                      <a:pt x="1179" y="134"/>
                    </a:lnTo>
                    <a:lnTo>
                      <a:pt x="1178" y="134"/>
                    </a:lnTo>
                    <a:lnTo>
                      <a:pt x="1178" y="134"/>
                    </a:lnTo>
                    <a:lnTo>
                      <a:pt x="1177" y="134"/>
                    </a:lnTo>
                    <a:lnTo>
                      <a:pt x="1177" y="134"/>
                    </a:lnTo>
                    <a:lnTo>
                      <a:pt x="1176" y="134"/>
                    </a:lnTo>
                    <a:lnTo>
                      <a:pt x="1176" y="134"/>
                    </a:lnTo>
                    <a:lnTo>
                      <a:pt x="1175" y="134"/>
                    </a:lnTo>
                    <a:lnTo>
                      <a:pt x="1175" y="134"/>
                    </a:lnTo>
                    <a:lnTo>
                      <a:pt x="1175" y="134"/>
                    </a:lnTo>
                    <a:lnTo>
                      <a:pt x="1174" y="134"/>
                    </a:lnTo>
                    <a:lnTo>
                      <a:pt x="1174" y="134"/>
                    </a:lnTo>
                    <a:lnTo>
                      <a:pt x="1173" y="133"/>
                    </a:lnTo>
                    <a:lnTo>
                      <a:pt x="1173" y="133"/>
                    </a:lnTo>
                    <a:lnTo>
                      <a:pt x="1172" y="133"/>
                    </a:lnTo>
                    <a:lnTo>
                      <a:pt x="1172" y="133"/>
                    </a:lnTo>
                    <a:lnTo>
                      <a:pt x="1171" y="133"/>
                    </a:lnTo>
                    <a:lnTo>
                      <a:pt x="1171" y="133"/>
                    </a:lnTo>
                    <a:lnTo>
                      <a:pt x="1170" y="133"/>
                    </a:lnTo>
                    <a:lnTo>
                      <a:pt x="1170" y="133"/>
                    </a:lnTo>
                    <a:lnTo>
                      <a:pt x="1169" y="133"/>
                    </a:lnTo>
                    <a:lnTo>
                      <a:pt x="1169" y="133"/>
                    </a:lnTo>
                    <a:lnTo>
                      <a:pt x="1168" y="133"/>
                    </a:lnTo>
                    <a:lnTo>
                      <a:pt x="1168" y="133"/>
                    </a:lnTo>
                    <a:lnTo>
                      <a:pt x="1167" y="133"/>
                    </a:lnTo>
                    <a:lnTo>
                      <a:pt x="1167" y="133"/>
                    </a:lnTo>
                    <a:lnTo>
                      <a:pt x="1166" y="133"/>
                    </a:lnTo>
                    <a:lnTo>
                      <a:pt x="1166" y="133"/>
                    </a:lnTo>
                    <a:lnTo>
                      <a:pt x="1165" y="133"/>
                    </a:lnTo>
                    <a:lnTo>
                      <a:pt x="1165" y="133"/>
                    </a:lnTo>
                    <a:lnTo>
                      <a:pt x="1164" y="133"/>
                    </a:lnTo>
                    <a:lnTo>
                      <a:pt x="1164" y="132"/>
                    </a:lnTo>
                    <a:lnTo>
                      <a:pt x="1164" y="132"/>
                    </a:lnTo>
                    <a:lnTo>
                      <a:pt x="1163" y="132"/>
                    </a:lnTo>
                    <a:lnTo>
                      <a:pt x="1163" y="132"/>
                    </a:lnTo>
                    <a:lnTo>
                      <a:pt x="1161" y="135"/>
                    </a:lnTo>
                    <a:close/>
                    <a:moveTo>
                      <a:pt x="1210" y="141"/>
                    </a:moveTo>
                    <a:lnTo>
                      <a:pt x="1210" y="141"/>
                    </a:lnTo>
                    <a:lnTo>
                      <a:pt x="1211" y="141"/>
                    </a:lnTo>
                    <a:lnTo>
                      <a:pt x="1211" y="141"/>
                    </a:lnTo>
                    <a:lnTo>
                      <a:pt x="1212" y="141"/>
                    </a:lnTo>
                    <a:lnTo>
                      <a:pt x="1212" y="141"/>
                    </a:lnTo>
                    <a:lnTo>
                      <a:pt x="1213" y="141"/>
                    </a:lnTo>
                    <a:lnTo>
                      <a:pt x="1213" y="141"/>
                    </a:lnTo>
                    <a:lnTo>
                      <a:pt x="1214" y="141"/>
                    </a:lnTo>
                    <a:lnTo>
                      <a:pt x="1214" y="141"/>
                    </a:lnTo>
                    <a:lnTo>
                      <a:pt x="1215" y="142"/>
                    </a:lnTo>
                    <a:lnTo>
                      <a:pt x="1215" y="142"/>
                    </a:lnTo>
                    <a:lnTo>
                      <a:pt x="1215" y="142"/>
                    </a:lnTo>
                    <a:lnTo>
                      <a:pt x="1216" y="142"/>
                    </a:lnTo>
                    <a:lnTo>
                      <a:pt x="1216" y="142"/>
                    </a:lnTo>
                    <a:lnTo>
                      <a:pt x="1217" y="142"/>
                    </a:lnTo>
                    <a:lnTo>
                      <a:pt x="1217" y="142"/>
                    </a:lnTo>
                    <a:lnTo>
                      <a:pt x="1218" y="142"/>
                    </a:lnTo>
                    <a:lnTo>
                      <a:pt x="1218" y="142"/>
                    </a:lnTo>
                    <a:lnTo>
                      <a:pt x="1219" y="142"/>
                    </a:lnTo>
                    <a:lnTo>
                      <a:pt x="1219" y="142"/>
                    </a:lnTo>
                    <a:lnTo>
                      <a:pt x="1220" y="142"/>
                    </a:lnTo>
                    <a:lnTo>
                      <a:pt x="1220" y="142"/>
                    </a:lnTo>
                    <a:lnTo>
                      <a:pt x="1221" y="142"/>
                    </a:lnTo>
                    <a:lnTo>
                      <a:pt x="1221" y="142"/>
                    </a:lnTo>
                    <a:lnTo>
                      <a:pt x="1222" y="142"/>
                    </a:lnTo>
                    <a:lnTo>
                      <a:pt x="1222" y="142"/>
                    </a:lnTo>
                    <a:lnTo>
                      <a:pt x="1223" y="143"/>
                    </a:lnTo>
                    <a:lnTo>
                      <a:pt x="1223" y="143"/>
                    </a:lnTo>
                    <a:lnTo>
                      <a:pt x="1224" y="143"/>
                    </a:lnTo>
                    <a:lnTo>
                      <a:pt x="1224" y="143"/>
                    </a:lnTo>
                    <a:lnTo>
                      <a:pt x="1225" y="143"/>
                    </a:lnTo>
                    <a:lnTo>
                      <a:pt x="1225" y="143"/>
                    </a:lnTo>
                    <a:lnTo>
                      <a:pt x="1226" y="143"/>
                    </a:lnTo>
                    <a:lnTo>
                      <a:pt x="1226" y="143"/>
                    </a:lnTo>
                    <a:lnTo>
                      <a:pt x="1226" y="143"/>
                    </a:lnTo>
                    <a:lnTo>
                      <a:pt x="1227" y="143"/>
                    </a:lnTo>
                    <a:lnTo>
                      <a:pt x="1227" y="143"/>
                    </a:lnTo>
                    <a:lnTo>
                      <a:pt x="1228" y="143"/>
                    </a:lnTo>
                    <a:lnTo>
                      <a:pt x="1228" y="143"/>
                    </a:lnTo>
                    <a:lnTo>
                      <a:pt x="1229" y="143"/>
                    </a:lnTo>
                    <a:lnTo>
                      <a:pt x="1229" y="143"/>
                    </a:lnTo>
                    <a:lnTo>
                      <a:pt x="1230" y="143"/>
                    </a:lnTo>
                    <a:lnTo>
                      <a:pt x="1230" y="143"/>
                    </a:lnTo>
                    <a:lnTo>
                      <a:pt x="1231" y="143"/>
                    </a:lnTo>
                    <a:lnTo>
                      <a:pt x="1231" y="143"/>
                    </a:lnTo>
                    <a:lnTo>
                      <a:pt x="1232" y="144"/>
                    </a:lnTo>
                    <a:lnTo>
                      <a:pt x="1232" y="144"/>
                    </a:lnTo>
                    <a:lnTo>
                      <a:pt x="1233" y="144"/>
                    </a:lnTo>
                    <a:lnTo>
                      <a:pt x="1233" y="144"/>
                    </a:lnTo>
                    <a:lnTo>
                      <a:pt x="1234" y="144"/>
                    </a:lnTo>
                    <a:lnTo>
                      <a:pt x="1235" y="141"/>
                    </a:lnTo>
                    <a:lnTo>
                      <a:pt x="1234" y="140"/>
                    </a:lnTo>
                    <a:lnTo>
                      <a:pt x="1234" y="140"/>
                    </a:lnTo>
                    <a:lnTo>
                      <a:pt x="1233" y="140"/>
                    </a:lnTo>
                    <a:lnTo>
                      <a:pt x="1233" y="140"/>
                    </a:lnTo>
                    <a:lnTo>
                      <a:pt x="1232" y="140"/>
                    </a:lnTo>
                    <a:lnTo>
                      <a:pt x="1232" y="140"/>
                    </a:lnTo>
                    <a:lnTo>
                      <a:pt x="1232" y="140"/>
                    </a:lnTo>
                    <a:lnTo>
                      <a:pt x="1231" y="140"/>
                    </a:lnTo>
                    <a:lnTo>
                      <a:pt x="1231" y="140"/>
                    </a:lnTo>
                    <a:lnTo>
                      <a:pt x="1230" y="140"/>
                    </a:lnTo>
                    <a:lnTo>
                      <a:pt x="1230" y="140"/>
                    </a:lnTo>
                    <a:lnTo>
                      <a:pt x="1229" y="140"/>
                    </a:lnTo>
                    <a:lnTo>
                      <a:pt x="1229" y="140"/>
                    </a:lnTo>
                    <a:lnTo>
                      <a:pt x="1228" y="140"/>
                    </a:lnTo>
                    <a:lnTo>
                      <a:pt x="1228" y="140"/>
                    </a:lnTo>
                    <a:lnTo>
                      <a:pt x="1227" y="140"/>
                    </a:lnTo>
                    <a:lnTo>
                      <a:pt x="1227" y="140"/>
                    </a:lnTo>
                    <a:lnTo>
                      <a:pt x="1226" y="140"/>
                    </a:lnTo>
                    <a:lnTo>
                      <a:pt x="1226" y="140"/>
                    </a:lnTo>
                    <a:lnTo>
                      <a:pt x="1225" y="139"/>
                    </a:lnTo>
                    <a:lnTo>
                      <a:pt x="1225" y="139"/>
                    </a:lnTo>
                    <a:lnTo>
                      <a:pt x="1224" y="139"/>
                    </a:lnTo>
                    <a:lnTo>
                      <a:pt x="1224" y="139"/>
                    </a:lnTo>
                    <a:lnTo>
                      <a:pt x="1223" y="139"/>
                    </a:lnTo>
                    <a:lnTo>
                      <a:pt x="1223" y="139"/>
                    </a:lnTo>
                    <a:lnTo>
                      <a:pt x="1222" y="139"/>
                    </a:lnTo>
                    <a:lnTo>
                      <a:pt x="1222" y="139"/>
                    </a:lnTo>
                    <a:lnTo>
                      <a:pt x="1221" y="139"/>
                    </a:lnTo>
                    <a:lnTo>
                      <a:pt x="1221" y="139"/>
                    </a:lnTo>
                    <a:lnTo>
                      <a:pt x="1221" y="139"/>
                    </a:lnTo>
                    <a:lnTo>
                      <a:pt x="1220" y="139"/>
                    </a:lnTo>
                    <a:lnTo>
                      <a:pt x="1220" y="139"/>
                    </a:lnTo>
                    <a:lnTo>
                      <a:pt x="1219" y="139"/>
                    </a:lnTo>
                    <a:lnTo>
                      <a:pt x="1219" y="139"/>
                    </a:lnTo>
                    <a:lnTo>
                      <a:pt x="1218" y="139"/>
                    </a:lnTo>
                    <a:lnTo>
                      <a:pt x="1218" y="139"/>
                    </a:lnTo>
                    <a:lnTo>
                      <a:pt x="1217" y="138"/>
                    </a:lnTo>
                    <a:lnTo>
                      <a:pt x="1217" y="138"/>
                    </a:lnTo>
                    <a:lnTo>
                      <a:pt x="1216" y="138"/>
                    </a:lnTo>
                    <a:lnTo>
                      <a:pt x="1216" y="138"/>
                    </a:lnTo>
                    <a:lnTo>
                      <a:pt x="1215" y="138"/>
                    </a:lnTo>
                    <a:lnTo>
                      <a:pt x="1215" y="138"/>
                    </a:lnTo>
                    <a:lnTo>
                      <a:pt x="1214" y="138"/>
                    </a:lnTo>
                    <a:lnTo>
                      <a:pt x="1214" y="138"/>
                    </a:lnTo>
                    <a:lnTo>
                      <a:pt x="1213" y="138"/>
                    </a:lnTo>
                    <a:lnTo>
                      <a:pt x="1213" y="138"/>
                    </a:lnTo>
                    <a:lnTo>
                      <a:pt x="1212" y="138"/>
                    </a:lnTo>
                    <a:lnTo>
                      <a:pt x="1212" y="138"/>
                    </a:lnTo>
                    <a:lnTo>
                      <a:pt x="1211" y="138"/>
                    </a:lnTo>
                    <a:lnTo>
                      <a:pt x="1211" y="138"/>
                    </a:lnTo>
                    <a:lnTo>
                      <a:pt x="1210" y="141"/>
                    </a:lnTo>
                    <a:close/>
                    <a:moveTo>
                      <a:pt x="1258" y="147"/>
                    </a:moveTo>
                    <a:lnTo>
                      <a:pt x="1259" y="147"/>
                    </a:lnTo>
                    <a:lnTo>
                      <a:pt x="1259" y="147"/>
                    </a:lnTo>
                    <a:lnTo>
                      <a:pt x="1260" y="147"/>
                    </a:lnTo>
                    <a:lnTo>
                      <a:pt x="1260" y="147"/>
                    </a:lnTo>
                    <a:lnTo>
                      <a:pt x="1261" y="147"/>
                    </a:lnTo>
                    <a:lnTo>
                      <a:pt x="1261" y="147"/>
                    </a:lnTo>
                    <a:lnTo>
                      <a:pt x="1261" y="147"/>
                    </a:lnTo>
                    <a:lnTo>
                      <a:pt x="1262" y="147"/>
                    </a:lnTo>
                    <a:lnTo>
                      <a:pt x="1262" y="147"/>
                    </a:lnTo>
                    <a:lnTo>
                      <a:pt x="1263" y="147"/>
                    </a:lnTo>
                    <a:lnTo>
                      <a:pt x="1263" y="147"/>
                    </a:lnTo>
                    <a:lnTo>
                      <a:pt x="1264" y="147"/>
                    </a:lnTo>
                    <a:lnTo>
                      <a:pt x="1264" y="147"/>
                    </a:lnTo>
                    <a:lnTo>
                      <a:pt x="1265" y="147"/>
                    </a:lnTo>
                    <a:lnTo>
                      <a:pt x="1265" y="147"/>
                    </a:lnTo>
                    <a:lnTo>
                      <a:pt x="1266" y="147"/>
                    </a:lnTo>
                    <a:lnTo>
                      <a:pt x="1266" y="147"/>
                    </a:lnTo>
                    <a:lnTo>
                      <a:pt x="1267" y="148"/>
                    </a:lnTo>
                    <a:lnTo>
                      <a:pt x="1267" y="148"/>
                    </a:lnTo>
                    <a:lnTo>
                      <a:pt x="1268" y="148"/>
                    </a:lnTo>
                    <a:lnTo>
                      <a:pt x="1268" y="148"/>
                    </a:lnTo>
                    <a:lnTo>
                      <a:pt x="1269" y="148"/>
                    </a:lnTo>
                    <a:lnTo>
                      <a:pt x="1269" y="148"/>
                    </a:lnTo>
                    <a:lnTo>
                      <a:pt x="1270" y="148"/>
                    </a:lnTo>
                    <a:lnTo>
                      <a:pt x="1270" y="148"/>
                    </a:lnTo>
                    <a:lnTo>
                      <a:pt x="1271" y="148"/>
                    </a:lnTo>
                    <a:lnTo>
                      <a:pt x="1271" y="148"/>
                    </a:lnTo>
                    <a:lnTo>
                      <a:pt x="1272" y="148"/>
                    </a:lnTo>
                    <a:lnTo>
                      <a:pt x="1272" y="148"/>
                    </a:lnTo>
                    <a:lnTo>
                      <a:pt x="1272" y="148"/>
                    </a:lnTo>
                    <a:lnTo>
                      <a:pt x="1273" y="148"/>
                    </a:lnTo>
                    <a:lnTo>
                      <a:pt x="1273" y="148"/>
                    </a:lnTo>
                    <a:lnTo>
                      <a:pt x="1274" y="148"/>
                    </a:lnTo>
                    <a:lnTo>
                      <a:pt x="1274" y="148"/>
                    </a:lnTo>
                    <a:lnTo>
                      <a:pt x="1275" y="148"/>
                    </a:lnTo>
                    <a:lnTo>
                      <a:pt x="1275" y="148"/>
                    </a:lnTo>
                    <a:lnTo>
                      <a:pt x="1276" y="149"/>
                    </a:lnTo>
                    <a:lnTo>
                      <a:pt x="1276" y="149"/>
                    </a:lnTo>
                    <a:lnTo>
                      <a:pt x="1277" y="149"/>
                    </a:lnTo>
                    <a:lnTo>
                      <a:pt x="1277" y="149"/>
                    </a:lnTo>
                    <a:lnTo>
                      <a:pt x="1278" y="149"/>
                    </a:lnTo>
                    <a:lnTo>
                      <a:pt x="1278" y="149"/>
                    </a:lnTo>
                    <a:lnTo>
                      <a:pt x="1279" y="149"/>
                    </a:lnTo>
                    <a:lnTo>
                      <a:pt x="1279" y="149"/>
                    </a:lnTo>
                    <a:lnTo>
                      <a:pt x="1280" y="149"/>
                    </a:lnTo>
                    <a:lnTo>
                      <a:pt x="1280" y="149"/>
                    </a:lnTo>
                    <a:lnTo>
                      <a:pt x="1281" y="149"/>
                    </a:lnTo>
                    <a:lnTo>
                      <a:pt x="1281" y="149"/>
                    </a:lnTo>
                    <a:lnTo>
                      <a:pt x="1282" y="149"/>
                    </a:lnTo>
                    <a:lnTo>
                      <a:pt x="1282" y="149"/>
                    </a:lnTo>
                    <a:lnTo>
                      <a:pt x="1283" y="146"/>
                    </a:lnTo>
                    <a:lnTo>
                      <a:pt x="1283" y="146"/>
                    </a:lnTo>
                    <a:lnTo>
                      <a:pt x="1282" y="146"/>
                    </a:lnTo>
                    <a:lnTo>
                      <a:pt x="1282" y="146"/>
                    </a:lnTo>
                    <a:lnTo>
                      <a:pt x="1281" y="146"/>
                    </a:lnTo>
                    <a:lnTo>
                      <a:pt x="1281" y="146"/>
                    </a:lnTo>
                    <a:lnTo>
                      <a:pt x="1280" y="146"/>
                    </a:lnTo>
                    <a:lnTo>
                      <a:pt x="1280" y="146"/>
                    </a:lnTo>
                    <a:lnTo>
                      <a:pt x="1279" y="146"/>
                    </a:lnTo>
                    <a:lnTo>
                      <a:pt x="1279" y="146"/>
                    </a:lnTo>
                    <a:lnTo>
                      <a:pt x="1278" y="145"/>
                    </a:lnTo>
                    <a:lnTo>
                      <a:pt x="1278" y="145"/>
                    </a:lnTo>
                    <a:lnTo>
                      <a:pt x="1278" y="145"/>
                    </a:lnTo>
                    <a:lnTo>
                      <a:pt x="1277" y="145"/>
                    </a:lnTo>
                    <a:lnTo>
                      <a:pt x="1277" y="145"/>
                    </a:lnTo>
                    <a:lnTo>
                      <a:pt x="1276" y="145"/>
                    </a:lnTo>
                    <a:lnTo>
                      <a:pt x="1276" y="145"/>
                    </a:lnTo>
                    <a:lnTo>
                      <a:pt x="1275" y="145"/>
                    </a:lnTo>
                    <a:lnTo>
                      <a:pt x="1275" y="145"/>
                    </a:lnTo>
                    <a:lnTo>
                      <a:pt x="1274" y="145"/>
                    </a:lnTo>
                    <a:lnTo>
                      <a:pt x="1274" y="145"/>
                    </a:lnTo>
                    <a:lnTo>
                      <a:pt x="1273" y="145"/>
                    </a:lnTo>
                    <a:lnTo>
                      <a:pt x="1273" y="145"/>
                    </a:lnTo>
                    <a:lnTo>
                      <a:pt x="1272" y="145"/>
                    </a:lnTo>
                    <a:lnTo>
                      <a:pt x="1272" y="145"/>
                    </a:lnTo>
                    <a:lnTo>
                      <a:pt x="1271" y="145"/>
                    </a:lnTo>
                    <a:lnTo>
                      <a:pt x="1271" y="145"/>
                    </a:lnTo>
                    <a:lnTo>
                      <a:pt x="1270" y="145"/>
                    </a:lnTo>
                    <a:lnTo>
                      <a:pt x="1270" y="145"/>
                    </a:lnTo>
                    <a:lnTo>
                      <a:pt x="1269" y="144"/>
                    </a:lnTo>
                    <a:lnTo>
                      <a:pt x="1269" y="144"/>
                    </a:lnTo>
                    <a:lnTo>
                      <a:pt x="1268" y="144"/>
                    </a:lnTo>
                    <a:lnTo>
                      <a:pt x="1268" y="144"/>
                    </a:lnTo>
                    <a:lnTo>
                      <a:pt x="1267" y="144"/>
                    </a:lnTo>
                    <a:lnTo>
                      <a:pt x="1267" y="144"/>
                    </a:lnTo>
                    <a:lnTo>
                      <a:pt x="1266" y="144"/>
                    </a:lnTo>
                    <a:lnTo>
                      <a:pt x="1266" y="144"/>
                    </a:lnTo>
                    <a:lnTo>
                      <a:pt x="1266" y="144"/>
                    </a:lnTo>
                    <a:lnTo>
                      <a:pt x="1265" y="144"/>
                    </a:lnTo>
                    <a:lnTo>
                      <a:pt x="1265" y="144"/>
                    </a:lnTo>
                    <a:lnTo>
                      <a:pt x="1264" y="144"/>
                    </a:lnTo>
                    <a:lnTo>
                      <a:pt x="1264" y="144"/>
                    </a:lnTo>
                    <a:lnTo>
                      <a:pt x="1263" y="144"/>
                    </a:lnTo>
                    <a:lnTo>
                      <a:pt x="1263" y="144"/>
                    </a:lnTo>
                    <a:lnTo>
                      <a:pt x="1262" y="144"/>
                    </a:lnTo>
                    <a:lnTo>
                      <a:pt x="1262" y="144"/>
                    </a:lnTo>
                    <a:lnTo>
                      <a:pt x="1261" y="144"/>
                    </a:lnTo>
                    <a:lnTo>
                      <a:pt x="1261" y="143"/>
                    </a:lnTo>
                    <a:lnTo>
                      <a:pt x="1260" y="143"/>
                    </a:lnTo>
                    <a:lnTo>
                      <a:pt x="1260" y="143"/>
                    </a:lnTo>
                    <a:lnTo>
                      <a:pt x="1259" y="143"/>
                    </a:lnTo>
                    <a:lnTo>
                      <a:pt x="1258" y="147"/>
                    </a:lnTo>
                    <a:close/>
                    <a:moveTo>
                      <a:pt x="1306" y="152"/>
                    </a:moveTo>
                    <a:lnTo>
                      <a:pt x="1306" y="152"/>
                    </a:lnTo>
                    <a:lnTo>
                      <a:pt x="1307" y="152"/>
                    </a:lnTo>
                    <a:lnTo>
                      <a:pt x="1307" y="152"/>
                    </a:lnTo>
                    <a:lnTo>
                      <a:pt x="1308" y="152"/>
                    </a:lnTo>
                    <a:lnTo>
                      <a:pt x="1308" y="152"/>
                    </a:lnTo>
                    <a:lnTo>
                      <a:pt x="1309" y="152"/>
                    </a:lnTo>
                    <a:lnTo>
                      <a:pt x="1309" y="152"/>
                    </a:lnTo>
                    <a:lnTo>
                      <a:pt x="1310" y="152"/>
                    </a:lnTo>
                    <a:lnTo>
                      <a:pt x="1310" y="152"/>
                    </a:lnTo>
                    <a:lnTo>
                      <a:pt x="1311" y="152"/>
                    </a:lnTo>
                    <a:lnTo>
                      <a:pt x="1311" y="153"/>
                    </a:lnTo>
                    <a:lnTo>
                      <a:pt x="1312" y="153"/>
                    </a:lnTo>
                    <a:lnTo>
                      <a:pt x="1312" y="153"/>
                    </a:lnTo>
                    <a:lnTo>
                      <a:pt x="1313" y="153"/>
                    </a:lnTo>
                    <a:lnTo>
                      <a:pt x="1313" y="153"/>
                    </a:lnTo>
                    <a:lnTo>
                      <a:pt x="1314" y="153"/>
                    </a:lnTo>
                    <a:lnTo>
                      <a:pt x="1314" y="153"/>
                    </a:lnTo>
                    <a:lnTo>
                      <a:pt x="1315" y="153"/>
                    </a:lnTo>
                    <a:lnTo>
                      <a:pt x="1315" y="153"/>
                    </a:lnTo>
                    <a:lnTo>
                      <a:pt x="1316" y="153"/>
                    </a:lnTo>
                    <a:lnTo>
                      <a:pt x="1316" y="153"/>
                    </a:lnTo>
                    <a:lnTo>
                      <a:pt x="1317" y="153"/>
                    </a:lnTo>
                    <a:lnTo>
                      <a:pt x="1317" y="153"/>
                    </a:lnTo>
                    <a:lnTo>
                      <a:pt x="1317" y="153"/>
                    </a:lnTo>
                    <a:lnTo>
                      <a:pt x="1318" y="153"/>
                    </a:lnTo>
                    <a:lnTo>
                      <a:pt x="1318" y="153"/>
                    </a:lnTo>
                    <a:lnTo>
                      <a:pt x="1319" y="153"/>
                    </a:lnTo>
                    <a:lnTo>
                      <a:pt x="1319" y="154"/>
                    </a:lnTo>
                    <a:lnTo>
                      <a:pt x="1320" y="154"/>
                    </a:lnTo>
                    <a:lnTo>
                      <a:pt x="1320" y="154"/>
                    </a:lnTo>
                    <a:lnTo>
                      <a:pt x="1321" y="154"/>
                    </a:lnTo>
                    <a:lnTo>
                      <a:pt x="1321" y="154"/>
                    </a:lnTo>
                    <a:lnTo>
                      <a:pt x="1322" y="154"/>
                    </a:lnTo>
                    <a:lnTo>
                      <a:pt x="1322" y="154"/>
                    </a:lnTo>
                    <a:lnTo>
                      <a:pt x="1323" y="154"/>
                    </a:lnTo>
                    <a:lnTo>
                      <a:pt x="1323" y="154"/>
                    </a:lnTo>
                    <a:lnTo>
                      <a:pt x="1324" y="154"/>
                    </a:lnTo>
                    <a:lnTo>
                      <a:pt x="1324" y="154"/>
                    </a:lnTo>
                    <a:lnTo>
                      <a:pt x="1325" y="154"/>
                    </a:lnTo>
                    <a:lnTo>
                      <a:pt x="1325" y="154"/>
                    </a:lnTo>
                    <a:lnTo>
                      <a:pt x="1326" y="154"/>
                    </a:lnTo>
                    <a:lnTo>
                      <a:pt x="1326" y="154"/>
                    </a:lnTo>
                    <a:lnTo>
                      <a:pt x="1327" y="154"/>
                    </a:lnTo>
                    <a:lnTo>
                      <a:pt x="1327" y="154"/>
                    </a:lnTo>
                    <a:lnTo>
                      <a:pt x="1328" y="154"/>
                    </a:lnTo>
                    <a:lnTo>
                      <a:pt x="1328" y="154"/>
                    </a:lnTo>
                    <a:lnTo>
                      <a:pt x="1329" y="155"/>
                    </a:lnTo>
                    <a:lnTo>
                      <a:pt x="1329" y="155"/>
                    </a:lnTo>
                    <a:lnTo>
                      <a:pt x="1329" y="155"/>
                    </a:lnTo>
                    <a:lnTo>
                      <a:pt x="1330" y="155"/>
                    </a:lnTo>
                    <a:lnTo>
                      <a:pt x="1330" y="155"/>
                    </a:lnTo>
                    <a:lnTo>
                      <a:pt x="1332" y="152"/>
                    </a:lnTo>
                    <a:lnTo>
                      <a:pt x="1331" y="151"/>
                    </a:lnTo>
                    <a:lnTo>
                      <a:pt x="1331" y="151"/>
                    </a:lnTo>
                    <a:lnTo>
                      <a:pt x="1330" y="151"/>
                    </a:lnTo>
                    <a:lnTo>
                      <a:pt x="1330" y="151"/>
                    </a:lnTo>
                    <a:lnTo>
                      <a:pt x="1329" y="151"/>
                    </a:lnTo>
                    <a:lnTo>
                      <a:pt x="1329" y="151"/>
                    </a:lnTo>
                    <a:lnTo>
                      <a:pt x="1328" y="151"/>
                    </a:lnTo>
                    <a:lnTo>
                      <a:pt x="1328" y="151"/>
                    </a:lnTo>
                    <a:lnTo>
                      <a:pt x="1327" y="151"/>
                    </a:lnTo>
                    <a:lnTo>
                      <a:pt x="1327" y="151"/>
                    </a:lnTo>
                    <a:lnTo>
                      <a:pt x="1326" y="151"/>
                    </a:lnTo>
                    <a:lnTo>
                      <a:pt x="1326" y="151"/>
                    </a:lnTo>
                    <a:lnTo>
                      <a:pt x="1325" y="151"/>
                    </a:lnTo>
                    <a:lnTo>
                      <a:pt x="1325" y="151"/>
                    </a:lnTo>
                    <a:lnTo>
                      <a:pt x="1324" y="151"/>
                    </a:lnTo>
                    <a:lnTo>
                      <a:pt x="1324" y="151"/>
                    </a:lnTo>
                    <a:lnTo>
                      <a:pt x="1324" y="151"/>
                    </a:lnTo>
                    <a:lnTo>
                      <a:pt x="1323" y="151"/>
                    </a:lnTo>
                    <a:lnTo>
                      <a:pt x="1323" y="151"/>
                    </a:lnTo>
                    <a:lnTo>
                      <a:pt x="1322" y="150"/>
                    </a:lnTo>
                    <a:lnTo>
                      <a:pt x="1322" y="150"/>
                    </a:lnTo>
                    <a:lnTo>
                      <a:pt x="1321" y="150"/>
                    </a:lnTo>
                    <a:lnTo>
                      <a:pt x="1321" y="150"/>
                    </a:lnTo>
                    <a:lnTo>
                      <a:pt x="1320" y="150"/>
                    </a:lnTo>
                    <a:lnTo>
                      <a:pt x="1320" y="150"/>
                    </a:lnTo>
                    <a:lnTo>
                      <a:pt x="1319" y="150"/>
                    </a:lnTo>
                    <a:lnTo>
                      <a:pt x="1319" y="150"/>
                    </a:lnTo>
                    <a:lnTo>
                      <a:pt x="1318" y="150"/>
                    </a:lnTo>
                    <a:lnTo>
                      <a:pt x="1318" y="150"/>
                    </a:lnTo>
                    <a:lnTo>
                      <a:pt x="1317" y="150"/>
                    </a:lnTo>
                    <a:lnTo>
                      <a:pt x="1317" y="150"/>
                    </a:lnTo>
                    <a:lnTo>
                      <a:pt x="1316" y="150"/>
                    </a:lnTo>
                    <a:lnTo>
                      <a:pt x="1316" y="150"/>
                    </a:lnTo>
                    <a:lnTo>
                      <a:pt x="1315" y="150"/>
                    </a:lnTo>
                    <a:lnTo>
                      <a:pt x="1315" y="150"/>
                    </a:lnTo>
                    <a:lnTo>
                      <a:pt x="1314" y="150"/>
                    </a:lnTo>
                    <a:lnTo>
                      <a:pt x="1314" y="150"/>
                    </a:lnTo>
                    <a:lnTo>
                      <a:pt x="1313" y="150"/>
                    </a:lnTo>
                    <a:lnTo>
                      <a:pt x="1313" y="149"/>
                    </a:lnTo>
                    <a:lnTo>
                      <a:pt x="1312" y="149"/>
                    </a:lnTo>
                    <a:lnTo>
                      <a:pt x="1312" y="149"/>
                    </a:lnTo>
                    <a:lnTo>
                      <a:pt x="1312" y="149"/>
                    </a:lnTo>
                    <a:lnTo>
                      <a:pt x="1311" y="149"/>
                    </a:lnTo>
                    <a:lnTo>
                      <a:pt x="1311" y="149"/>
                    </a:lnTo>
                    <a:lnTo>
                      <a:pt x="1310" y="149"/>
                    </a:lnTo>
                    <a:lnTo>
                      <a:pt x="1310" y="149"/>
                    </a:lnTo>
                    <a:lnTo>
                      <a:pt x="1309" y="149"/>
                    </a:lnTo>
                    <a:lnTo>
                      <a:pt x="1309" y="149"/>
                    </a:lnTo>
                    <a:lnTo>
                      <a:pt x="1308" y="149"/>
                    </a:lnTo>
                    <a:lnTo>
                      <a:pt x="1308" y="149"/>
                    </a:lnTo>
                    <a:lnTo>
                      <a:pt x="1307" y="149"/>
                    </a:lnTo>
                    <a:lnTo>
                      <a:pt x="1306" y="152"/>
                    </a:lnTo>
                    <a:close/>
                    <a:moveTo>
                      <a:pt x="0" y="3"/>
                    </a:moveTo>
                    <a:lnTo>
                      <a:pt x="1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26" y="3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0000"/>
              </a:solidFill>
              <a:ln w="317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502" name="Straight Connector 501"/>
            <p:cNvCxnSpPr/>
            <p:nvPr/>
          </p:nvCxnSpPr>
          <p:spPr>
            <a:xfrm flipV="1">
              <a:off x="6171793" y="2345319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Connector 502"/>
            <p:cNvCxnSpPr/>
            <p:nvPr/>
          </p:nvCxnSpPr>
          <p:spPr>
            <a:xfrm flipV="1">
              <a:off x="6171793" y="2004240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>
            <a:xfrm flipV="1">
              <a:off x="6171793" y="1662735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/>
            <p:cNvCxnSpPr/>
            <p:nvPr/>
          </p:nvCxnSpPr>
          <p:spPr>
            <a:xfrm flipV="1">
              <a:off x="8873892" y="2341750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/>
            <p:cNvCxnSpPr/>
            <p:nvPr/>
          </p:nvCxnSpPr>
          <p:spPr>
            <a:xfrm flipV="1">
              <a:off x="8873892" y="2000672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 flipV="1">
              <a:off x="8873892" y="1659166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8" name="Rectangle 153"/>
            <p:cNvSpPr>
              <a:spLocks noChangeArrowheads="1"/>
            </p:cNvSpPr>
            <p:nvPr/>
          </p:nvSpPr>
          <p:spPr bwMode="auto">
            <a:xfrm>
              <a:off x="5928506" y="1224423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9" name="Rectangle 153"/>
            <p:cNvSpPr>
              <a:spLocks noChangeArrowheads="1"/>
            </p:cNvSpPr>
            <p:nvPr/>
          </p:nvSpPr>
          <p:spPr bwMode="auto">
            <a:xfrm>
              <a:off x="5970399" y="1557745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0" name="Rectangle 153"/>
            <p:cNvSpPr>
              <a:spLocks noChangeArrowheads="1"/>
            </p:cNvSpPr>
            <p:nvPr/>
          </p:nvSpPr>
          <p:spPr bwMode="auto">
            <a:xfrm>
              <a:off x="5970399" y="1906418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1" name="Rectangle 153"/>
            <p:cNvSpPr>
              <a:spLocks noChangeArrowheads="1"/>
            </p:cNvSpPr>
            <p:nvPr/>
          </p:nvSpPr>
          <p:spPr bwMode="auto">
            <a:xfrm>
              <a:off x="5906564" y="2254570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2" name="Rectangle 153"/>
            <p:cNvSpPr>
              <a:spLocks noChangeArrowheads="1"/>
            </p:cNvSpPr>
            <p:nvPr/>
          </p:nvSpPr>
          <p:spPr bwMode="auto">
            <a:xfrm>
              <a:off x="5906564" y="2582440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15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 flipV="1">
              <a:off x="6171689" y="1317770"/>
              <a:ext cx="2763200" cy="13659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2" name="TextBox 481"/>
                <p:cNvSpPr txBox="1"/>
                <p:nvPr/>
              </p:nvSpPr>
              <p:spPr>
                <a:xfrm>
                  <a:off x="6254125" y="1413671"/>
                  <a:ext cx="200656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= −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𝟕𝟖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𝟏𝟑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3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82" name="TextBox 4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125" y="1413671"/>
                  <a:ext cx="2006569" cy="30276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9" name="TextBox 528"/>
                <p:cNvSpPr txBox="1"/>
                <p:nvPr/>
              </p:nvSpPr>
              <p:spPr>
                <a:xfrm>
                  <a:off x="7093355" y="1031876"/>
                  <a:ext cx="103903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≈−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𝟐𝟐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</a:t>
                  </a:r>
                  <a:endPara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9" name="TextBox 5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3355" y="1031876"/>
                  <a:ext cx="1039039" cy="30276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8" name="Rectangle 153"/>
            <p:cNvSpPr>
              <a:spLocks noChangeArrowheads="1"/>
            </p:cNvSpPr>
            <p:nvPr/>
          </p:nvSpPr>
          <p:spPr bwMode="auto">
            <a:xfrm rot="16200000">
              <a:off x="5386736" y="1901185"/>
              <a:ext cx="705927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Time (</a:t>
              </a:r>
              <a:r>
                <a:rPr lang="en-US" altLang="en-US" sz="1200" b="1" dirty="0" err="1" smtClean="0">
                  <a:solidFill>
                    <a:srgbClr val="262626"/>
                  </a:solidFill>
                </a:rPr>
                <a:t>ps</a:t>
              </a:r>
              <a:r>
                <a:rPr lang="en-US" altLang="en-US" sz="1200" b="1" dirty="0" smtClean="0">
                  <a:solidFill>
                    <a:srgbClr val="262626"/>
                  </a:solidFill>
                </a:rPr>
                <a:t>)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46" name="Group 545"/>
          <p:cNvGrpSpPr/>
          <p:nvPr/>
        </p:nvGrpSpPr>
        <p:grpSpPr>
          <a:xfrm>
            <a:off x="712471" y="2523261"/>
            <a:ext cx="3356615" cy="2015093"/>
            <a:chOff x="5670179" y="2955054"/>
            <a:chExt cx="3475779" cy="2086630"/>
          </a:xfrm>
        </p:grpSpPr>
        <p:grpSp>
          <p:nvGrpSpPr>
            <p:cNvPr id="519" name="Group 518"/>
            <p:cNvGrpSpPr/>
            <p:nvPr/>
          </p:nvGrpSpPr>
          <p:grpSpPr>
            <a:xfrm flipV="1">
              <a:off x="6187830" y="3255925"/>
              <a:ext cx="2765076" cy="1365470"/>
              <a:chOff x="3948210" y="3692268"/>
              <a:chExt cx="2130437" cy="719387"/>
            </a:xfrm>
          </p:grpSpPr>
          <p:pic>
            <p:nvPicPr>
              <p:cNvPr id="211" name="Picture 25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7" b="10212"/>
              <a:stretch/>
            </p:blipFill>
            <p:spPr bwMode="auto">
              <a:xfrm>
                <a:off x="3949797" y="3692268"/>
                <a:ext cx="2128850" cy="719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2" name="Freeform 254"/>
              <p:cNvSpPr>
                <a:spLocks/>
              </p:cNvSpPr>
              <p:nvPr/>
            </p:nvSpPr>
            <p:spPr bwMode="auto">
              <a:xfrm>
                <a:off x="4462563" y="43021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255"/>
              <p:cNvSpPr>
                <a:spLocks/>
              </p:cNvSpPr>
              <p:nvPr/>
            </p:nvSpPr>
            <p:spPr bwMode="auto">
              <a:xfrm>
                <a:off x="4476850" y="42338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256"/>
              <p:cNvSpPr>
                <a:spLocks/>
              </p:cNvSpPr>
              <p:nvPr/>
            </p:nvSpPr>
            <p:spPr bwMode="auto">
              <a:xfrm>
                <a:off x="4491138" y="42306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257"/>
              <p:cNvSpPr>
                <a:spLocks/>
              </p:cNvSpPr>
              <p:nvPr/>
            </p:nvSpPr>
            <p:spPr bwMode="auto">
              <a:xfrm>
                <a:off x="4507013" y="4233863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258"/>
              <p:cNvSpPr>
                <a:spLocks/>
              </p:cNvSpPr>
              <p:nvPr/>
            </p:nvSpPr>
            <p:spPr bwMode="auto">
              <a:xfrm>
                <a:off x="4521301" y="39719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259"/>
              <p:cNvSpPr>
                <a:spLocks/>
              </p:cNvSpPr>
              <p:nvPr/>
            </p:nvSpPr>
            <p:spPr bwMode="auto">
              <a:xfrm>
                <a:off x="4535588" y="42354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260"/>
              <p:cNvSpPr>
                <a:spLocks/>
              </p:cNvSpPr>
              <p:nvPr/>
            </p:nvSpPr>
            <p:spPr bwMode="auto">
              <a:xfrm>
                <a:off x="4554638" y="42306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261"/>
              <p:cNvSpPr>
                <a:spLocks/>
              </p:cNvSpPr>
              <p:nvPr/>
            </p:nvSpPr>
            <p:spPr bwMode="auto">
              <a:xfrm>
                <a:off x="4570513" y="42291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262"/>
              <p:cNvSpPr>
                <a:spLocks/>
              </p:cNvSpPr>
              <p:nvPr/>
            </p:nvSpPr>
            <p:spPr bwMode="auto">
              <a:xfrm>
                <a:off x="4584801" y="4222750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263"/>
              <p:cNvSpPr>
                <a:spLocks/>
              </p:cNvSpPr>
              <p:nvPr/>
            </p:nvSpPr>
            <p:spPr bwMode="auto">
              <a:xfrm>
                <a:off x="4599089" y="42259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264"/>
              <p:cNvSpPr>
                <a:spLocks/>
              </p:cNvSpPr>
              <p:nvPr/>
            </p:nvSpPr>
            <p:spPr bwMode="auto">
              <a:xfrm>
                <a:off x="4614964" y="4221163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265"/>
              <p:cNvSpPr>
                <a:spLocks/>
              </p:cNvSpPr>
              <p:nvPr/>
            </p:nvSpPr>
            <p:spPr bwMode="auto">
              <a:xfrm>
                <a:off x="4629251" y="42179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266"/>
              <p:cNvSpPr>
                <a:spLocks/>
              </p:cNvSpPr>
              <p:nvPr/>
            </p:nvSpPr>
            <p:spPr bwMode="auto">
              <a:xfrm>
                <a:off x="4643539" y="42211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267"/>
              <p:cNvSpPr>
                <a:spLocks/>
              </p:cNvSpPr>
              <p:nvPr/>
            </p:nvSpPr>
            <p:spPr bwMode="auto">
              <a:xfrm>
                <a:off x="4657826" y="4222750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268"/>
              <p:cNvSpPr>
                <a:spLocks/>
              </p:cNvSpPr>
              <p:nvPr/>
            </p:nvSpPr>
            <p:spPr bwMode="auto">
              <a:xfrm>
                <a:off x="4673702" y="4205288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269"/>
              <p:cNvSpPr>
                <a:spLocks/>
              </p:cNvSpPr>
              <p:nvPr/>
            </p:nvSpPr>
            <p:spPr bwMode="auto">
              <a:xfrm>
                <a:off x="4687989" y="4222750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270"/>
              <p:cNvSpPr>
                <a:spLocks/>
              </p:cNvSpPr>
              <p:nvPr/>
            </p:nvSpPr>
            <p:spPr bwMode="auto">
              <a:xfrm>
                <a:off x="4707039" y="42100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271"/>
              <p:cNvSpPr>
                <a:spLocks/>
              </p:cNvSpPr>
              <p:nvPr/>
            </p:nvSpPr>
            <p:spPr bwMode="auto">
              <a:xfrm>
                <a:off x="4722914" y="4194175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272"/>
              <p:cNvSpPr>
                <a:spLocks/>
              </p:cNvSpPr>
              <p:nvPr/>
            </p:nvSpPr>
            <p:spPr bwMode="auto">
              <a:xfrm>
                <a:off x="4737202" y="420211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8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8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273"/>
              <p:cNvSpPr>
                <a:spLocks/>
              </p:cNvSpPr>
              <p:nvPr/>
            </p:nvSpPr>
            <p:spPr bwMode="auto">
              <a:xfrm>
                <a:off x="4751489" y="41973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274"/>
              <p:cNvSpPr>
                <a:spLocks/>
              </p:cNvSpPr>
              <p:nvPr/>
            </p:nvSpPr>
            <p:spPr bwMode="auto">
              <a:xfrm>
                <a:off x="4765777" y="419735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275"/>
              <p:cNvSpPr>
                <a:spLocks/>
              </p:cNvSpPr>
              <p:nvPr/>
            </p:nvSpPr>
            <p:spPr bwMode="auto">
              <a:xfrm>
                <a:off x="4781652" y="4189413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276"/>
              <p:cNvSpPr>
                <a:spLocks/>
              </p:cNvSpPr>
              <p:nvPr/>
            </p:nvSpPr>
            <p:spPr bwMode="auto">
              <a:xfrm>
                <a:off x="4795940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277"/>
              <p:cNvSpPr>
                <a:spLocks/>
              </p:cNvSpPr>
              <p:nvPr/>
            </p:nvSpPr>
            <p:spPr bwMode="auto">
              <a:xfrm>
                <a:off x="4810227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278"/>
              <p:cNvSpPr>
                <a:spLocks/>
              </p:cNvSpPr>
              <p:nvPr/>
            </p:nvSpPr>
            <p:spPr bwMode="auto">
              <a:xfrm>
                <a:off x="4824515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279"/>
              <p:cNvSpPr>
                <a:spLocks/>
              </p:cNvSpPr>
              <p:nvPr/>
            </p:nvSpPr>
            <p:spPr bwMode="auto">
              <a:xfrm>
                <a:off x="4840390" y="418147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280"/>
              <p:cNvSpPr>
                <a:spLocks/>
              </p:cNvSpPr>
              <p:nvPr/>
            </p:nvSpPr>
            <p:spPr bwMode="auto">
              <a:xfrm>
                <a:off x="4859440" y="418941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281"/>
              <p:cNvSpPr>
                <a:spLocks/>
              </p:cNvSpPr>
              <p:nvPr/>
            </p:nvSpPr>
            <p:spPr bwMode="auto">
              <a:xfrm>
                <a:off x="4873728" y="418941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282"/>
              <p:cNvSpPr>
                <a:spLocks/>
              </p:cNvSpPr>
              <p:nvPr/>
            </p:nvSpPr>
            <p:spPr bwMode="auto">
              <a:xfrm>
                <a:off x="4889603" y="4183063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1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1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283"/>
              <p:cNvSpPr>
                <a:spLocks/>
              </p:cNvSpPr>
              <p:nvPr/>
            </p:nvSpPr>
            <p:spPr bwMode="auto">
              <a:xfrm>
                <a:off x="4903890" y="41814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284"/>
              <p:cNvSpPr>
                <a:spLocks/>
              </p:cNvSpPr>
              <p:nvPr/>
            </p:nvSpPr>
            <p:spPr bwMode="auto">
              <a:xfrm>
                <a:off x="4918178" y="41814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285"/>
              <p:cNvSpPr>
                <a:spLocks/>
              </p:cNvSpPr>
              <p:nvPr/>
            </p:nvSpPr>
            <p:spPr bwMode="auto">
              <a:xfrm>
                <a:off x="4932466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286"/>
              <p:cNvSpPr>
                <a:spLocks/>
              </p:cNvSpPr>
              <p:nvPr/>
            </p:nvSpPr>
            <p:spPr bwMode="auto">
              <a:xfrm>
                <a:off x="4948341" y="4183063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1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1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287"/>
              <p:cNvSpPr>
                <a:spLocks/>
              </p:cNvSpPr>
              <p:nvPr/>
            </p:nvSpPr>
            <p:spPr bwMode="auto">
              <a:xfrm>
                <a:off x="4962628" y="4183063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288"/>
              <p:cNvSpPr>
                <a:spLocks/>
              </p:cNvSpPr>
              <p:nvPr/>
            </p:nvSpPr>
            <p:spPr bwMode="auto">
              <a:xfrm>
                <a:off x="4976916" y="41814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289"/>
              <p:cNvSpPr>
                <a:spLocks/>
              </p:cNvSpPr>
              <p:nvPr/>
            </p:nvSpPr>
            <p:spPr bwMode="auto">
              <a:xfrm>
                <a:off x="4992791" y="4178300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290"/>
              <p:cNvSpPr>
                <a:spLocks/>
              </p:cNvSpPr>
              <p:nvPr/>
            </p:nvSpPr>
            <p:spPr bwMode="auto">
              <a:xfrm>
                <a:off x="5011841" y="4162425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291"/>
              <p:cNvSpPr>
                <a:spLocks/>
              </p:cNvSpPr>
              <p:nvPr/>
            </p:nvSpPr>
            <p:spPr bwMode="auto">
              <a:xfrm>
                <a:off x="5026129" y="41576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292"/>
              <p:cNvSpPr>
                <a:spLocks/>
              </p:cNvSpPr>
              <p:nvPr/>
            </p:nvSpPr>
            <p:spPr bwMode="auto">
              <a:xfrm>
                <a:off x="5040416" y="41544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293"/>
              <p:cNvSpPr>
                <a:spLocks/>
              </p:cNvSpPr>
              <p:nvPr/>
            </p:nvSpPr>
            <p:spPr bwMode="auto">
              <a:xfrm>
                <a:off x="5056291" y="4157663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294"/>
              <p:cNvSpPr>
                <a:spLocks/>
              </p:cNvSpPr>
              <p:nvPr/>
            </p:nvSpPr>
            <p:spPr bwMode="auto">
              <a:xfrm>
                <a:off x="5070579" y="41576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295"/>
              <p:cNvSpPr>
                <a:spLocks/>
              </p:cNvSpPr>
              <p:nvPr/>
            </p:nvSpPr>
            <p:spPr bwMode="auto">
              <a:xfrm>
                <a:off x="5084866" y="4162425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296"/>
              <p:cNvSpPr>
                <a:spLocks/>
              </p:cNvSpPr>
              <p:nvPr/>
            </p:nvSpPr>
            <p:spPr bwMode="auto">
              <a:xfrm>
                <a:off x="5100742" y="41656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297"/>
              <p:cNvSpPr>
                <a:spLocks/>
              </p:cNvSpPr>
              <p:nvPr/>
            </p:nvSpPr>
            <p:spPr bwMode="auto">
              <a:xfrm>
                <a:off x="5115029" y="416083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298"/>
              <p:cNvSpPr>
                <a:spLocks/>
              </p:cNvSpPr>
              <p:nvPr/>
            </p:nvSpPr>
            <p:spPr bwMode="auto">
              <a:xfrm>
                <a:off x="5129317" y="41544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299"/>
              <p:cNvSpPr>
                <a:spLocks/>
              </p:cNvSpPr>
              <p:nvPr/>
            </p:nvSpPr>
            <p:spPr bwMode="auto">
              <a:xfrm>
                <a:off x="5143604" y="41544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300"/>
              <p:cNvSpPr>
                <a:spLocks/>
              </p:cNvSpPr>
              <p:nvPr/>
            </p:nvSpPr>
            <p:spPr bwMode="auto">
              <a:xfrm>
                <a:off x="5164242" y="4154488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301"/>
              <p:cNvSpPr>
                <a:spLocks/>
              </p:cNvSpPr>
              <p:nvPr/>
            </p:nvSpPr>
            <p:spPr bwMode="auto">
              <a:xfrm>
                <a:off x="5178530" y="4154488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302"/>
              <p:cNvSpPr>
                <a:spLocks/>
              </p:cNvSpPr>
              <p:nvPr/>
            </p:nvSpPr>
            <p:spPr bwMode="auto">
              <a:xfrm>
                <a:off x="5192817" y="4149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303"/>
              <p:cNvSpPr>
                <a:spLocks/>
              </p:cNvSpPr>
              <p:nvPr/>
            </p:nvSpPr>
            <p:spPr bwMode="auto">
              <a:xfrm>
                <a:off x="5208692" y="4146550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304"/>
              <p:cNvSpPr>
                <a:spLocks/>
              </p:cNvSpPr>
              <p:nvPr/>
            </p:nvSpPr>
            <p:spPr bwMode="auto">
              <a:xfrm>
                <a:off x="5222980" y="41465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305"/>
              <p:cNvSpPr>
                <a:spLocks/>
              </p:cNvSpPr>
              <p:nvPr/>
            </p:nvSpPr>
            <p:spPr bwMode="auto">
              <a:xfrm>
                <a:off x="5237267" y="41449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306"/>
              <p:cNvSpPr>
                <a:spLocks/>
              </p:cNvSpPr>
              <p:nvPr/>
            </p:nvSpPr>
            <p:spPr bwMode="auto">
              <a:xfrm>
                <a:off x="5251555" y="41465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307"/>
              <p:cNvSpPr>
                <a:spLocks/>
              </p:cNvSpPr>
              <p:nvPr/>
            </p:nvSpPr>
            <p:spPr bwMode="auto">
              <a:xfrm>
                <a:off x="5267430" y="41529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308"/>
              <p:cNvSpPr>
                <a:spLocks/>
              </p:cNvSpPr>
              <p:nvPr/>
            </p:nvSpPr>
            <p:spPr bwMode="auto">
              <a:xfrm>
                <a:off x="5281718" y="41529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309"/>
              <p:cNvSpPr>
                <a:spLocks/>
              </p:cNvSpPr>
              <p:nvPr/>
            </p:nvSpPr>
            <p:spPr bwMode="auto">
              <a:xfrm>
                <a:off x="5296005" y="4149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310"/>
              <p:cNvSpPr>
                <a:spLocks/>
              </p:cNvSpPr>
              <p:nvPr/>
            </p:nvSpPr>
            <p:spPr bwMode="auto">
              <a:xfrm>
                <a:off x="5316643" y="41497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311"/>
              <p:cNvSpPr>
                <a:spLocks/>
              </p:cNvSpPr>
              <p:nvPr/>
            </p:nvSpPr>
            <p:spPr bwMode="auto">
              <a:xfrm>
                <a:off x="5330930" y="41465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312"/>
              <p:cNvSpPr>
                <a:spLocks/>
              </p:cNvSpPr>
              <p:nvPr/>
            </p:nvSpPr>
            <p:spPr bwMode="auto">
              <a:xfrm>
                <a:off x="5345218" y="41529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313"/>
              <p:cNvSpPr>
                <a:spLocks/>
              </p:cNvSpPr>
              <p:nvPr/>
            </p:nvSpPr>
            <p:spPr bwMode="auto">
              <a:xfrm>
                <a:off x="5359506" y="41529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314"/>
              <p:cNvSpPr>
                <a:spLocks/>
              </p:cNvSpPr>
              <p:nvPr/>
            </p:nvSpPr>
            <p:spPr bwMode="auto">
              <a:xfrm>
                <a:off x="5375381" y="41497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315"/>
              <p:cNvSpPr>
                <a:spLocks/>
              </p:cNvSpPr>
              <p:nvPr/>
            </p:nvSpPr>
            <p:spPr bwMode="auto">
              <a:xfrm>
                <a:off x="5389668" y="4149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316"/>
              <p:cNvSpPr>
                <a:spLocks/>
              </p:cNvSpPr>
              <p:nvPr/>
            </p:nvSpPr>
            <p:spPr bwMode="auto">
              <a:xfrm>
                <a:off x="5403956" y="41529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317"/>
              <p:cNvSpPr>
                <a:spLocks/>
              </p:cNvSpPr>
              <p:nvPr/>
            </p:nvSpPr>
            <p:spPr bwMode="auto">
              <a:xfrm>
                <a:off x="5418243" y="41465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3 w 25"/>
                  <a:gd name="T3" fmla="*/ 3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3" y="3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318"/>
              <p:cNvSpPr>
                <a:spLocks/>
              </p:cNvSpPr>
              <p:nvPr/>
            </p:nvSpPr>
            <p:spPr bwMode="auto">
              <a:xfrm>
                <a:off x="5434119" y="4149725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319"/>
              <p:cNvSpPr>
                <a:spLocks/>
              </p:cNvSpPr>
              <p:nvPr/>
            </p:nvSpPr>
            <p:spPr bwMode="auto">
              <a:xfrm>
                <a:off x="5448406" y="4122738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7 h 13"/>
                  <a:gd name="T12" fmla="*/ 3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320"/>
              <p:cNvSpPr>
                <a:spLocks/>
              </p:cNvSpPr>
              <p:nvPr/>
            </p:nvSpPr>
            <p:spPr bwMode="auto">
              <a:xfrm>
                <a:off x="5467456" y="41449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321"/>
              <p:cNvSpPr>
                <a:spLocks/>
              </p:cNvSpPr>
              <p:nvPr/>
            </p:nvSpPr>
            <p:spPr bwMode="auto">
              <a:xfrm>
                <a:off x="5483331" y="412115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322"/>
              <p:cNvSpPr>
                <a:spLocks/>
              </p:cNvSpPr>
              <p:nvPr/>
            </p:nvSpPr>
            <p:spPr bwMode="auto">
              <a:xfrm>
                <a:off x="5497619" y="414496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323"/>
              <p:cNvSpPr>
                <a:spLocks/>
              </p:cNvSpPr>
              <p:nvPr/>
            </p:nvSpPr>
            <p:spPr bwMode="auto">
              <a:xfrm>
                <a:off x="5511907" y="414972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324"/>
              <p:cNvSpPr>
                <a:spLocks/>
              </p:cNvSpPr>
              <p:nvPr/>
            </p:nvSpPr>
            <p:spPr bwMode="auto">
              <a:xfrm>
                <a:off x="5526194" y="4100513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325"/>
              <p:cNvSpPr>
                <a:spLocks/>
              </p:cNvSpPr>
              <p:nvPr/>
            </p:nvSpPr>
            <p:spPr bwMode="auto">
              <a:xfrm>
                <a:off x="5542069" y="4102100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326"/>
              <p:cNvSpPr>
                <a:spLocks/>
              </p:cNvSpPr>
              <p:nvPr/>
            </p:nvSpPr>
            <p:spPr bwMode="auto">
              <a:xfrm>
                <a:off x="5556357" y="4092575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327"/>
              <p:cNvSpPr>
                <a:spLocks/>
              </p:cNvSpPr>
              <p:nvPr/>
            </p:nvSpPr>
            <p:spPr bwMode="auto">
              <a:xfrm>
                <a:off x="5570644" y="40894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328"/>
              <p:cNvSpPr>
                <a:spLocks/>
              </p:cNvSpPr>
              <p:nvPr/>
            </p:nvSpPr>
            <p:spPr bwMode="auto">
              <a:xfrm>
                <a:off x="5586519" y="4081463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329"/>
              <p:cNvSpPr>
                <a:spLocks/>
              </p:cNvSpPr>
              <p:nvPr/>
            </p:nvSpPr>
            <p:spPr bwMode="auto">
              <a:xfrm>
                <a:off x="5600807" y="4081463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2 h 13"/>
                  <a:gd name="T10" fmla="*/ 0 w 25"/>
                  <a:gd name="T11" fmla="*/ 6 h 13"/>
                  <a:gd name="T12" fmla="*/ 2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330"/>
              <p:cNvSpPr>
                <a:spLocks/>
              </p:cNvSpPr>
              <p:nvPr/>
            </p:nvSpPr>
            <p:spPr bwMode="auto">
              <a:xfrm>
                <a:off x="5619857" y="4081463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331"/>
              <p:cNvSpPr>
                <a:spLocks/>
              </p:cNvSpPr>
              <p:nvPr/>
            </p:nvSpPr>
            <p:spPr bwMode="auto">
              <a:xfrm>
                <a:off x="5634145" y="40767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332"/>
              <p:cNvSpPr>
                <a:spLocks/>
              </p:cNvSpPr>
              <p:nvPr/>
            </p:nvSpPr>
            <p:spPr bwMode="auto">
              <a:xfrm>
                <a:off x="5650020" y="4078288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333"/>
              <p:cNvSpPr>
                <a:spLocks/>
              </p:cNvSpPr>
              <p:nvPr/>
            </p:nvSpPr>
            <p:spPr bwMode="auto">
              <a:xfrm>
                <a:off x="5664307" y="4081463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334"/>
              <p:cNvSpPr>
                <a:spLocks/>
              </p:cNvSpPr>
              <p:nvPr/>
            </p:nvSpPr>
            <p:spPr bwMode="auto">
              <a:xfrm>
                <a:off x="5678595" y="4081463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335"/>
              <p:cNvSpPr>
                <a:spLocks/>
              </p:cNvSpPr>
              <p:nvPr/>
            </p:nvSpPr>
            <p:spPr bwMode="auto">
              <a:xfrm>
                <a:off x="5694470" y="4076700"/>
                <a:ext cx="38100" cy="19050"/>
              </a:xfrm>
              <a:custGeom>
                <a:avLst/>
                <a:gdLst>
                  <a:gd name="T0" fmla="*/ 24 w 24"/>
                  <a:gd name="T1" fmla="*/ 6 h 12"/>
                  <a:gd name="T2" fmla="*/ 22 w 24"/>
                  <a:gd name="T3" fmla="*/ 2 h 12"/>
                  <a:gd name="T4" fmla="*/ 16 w 24"/>
                  <a:gd name="T5" fmla="*/ 0 h 12"/>
                  <a:gd name="T6" fmla="*/ 8 w 24"/>
                  <a:gd name="T7" fmla="*/ 0 h 12"/>
                  <a:gd name="T8" fmla="*/ 2 w 24"/>
                  <a:gd name="T9" fmla="*/ 2 h 12"/>
                  <a:gd name="T10" fmla="*/ 0 w 24"/>
                  <a:gd name="T11" fmla="*/ 6 h 12"/>
                  <a:gd name="T12" fmla="*/ 2 w 24"/>
                  <a:gd name="T13" fmla="*/ 10 h 12"/>
                  <a:gd name="T14" fmla="*/ 8 w 24"/>
                  <a:gd name="T15" fmla="*/ 12 h 12"/>
                  <a:gd name="T16" fmla="*/ 16 w 24"/>
                  <a:gd name="T17" fmla="*/ 12 h 12"/>
                  <a:gd name="T18" fmla="*/ 22 w 24"/>
                  <a:gd name="T19" fmla="*/ 10 h 12"/>
                  <a:gd name="T20" fmla="*/ 24 w 24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2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336"/>
              <p:cNvSpPr>
                <a:spLocks/>
              </p:cNvSpPr>
              <p:nvPr/>
            </p:nvSpPr>
            <p:spPr bwMode="auto">
              <a:xfrm>
                <a:off x="5708758" y="3976688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2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2 w 25"/>
                  <a:gd name="T9" fmla="*/ 2 h 12"/>
                  <a:gd name="T10" fmla="*/ 0 w 25"/>
                  <a:gd name="T11" fmla="*/ 6 h 12"/>
                  <a:gd name="T12" fmla="*/ 2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2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337"/>
              <p:cNvSpPr>
                <a:spLocks/>
              </p:cNvSpPr>
              <p:nvPr/>
            </p:nvSpPr>
            <p:spPr bwMode="auto">
              <a:xfrm>
                <a:off x="5723045" y="3981450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3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338"/>
              <p:cNvSpPr>
                <a:spLocks/>
              </p:cNvSpPr>
              <p:nvPr/>
            </p:nvSpPr>
            <p:spPr bwMode="auto">
              <a:xfrm>
                <a:off x="5737333" y="4073525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3 w 25"/>
                  <a:gd name="T3" fmla="*/ 2 h 13"/>
                  <a:gd name="T4" fmla="*/ 17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7 w 25"/>
                  <a:gd name="T17" fmla="*/ 13 h 13"/>
                  <a:gd name="T18" fmla="*/ 23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7" y="13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339"/>
              <p:cNvSpPr>
                <a:spLocks/>
              </p:cNvSpPr>
              <p:nvPr/>
            </p:nvSpPr>
            <p:spPr bwMode="auto">
              <a:xfrm>
                <a:off x="5753208" y="4081463"/>
                <a:ext cx="38100" cy="20638"/>
              </a:xfrm>
              <a:custGeom>
                <a:avLst/>
                <a:gdLst>
                  <a:gd name="T0" fmla="*/ 24 w 24"/>
                  <a:gd name="T1" fmla="*/ 6 h 13"/>
                  <a:gd name="T2" fmla="*/ 22 w 24"/>
                  <a:gd name="T3" fmla="*/ 2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2 h 13"/>
                  <a:gd name="T10" fmla="*/ 0 w 24"/>
                  <a:gd name="T11" fmla="*/ 6 h 13"/>
                  <a:gd name="T12" fmla="*/ 2 w 24"/>
                  <a:gd name="T13" fmla="*/ 10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0 h 13"/>
                  <a:gd name="T20" fmla="*/ 24 w 24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4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340"/>
              <p:cNvSpPr>
                <a:spLocks/>
              </p:cNvSpPr>
              <p:nvPr/>
            </p:nvSpPr>
            <p:spPr bwMode="auto">
              <a:xfrm>
                <a:off x="5772258" y="4073525"/>
                <a:ext cx="39688" cy="20638"/>
              </a:xfrm>
              <a:custGeom>
                <a:avLst/>
                <a:gdLst>
                  <a:gd name="T0" fmla="*/ 25 w 25"/>
                  <a:gd name="T1" fmla="*/ 6 h 13"/>
                  <a:gd name="T2" fmla="*/ 22 w 25"/>
                  <a:gd name="T3" fmla="*/ 2 h 13"/>
                  <a:gd name="T4" fmla="*/ 16 w 25"/>
                  <a:gd name="T5" fmla="*/ 0 h 13"/>
                  <a:gd name="T6" fmla="*/ 9 w 25"/>
                  <a:gd name="T7" fmla="*/ 0 h 13"/>
                  <a:gd name="T8" fmla="*/ 3 w 25"/>
                  <a:gd name="T9" fmla="*/ 2 h 13"/>
                  <a:gd name="T10" fmla="*/ 0 w 25"/>
                  <a:gd name="T11" fmla="*/ 6 h 13"/>
                  <a:gd name="T12" fmla="*/ 3 w 25"/>
                  <a:gd name="T13" fmla="*/ 10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0 h 13"/>
                  <a:gd name="T20" fmla="*/ 25 w 25"/>
                  <a:gd name="T2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6"/>
                    </a:moveTo>
                    <a:lnTo>
                      <a:pt x="22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341"/>
              <p:cNvSpPr>
                <a:spLocks/>
              </p:cNvSpPr>
              <p:nvPr/>
            </p:nvSpPr>
            <p:spPr bwMode="auto">
              <a:xfrm>
                <a:off x="5786546" y="40767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7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7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7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342"/>
              <p:cNvSpPr>
                <a:spLocks/>
              </p:cNvSpPr>
              <p:nvPr/>
            </p:nvSpPr>
            <p:spPr bwMode="auto">
              <a:xfrm>
                <a:off x="5802421" y="4062413"/>
                <a:ext cx="38100" cy="20638"/>
              </a:xfrm>
              <a:custGeom>
                <a:avLst/>
                <a:gdLst>
                  <a:gd name="T0" fmla="*/ 24 w 24"/>
                  <a:gd name="T1" fmla="*/ 7 h 13"/>
                  <a:gd name="T2" fmla="*/ 22 w 24"/>
                  <a:gd name="T3" fmla="*/ 3 h 13"/>
                  <a:gd name="T4" fmla="*/ 16 w 24"/>
                  <a:gd name="T5" fmla="*/ 0 h 13"/>
                  <a:gd name="T6" fmla="*/ 8 w 24"/>
                  <a:gd name="T7" fmla="*/ 0 h 13"/>
                  <a:gd name="T8" fmla="*/ 2 w 24"/>
                  <a:gd name="T9" fmla="*/ 3 h 13"/>
                  <a:gd name="T10" fmla="*/ 0 w 24"/>
                  <a:gd name="T11" fmla="*/ 7 h 13"/>
                  <a:gd name="T12" fmla="*/ 2 w 24"/>
                  <a:gd name="T13" fmla="*/ 11 h 13"/>
                  <a:gd name="T14" fmla="*/ 8 w 24"/>
                  <a:gd name="T15" fmla="*/ 13 h 13"/>
                  <a:gd name="T16" fmla="*/ 16 w 24"/>
                  <a:gd name="T17" fmla="*/ 13 h 13"/>
                  <a:gd name="T18" fmla="*/ 22 w 24"/>
                  <a:gd name="T19" fmla="*/ 11 h 13"/>
                  <a:gd name="T20" fmla="*/ 24 w 24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3">
                    <a:moveTo>
                      <a:pt x="24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8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4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343"/>
              <p:cNvSpPr>
                <a:spLocks/>
              </p:cNvSpPr>
              <p:nvPr/>
            </p:nvSpPr>
            <p:spPr bwMode="auto">
              <a:xfrm>
                <a:off x="5816708" y="4070350"/>
                <a:ext cx="39688" cy="20638"/>
              </a:xfrm>
              <a:custGeom>
                <a:avLst/>
                <a:gdLst>
                  <a:gd name="T0" fmla="*/ 25 w 25"/>
                  <a:gd name="T1" fmla="*/ 7 h 13"/>
                  <a:gd name="T2" fmla="*/ 22 w 25"/>
                  <a:gd name="T3" fmla="*/ 3 h 13"/>
                  <a:gd name="T4" fmla="*/ 16 w 25"/>
                  <a:gd name="T5" fmla="*/ 0 h 13"/>
                  <a:gd name="T6" fmla="*/ 9 w 25"/>
                  <a:gd name="T7" fmla="*/ 0 h 13"/>
                  <a:gd name="T8" fmla="*/ 2 w 25"/>
                  <a:gd name="T9" fmla="*/ 3 h 13"/>
                  <a:gd name="T10" fmla="*/ 0 w 25"/>
                  <a:gd name="T11" fmla="*/ 7 h 13"/>
                  <a:gd name="T12" fmla="*/ 2 w 25"/>
                  <a:gd name="T13" fmla="*/ 11 h 13"/>
                  <a:gd name="T14" fmla="*/ 9 w 25"/>
                  <a:gd name="T15" fmla="*/ 13 h 13"/>
                  <a:gd name="T16" fmla="*/ 16 w 25"/>
                  <a:gd name="T17" fmla="*/ 13 h 13"/>
                  <a:gd name="T18" fmla="*/ 22 w 25"/>
                  <a:gd name="T19" fmla="*/ 11 h 13"/>
                  <a:gd name="T20" fmla="*/ 25 w 25"/>
                  <a:gd name="T2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3">
                    <a:moveTo>
                      <a:pt x="25" y="7"/>
                    </a:moveTo>
                    <a:lnTo>
                      <a:pt x="22" y="3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2" y="11"/>
                    </a:lnTo>
                    <a:lnTo>
                      <a:pt x="25" y="7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344"/>
              <p:cNvSpPr>
                <a:spLocks/>
              </p:cNvSpPr>
              <p:nvPr/>
            </p:nvSpPr>
            <p:spPr bwMode="auto">
              <a:xfrm>
                <a:off x="5830996" y="4076700"/>
                <a:ext cx="39688" cy="19050"/>
              </a:xfrm>
              <a:custGeom>
                <a:avLst/>
                <a:gdLst>
                  <a:gd name="T0" fmla="*/ 25 w 25"/>
                  <a:gd name="T1" fmla="*/ 6 h 12"/>
                  <a:gd name="T2" fmla="*/ 23 w 25"/>
                  <a:gd name="T3" fmla="*/ 2 h 12"/>
                  <a:gd name="T4" fmla="*/ 16 w 25"/>
                  <a:gd name="T5" fmla="*/ 0 h 12"/>
                  <a:gd name="T6" fmla="*/ 9 w 25"/>
                  <a:gd name="T7" fmla="*/ 0 h 12"/>
                  <a:gd name="T8" fmla="*/ 3 w 25"/>
                  <a:gd name="T9" fmla="*/ 2 h 12"/>
                  <a:gd name="T10" fmla="*/ 0 w 25"/>
                  <a:gd name="T11" fmla="*/ 6 h 12"/>
                  <a:gd name="T12" fmla="*/ 3 w 25"/>
                  <a:gd name="T13" fmla="*/ 10 h 12"/>
                  <a:gd name="T14" fmla="*/ 9 w 25"/>
                  <a:gd name="T15" fmla="*/ 12 h 12"/>
                  <a:gd name="T16" fmla="*/ 16 w 25"/>
                  <a:gd name="T17" fmla="*/ 12 h 12"/>
                  <a:gd name="T18" fmla="*/ 23 w 25"/>
                  <a:gd name="T19" fmla="*/ 10 h 12"/>
                  <a:gd name="T20" fmla="*/ 25 w 25"/>
                  <a:gd name="T2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2">
                    <a:moveTo>
                      <a:pt x="25" y="6"/>
                    </a:moveTo>
                    <a:lnTo>
                      <a:pt x="23" y="2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3" y="2"/>
                    </a:lnTo>
                    <a:lnTo>
                      <a:pt x="0" y="6"/>
                    </a:lnTo>
                    <a:lnTo>
                      <a:pt x="3" y="10"/>
                    </a:lnTo>
                    <a:lnTo>
                      <a:pt x="9" y="12"/>
                    </a:lnTo>
                    <a:lnTo>
                      <a:pt x="16" y="12"/>
                    </a:lnTo>
                    <a:lnTo>
                      <a:pt x="23" y="10"/>
                    </a:lnTo>
                    <a:lnTo>
                      <a:pt x="25" y="6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345"/>
              <p:cNvSpPr>
                <a:spLocks noEditPoints="1"/>
              </p:cNvSpPr>
              <p:nvPr/>
            </p:nvSpPr>
            <p:spPr bwMode="auto">
              <a:xfrm>
                <a:off x="3948210" y="4051300"/>
                <a:ext cx="2108213" cy="258763"/>
              </a:xfrm>
              <a:custGeom>
                <a:avLst/>
                <a:gdLst>
                  <a:gd name="T0" fmla="*/ 72 w 1328"/>
                  <a:gd name="T1" fmla="*/ 155 h 163"/>
                  <a:gd name="T2" fmla="*/ 54 w 1328"/>
                  <a:gd name="T3" fmla="*/ 154 h 163"/>
                  <a:gd name="T4" fmla="*/ 114 w 1328"/>
                  <a:gd name="T5" fmla="*/ 150 h 163"/>
                  <a:gd name="T6" fmla="*/ 108 w 1328"/>
                  <a:gd name="T7" fmla="*/ 147 h 163"/>
                  <a:gd name="T8" fmla="*/ 156 w 1328"/>
                  <a:gd name="T9" fmla="*/ 145 h 163"/>
                  <a:gd name="T10" fmla="*/ 161 w 1328"/>
                  <a:gd name="T11" fmla="*/ 141 h 163"/>
                  <a:gd name="T12" fmla="*/ 199 w 1328"/>
                  <a:gd name="T13" fmla="*/ 139 h 163"/>
                  <a:gd name="T14" fmla="*/ 215 w 1328"/>
                  <a:gd name="T15" fmla="*/ 134 h 163"/>
                  <a:gd name="T16" fmla="*/ 195 w 1328"/>
                  <a:gd name="T17" fmla="*/ 140 h 163"/>
                  <a:gd name="T18" fmla="*/ 264 w 1328"/>
                  <a:gd name="T19" fmla="*/ 132 h 163"/>
                  <a:gd name="T20" fmla="*/ 247 w 1328"/>
                  <a:gd name="T21" fmla="*/ 130 h 163"/>
                  <a:gd name="T22" fmla="*/ 306 w 1328"/>
                  <a:gd name="T23" fmla="*/ 127 h 163"/>
                  <a:gd name="T24" fmla="*/ 302 w 1328"/>
                  <a:gd name="T25" fmla="*/ 124 h 163"/>
                  <a:gd name="T26" fmla="*/ 349 w 1328"/>
                  <a:gd name="T27" fmla="*/ 122 h 163"/>
                  <a:gd name="T28" fmla="*/ 355 w 1328"/>
                  <a:gd name="T29" fmla="*/ 117 h 163"/>
                  <a:gd name="T30" fmla="*/ 392 w 1328"/>
                  <a:gd name="T31" fmla="*/ 116 h 163"/>
                  <a:gd name="T32" fmla="*/ 409 w 1328"/>
                  <a:gd name="T33" fmla="*/ 111 h 163"/>
                  <a:gd name="T34" fmla="*/ 387 w 1328"/>
                  <a:gd name="T35" fmla="*/ 113 h 163"/>
                  <a:gd name="T36" fmla="*/ 456 w 1328"/>
                  <a:gd name="T37" fmla="*/ 109 h 163"/>
                  <a:gd name="T38" fmla="*/ 441 w 1328"/>
                  <a:gd name="T39" fmla="*/ 107 h 163"/>
                  <a:gd name="T40" fmla="*/ 499 w 1328"/>
                  <a:gd name="T41" fmla="*/ 103 h 163"/>
                  <a:gd name="T42" fmla="*/ 495 w 1328"/>
                  <a:gd name="T43" fmla="*/ 100 h 163"/>
                  <a:gd name="T44" fmla="*/ 542 w 1328"/>
                  <a:gd name="T45" fmla="*/ 98 h 163"/>
                  <a:gd name="T46" fmla="*/ 548 w 1328"/>
                  <a:gd name="T47" fmla="*/ 94 h 163"/>
                  <a:gd name="T48" fmla="*/ 584 w 1328"/>
                  <a:gd name="T49" fmla="*/ 93 h 163"/>
                  <a:gd name="T50" fmla="*/ 603 w 1328"/>
                  <a:gd name="T51" fmla="*/ 88 h 163"/>
                  <a:gd name="T52" fmla="*/ 581 w 1328"/>
                  <a:gd name="T53" fmla="*/ 90 h 163"/>
                  <a:gd name="T54" fmla="*/ 648 w 1328"/>
                  <a:gd name="T55" fmla="*/ 85 h 163"/>
                  <a:gd name="T56" fmla="*/ 634 w 1328"/>
                  <a:gd name="T57" fmla="*/ 84 h 163"/>
                  <a:gd name="T58" fmla="*/ 692 w 1328"/>
                  <a:gd name="T59" fmla="*/ 80 h 163"/>
                  <a:gd name="T60" fmla="*/ 688 w 1328"/>
                  <a:gd name="T61" fmla="*/ 77 h 163"/>
                  <a:gd name="T62" fmla="*/ 734 w 1328"/>
                  <a:gd name="T63" fmla="*/ 75 h 163"/>
                  <a:gd name="T64" fmla="*/ 742 w 1328"/>
                  <a:gd name="T65" fmla="*/ 71 h 163"/>
                  <a:gd name="T66" fmla="*/ 776 w 1328"/>
                  <a:gd name="T67" fmla="*/ 70 h 163"/>
                  <a:gd name="T68" fmla="*/ 796 w 1328"/>
                  <a:gd name="T69" fmla="*/ 64 h 163"/>
                  <a:gd name="T70" fmla="*/ 774 w 1328"/>
                  <a:gd name="T71" fmla="*/ 67 h 163"/>
                  <a:gd name="T72" fmla="*/ 842 w 1328"/>
                  <a:gd name="T73" fmla="*/ 62 h 163"/>
                  <a:gd name="T74" fmla="*/ 827 w 1328"/>
                  <a:gd name="T75" fmla="*/ 61 h 163"/>
                  <a:gd name="T76" fmla="*/ 885 w 1328"/>
                  <a:gd name="T77" fmla="*/ 57 h 163"/>
                  <a:gd name="T78" fmla="*/ 881 w 1328"/>
                  <a:gd name="T79" fmla="*/ 54 h 163"/>
                  <a:gd name="T80" fmla="*/ 927 w 1328"/>
                  <a:gd name="T81" fmla="*/ 52 h 163"/>
                  <a:gd name="T82" fmla="*/ 935 w 1328"/>
                  <a:gd name="T83" fmla="*/ 48 h 163"/>
                  <a:gd name="T84" fmla="*/ 970 w 1328"/>
                  <a:gd name="T85" fmla="*/ 47 h 163"/>
                  <a:gd name="T86" fmla="*/ 989 w 1328"/>
                  <a:gd name="T87" fmla="*/ 41 h 163"/>
                  <a:gd name="T88" fmla="*/ 967 w 1328"/>
                  <a:gd name="T89" fmla="*/ 44 h 163"/>
                  <a:gd name="T90" fmla="*/ 1035 w 1328"/>
                  <a:gd name="T91" fmla="*/ 39 h 163"/>
                  <a:gd name="T92" fmla="*/ 1020 w 1328"/>
                  <a:gd name="T93" fmla="*/ 37 h 163"/>
                  <a:gd name="T94" fmla="*/ 1077 w 1328"/>
                  <a:gd name="T95" fmla="*/ 34 h 163"/>
                  <a:gd name="T96" fmla="*/ 1074 w 1328"/>
                  <a:gd name="T97" fmla="*/ 31 h 163"/>
                  <a:gd name="T98" fmla="*/ 1119 w 1328"/>
                  <a:gd name="T99" fmla="*/ 29 h 163"/>
                  <a:gd name="T100" fmla="*/ 1128 w 1328"/>
                  <a:gd name="T101" fmla="*/ 24 h 163"/>
                  <a:gd name="T102" fmla="*/ 1163 w 1328"/>
                  <a:gd name="T103" fmla="*/ 24 h 163"/>
                  <a:gd name="T104" fmla="*/ 1182 w 1328"/>
                  <a:gd name="T105" fmla="*/ 18 h 163"/>
                  <a:gd name="T106" fmla="*/ 1160 w 1328"/>
                  <a:gd name="T107" fmla="*/ 21 h 163"/>
                  <a:gd name="T108" fmla="*/ 1227 w 1328"/>
                  <a:gd name="T109" fmla="*/ 16 h 163"/>
                  <a:gd name="T110" fmla="*/ 1214 w 1328"/>
                  <a:gd name="T111" fmla="*/ 14 h 163"/>
                  <a:gd name="T112" fmla="*/ 1269 w 1328"/>
                  <a:gd name="T113" fmla="*/ 11 h 163"/>
                  <a:gd name="T114" fmla="*/ 1268 w 1328"/>
                  <a:gd name="T115" fmla="*/ 8 h 163"/>
                  <a:gd name="T116" fmla="*/ 1312 w 1328"/>
                  <a:gd name="T117" fmla="*/ 6 h 163"/>
                  <a:gd name="T118" fmla="*/ 1321 w 1328"/>
                  <a:gd name="T119" fmla="*/ 1 h 163"/>
                  <a:gd name="T120" fmla="*/ 5 w 1328"/>
                  <a:gd name="T121" fmla="*/ 163 h 163"/>
                  <a:gd name="T122" fmla="*/ 24 w 1328"/>
                  <a:gd name="T123" fmla="*/ 157 h 163"/>
                  <a:gd name="T124" fmla="*/ 2 w 1328"/>
                  <a:gd name="T125" fmla="*/ 16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28" h="163">
                    <a:moveTo>
                      <a:pt x="50" y="157"/>
                    </a:moveTo>
                    <a:lnTo>
                      <a:pt x="51" y="157"/>
                    </a:lnTo>
                    <a:lnTo>
                      <a:pt x="51" y="157"/>
                    </a:lnTo>
                    <a:lnTo>
                      <a:pt x="51" y="157"/>
                    </a:lnTo>
                    <a:lnTo>
                      <a:pt x="52" y="157"/>
                    </a:lnTo>
                    <a:lnTo>
                      <a:pt x="52" y="157"/>
                    </a:lnTo>
                    <a:lnTo>
                      <a:pt x="53" y="157"/>
                    </a:lnTo>
                    <a:lnTo>
                      <a:pt x="53" y="157"/>
                    </a:lnTo>
                    <a:lnTo>
                      <a:pt x="54" y="157"/>
                    </a:lnTo>
                    <a:lnTo>
                      <a:pt x="54" y="157"/>
                    </a:lnTo>
                    <a:lnTo>
                      <a:pt x="55" y="157"/>
                    </a:lnTo>
                    <a:lnTo>
                      <a:pt x="55" y="157"/>
                    </a:lnTo>
                    <a:lnTo>
                      <a:pt x="56" y="157"/>
                    </a:lnTo>
                    <a:lnTo>
                      <a:pt x="56" y="157"/>
                    </a:lnTo>
                    <a:lnTo>
                      <a:pt x="57" y="157"/>
                    </a:lnTo>
                    <a:lnTo>
                      <a:pt x="57" y="157"/>
                    </a:lnTo>
                    <a:lnTo>
                      <a:pt x="58" y="156"/>
                    </a:lnTo>
                    <a:lnTo>
                      <a:pt x="58" y="156"/>
                    </a:lnTo>
                    <a:lnTo>
                      <a:pt x="59" y="156"/>
                    </a:lnTo>
                    <a:lnTo>
                      <a:pt x="59" y="156"/>
                    </a:lnTo>
                    <a:lnTo>
                      <a:pt x="60" y="156"/>
                    </a:lnTo>
                    <a:lnTo>
                      <a:pt x="60" y="156"/>
                    </a:lnTo>
                    <a:lnTo>
                      <a:pt x="61" y="156"/>
                    </a:lnTo>
                    <a:lnTo>
                      <a:pt x="61" y="156"/>
                    </a:lnTo>
                    <a:lnTo>
                      <a:pt x="62" y="156"/>
                    </a:lnTo>
                    <a:lnTo>
                      <a:pt x="62" y="156"/>
                    </a:lnTo>
                    <a:lnTo>
                      <a:pt x="62" y="156"/>
                    </a:lnTo>
                    <a:lnTo>
                      <a:pt x="63" y="156"/>
                    </a:lnTo>
                    <a:lnTo>
                      <a:pt x="63" y="156"/>
                    </a:lnTo>
                    <a:lnTo>
                      <a:pt x="64" y="156"/>
                    </a:lnTo>
                    <a:lnTo>
                      <a:pt x="64" y="156"/>
                    </a:lnTo>
                    <a:lnTo>
                      <a:pt x="65" y="156"/>
                    </a:lnTo>
                    <a:lnTo>
                      <a:pt x="65" y="155"/>
                    </a:lnTo>
                    <a:lnTo>
                      <a:pt x="66" y="155"/>
                    </a:lnTo>
                    <a:lnTo>
                      <a:pt x="66" y="155"/>
                    </a:lnTo>
                    <a:lnTo>
                      <a:pt x="67" y="155"/>
                    </a:lnTo>
                    <a:lnTo>
                      <a:pt x="67" y="155"/>
                    </a:lnTo>
                    <a:lnTo>
                      <a:pt x="68" y="155"/>
                    </a:lnTo>
                    <a:lnTo>
                      <a:pt x="68" y="155"/>
                    </a:lnTo>
                    <a:lnTo>
                      <a:pt x="69" y="155"/>
                    </a:lnTo>
                    <a:lnTo>
                      <a:pt x="69" y="155"/>
                    </a:lnTo>
                    <a:lnTo>
                      <a:pt x="70" y="155"/>
                    </a:lnTo>
                    <a:lnTo>
                      <a:pt x="70" y="155"/>
                    </a:lnTo>
                    <a:lnTo>
                      <a:pt x="71" y="155"/>
                    </a:lnTo>
                    <a:lnTo>
                      <a:pt x="71" y="155"/>
                    </a:lnTo>
                    <a:lnTo>
                      <a:pt x="72" y="155"/>
                    </a:lnTo>
                    <a:lnTo>
                      <a:pt x="72" y="155"/>
                    </a:lnTo>
                    <a:lnTo>
                      <a:pt x="73" y="155"/>
                    </a:lnTo>
                    <a:lnTo>
                      <a:pt x="73" y="155"/>
                    </a:lnTo>
                    <a:lnTo>
                      <a:pt x="73" y="155"/>
                    </a:lnTo>
                    <a:lnTo>
                      <a:pt x="74" y="154"/>
                    </a:lnTo>
                    <a:lnTo>
                      <a:pt x="73" y="151"/>
                    </a:lnTo>
                    <a:lnTo>
                      <a:pt x="72" y="151"/>
                    </a:lnTo>
                    <a:lnTo>
                      <a:pt x="72" y="151"/>
                    </a:lnTo>
                    <a:lnTo>
                      <a:pt x="71" y="151"/>
                    </a:lnTo>
                    <a:lnTo>
                      <a:pt x="71" y="151"/>
                    </a:lnTo>
                    <a:lnTo>
                      <a:pt x="70" y="152"/>
                    </a:lnTo>
                    <a:lnTo>
                      <a:pt x="70" y="152"/>
                    </a:lnTo>
                    <a:lnTo>
                      <a:pt x="69" y="152"/>
                    </a:lnTo>
                    <a:lnTo>
                      <a:pt x="69" y="152"/>
                    </a:lnTo>
                    <a:lnTo>
                      <a:pt x="68" y="152"/>
                    </a:lnTo>
                    <a:lnTo>
                      <a:pt x="68" y="152"/>
                    </a:lnTo>
                    <a:lnTo>
                      <a:pt x="67" y="152"/>
                    </a:lnTo>
                    <a:lnTo>
                      <a:pt x="67" y="152"/>
                    </a:lnTo>
                    <a:lnTo>
                      <a:pt x="66" y="152"/>
                    </a:lnTo>
                    <a:lnTo>
                      <a:pt x="66" y="152"/>
                    </a:lnTo>
                    <a:lnTo>
                      <a:pt x="66" y="152"/>
                    </a:lnTo>
                    <a:lnTo>
                      <a:pt x="65" y="152"/>
                    </a:lnTo>
                    <a:lnTo>
                      <a:pt x="65" y="152"/>
                    </a:lnTo>
                    <a:lnTo>
                      <a:pt x="64" y="152"/>
                    </a:lnTo>
                    <a:lnTo>
                      <a:pt x="63" y="152"/>
                    </a:lnTo>
                    <a:lnTo>
                      <a:pt x="63" y="152"/>
                    </a:lnTo>
                    <a:lnTo>
                      <a:pt x="63" y="152"/>
                    </a:lnTo>
                    <a:lnTo>
                      <a:pt x="62" y="152"/>
                    </a:lnTo>
                    <a:lnTo>
                      <a:pt x="62" y="153"/>
                    </a:lnTo>
                    <a:lnTo>
                      <a:pt x="61" y="153"/>
                    </a:lnTo>
                    <a:lnTo>
                      <a:pt x="61" y="153"/>
                    </a:lnTo>
                    <a:lnTo>
                      <a:pt x="60" y="153"/>
                    </a:lnTo>
                    <a:lnTo>
                      <a:pt x="60" y="153"/>
                    </a:lnTo>
                    <a:lnTo>
                      <a:pt x="59" y="153"/>
                    </a:lnTo>
                    <a:lnTo>
                      <a:pt x="59" y="153"/>
                    </a:lnTo>
                    <a:lnTo>
                      <a:pt x="58" y="153"/>
                    </a:lnTo>
                    <a:lnTo>
                      <a:pt x="58" y="153"/>
                    </a:lnTo>
                    <a:lnTo>
                      <a:pt x="57" y="153"/>
                    </a:lnTo>
                    <a:lnTo>
                      <a:pt x="57" y="153"/>
                    </a:lnTo>
                    <a:lnTo>
                      <a:pt x="56" y="153"/>
                    </a:lnTo>
                    <a:lnTo>
                      <a:pt x="56" y="153"/>
                    </a:lnTo>
                    <a:lnTo>
                      <a:pt x="55" y="153"/>
                    </a:lnTo>
                    <a:lnTo>
                      <a:pt x="55" y="153"/>
                    </a:lnTo>
                    <a:lnTo>
                      <a:pt x="54" y="153"/>
                    </a:lnTo>
                    <a:lnTo>
                      <a:pt x="54" y="154"/>
                    </a:lnTo>
                    <a:lnTo>
                      <a:pt x="54" y="154"/>
                    </a:lnTo>
                    <a:lnTo>
                      <a:pt x="53" y="154"/>
                    </a:lnTo>
                    <a:lnTo>
                      <a:pt x="53" y="154"/>
                    </a:lnTo>
                    <a:lnTo>
                      <a:pt x="52" y="154"/>
                    </a:lnTo>
                    <a:lnTo>
                      <a:pt x="51" y="154"/>
                    </a:lnTo>
                    <a:lnTo>
                      <a:pt x="51" y="154"/>
                    </a:lnTo>
                    <a:lnTo>
                      <a:pt x="51" y="154"/>
                    </a:lnTo>
                    <a:lnTo>
                      <a:pt x="50" y="154"/>
                    </a:lnTo>
                    <a:lnTo>
                      <a:pt x="50" y="154"/>
                    </a:lnTo>
                    <a:lnTo>
                      <a:pt x="49" y="154"/>
                    </a:lnTo>
                    <a:lnTo>
                      <a:pt x="49" y="154"/>
                    </a:lnTo>
                    <a:lnTo>
                      <a:pt x="50" y="157"/>
                    </a:lnTo>
                    <a:close/>
                    <a:moveTo>
                      <a:pt x="98" y="152"/>
                    </a:moveTo>
                    <a:lnTo>
                      <a:pt x="98" y="152"/>
                    </a:lnTo>
                    <a:lnTo>
                      <a:pt x="99" y="151"/>
                    </a:lnTo>
                    <a:lnTo>
                      <a:pt x="99" y="151"/>
                    </a:lnTo>
                    <a:lnTo>
                      <a:pt x="100" y="151"/>
                    </a:lnTo>
                    <a:lnTo>
                      <a:pt x="100" y="151"/>
                    </a:lnTo>
                    <a:lnTo>
                      <a:pt x="101" y="151"/>
                    </a:lnTo>
                    <a:lnTo>
                      <a:pt x="101" y="151"/>
                    </a:lnTo>
                    <a:lnTo>
                      <a:pt x="102" y="151"/>
                    </a:lnTo>
                    <a:lnTo>
                      <a:pt x="102" y="151"/>
                    </a:lnTo>
                    <a:lnTo>
                      <a:pt x="103" y="151"/>
                    </a:lnTo>
                    <a:lnTo>
                      <a:pt x="103" y="151"/>
                    </a:lnTo>
                    <a:lnTo>
                      <a:pt x="104" y="151"/>
                    </a:lnTo>
                    <a:lnTo>
                      <a:pt x="104" y="151"/>
                    </a:lnTo>
                    <a:lnTo>
                      <a:pt x="105" y="151"/>
                    </a:lnTo>
                    <a:lnTo>
                      <a:pt x="105" y="151"/>
                    </a:lnTo>
                    <a:lnTo>
                      <a:pt x="106" y="151"/>
                    </a:lnTo>
                    <a:lnTo>
                      <a:pt x="106" y="151"/>
                    </a:lnTo>
                    <a:lnTo>
                      <a:pt x="107" y="151"/>
                    </a:lnTo>
                    <a:lnTo>
                      <a:pt x="107" y="151"/>
                    </a:lnTo>
                    <a:lnTo>
                      <a:pt x="107" y="150"/>
                    </a:lnTo>
                    <a:lnTo>
                      <a:pt x="108" y="150"/>
                    </a:lnTo>
                    <a:lnTo>
                      <a:pt x="108" y="150"/>
                    </a:lnTo>
                    <a:lnTo>
                      <a:pt x="109" y="150"/>
                    </a:lnTo>
                    <a:lnTo>
                      <a:pt x="109" y="150"/>
                    </a:lnTo>
                    <a:lnTo>
                      <a:pt x="110" y="150"/>
                    </a:lnTo>
                    <a:lnTo>
                      <a:pt x="110" y="150"/>
                    </a:lnTo>
                    <a:lnTo>
                      <a:pt x="111" y="150"/>
                    </a:lnTo>
                    <a:lnTo>
                      <a:pt x="111" y="150"/>
                    </a:lnTo>
                    <a:lnTo>
                      <a:pt x="112" y="150"/>
                    </a:lnTo>
                    <a:lnTo>
                      <a:pt x="112" y="150"/>
                    </a:lnTo>
                    <a:lnTo>
                      <a:pt x="113" y="150"/>
                    </a:lnTo>
                    <a:lnTo>
                      <a:pt x="113" y="150"/>
                    </a:lnTo>
                    <a:lnTo>
                      <a:pt x="114" y="150"/>
                    </a:lnTo>
                    <a:lnTo>
                      <a:pt x="114" y="150"/>
                    </a:lnTo>
                    <a:lnTo>
                      <a:pt x="115" y="150"/>
                    </a:lnTo>
                    <a:lnTo>
                      <a:pt x="115" y="149"/>
                    </a:lnTo>
                    <a:lnTo>
                      <a:pt x="116" y="149"/>
                    </a:lnTo>
                    <a:lnTo>
                      <a:pt x="116" y="149"/>
                    </a:lnTo>
                    <a:lnTo>
                      <a:pt x="117" y="149"/>
                    </a:lnTo>
                    <a:lnTo>
                      <a:pt x="117" y="149"/>
                    </a:lnTo>
                    <a:lnTo>
                      <a:pt x="118" y="149"/>
                    </a:lnTo>
                    <a:lnTo>
                      <a:pt x="118" y="149"/>
                    </a:lnTo>
                    <a:lnTo>
                      <a:pt x="119" y="149"/>
                    </a:lnTo>
                    <a:lnTo>
                      <a:pt x="119" y="149"/>
                    </a:lnTo>
                    <a:lnTo>
                      <a:pt x="119" y="149"/>
                    </a:lnTo>
                    <a:lnTo>
                      <a:pt x="120" y="149"/>
                    </a:lnTo>
                    <a:lnTo>
                      <a:pt x="121" y="149"/>
                    </a:lnTo>
                    <a:lnTo>
                      <a:pt x="121" y="149"/>
                    </a:lnTo>
                    <a:lnTo>
                      <a:pt x="121" y="149"/>
                    </a:lnTo>
                    <a:lnTo>
                      <a:pt x="122" y="149"/>
                    </a:lnTo>
                    <a:lnTo>
                      <a:pt x="122" y="149"/>
                    </a:lnTo>
                    <a:lnTo>
                      <a:pt x="121" y="145"/>
                    </a:lnTo>
                    <a:lnTo>
                      <a:pt x="121" y="145"/>
                    </a:lnTo>
                    <a:lnTo>
                      <a:pt x="120" y="146"/>
                    </a:lnTo>
                    <a:lnTo>
                      <a:pt x="120" y="146"/>
                    </a:lnTo>
                    <a:lnTo>
                      <a:pt x="119" y="146"/>
                    </a:lnTo>
                    <a:lnTo>
                      <a:pt x="119" y="146"/>
                    </a:lnTo>
                    <a:lnTo>
                      <a:pt x="118" y="146"/>
                    </a:lnTo>
                    <a:lnTo>
                      <a:pt x="118" y="146"/>
                    </a:lnTo>
                    <a:lnTo>
                      <a:pt x="117" y="146"/>
                    </a:lnTo>
                    <a:lnTo>
                      <a:pt x="117" y="146"/>
                    </a:lnTo>
                    <a:lnTo>
                      <a:pt x="116" y="146"/>
                    </a:lnTo>
                    <a:lnTo>
                      <a:pt x="116" y="146"/>
                    </a:lnTo>
                    <a:lnTo>
                      <a:pt x="115" y="146"/>
                    </a:lnTo>
                    <a:lnTo>
                      <a:pt x="115" y="146"/>
                    </a:lnTo>
                    <a:lnTo>
                      <a:pt x="114" y="146"/>
                    </a:lnTo>
                    <a:lnTo>
                      <a:pt x="114" y="146"/>
                    </a:lnTo>
                    <a:lnTo>
                      <a:pt x="113" y="146"/>
                    </a:lnTo>
                    <a:lnTo>
                      <a:pt x="113" y="146"/>
                    </a:lnTo>
                    <a:lnTo>
                      <a:pt x="113" y="146"/>
                    </a:lnTo>
                    <a:lnTo>
                      <a:pt x="112" y="146"/>
                    </a:lnTo>
                    <a:lnTo>
                      <a:pt x="112" y="147"/>
                    </a:lnTo>
                    <a:lnTo>
                      <a:pt x="111" y="147"/>
                    </a:lnTo>
                    <a:lnTo>
                      <a:pt x="111" y="147"/>
                    </a:lnTo>
                    <a:lnTo>
                      <a:pt x="110" y="147"/>
                    </a:lnTo>
                    <a:lnTo>
                      <a:pt x="110" y="147"/>
                    </a:lnTo>
                    <a:lnTo>
                      <a:pt x="109" y="147"/>
                    </a:lnTo>
                    <a:lnTo>
                      <a:pt x="109" y="147"/>
                    </a:lnTo>
                    <a:lnTo>
                      <a:pt x="108" y="147"/>
                    </a:lnTo>
                    <a:lnTo>
                      <a:pt x="108" y="147"/>
                    </a:lnTo>
                    <a:lnTo>
                      <a:pt x="107" y="147"/>
                    </a:lnTo>
                    <a:lnTo>
                      <a:pt x="107" y="147"/>
                    </a:lnTo>
                    <a:lnTo>
                      <a:pt x="106" y="147"/>
                    </a:lnTo>
                    <a:lnTo>
                      <a:pt x="106" y="147"/>
                    </a:lnTo>
                    <a:lnTo>
                      <a:pt x="105" y="147"/>
                    </a:lnTo>
                    <a:lnTo>
                      <a:pt x="105" y="147"/>
                    </a:lnTo>
                    <a:lnTo>
                      <a:pt x="104" y="147"/>
                    </a:lnTo>
                    <a:lnTo>
                      <a:pt x="104" y="148"/>
                    </a:lnTo>
                    <a:lnTo>
                      <a:pt x="103" y="148"/>
                    </a:lnTo>
                    <a:lnTo>
                      <a:pt x="103" y="148"/>
                    </a:lnTo>
                    <a:lnTo>
                      <a:pt x="102" y="148"/>
                    </a:lnTo>
                    <a:lnTo>
                      <a:pt x="102" y="148"/>
                    </a:lnTo>
                    <a:lnTo>
                      <a:pt x="101" y="148"/>
                    </a:lnTo>
                    <a:lnTo>
                      <a:pt x="101" y="148"/>
                    </a:lnTo>
                    <a:lnTo>
                      <a:pt x="101" y="148"/>
                    </a:lnTo>
                    <a:lnTo>
                      <a:pt x="100" y="148"/>
                    </a:lnTo>
                    <a:lnTo>
                      <a:pt x="100" y="148"/>
                    </a:lnTo>
                    <a:lnTo>
                      <a:pt x="99" y="148"/>
                    </a:lnTo>
                    <a:lnTo>
                      <a:pt x="99" y="148"/>
                    </a:lnTo>
                    <a:lnTo>
                      <a:pt x="98" y="148"/>
                    </a:lnTo>
                    <a:lnTo>
                      <a:pt x="98" y="148"/>
                    </a:lnTo>
                    <a:lnTo>
                      <a:pt x="97" y="148"/>
                    </a:lnTo>
                    <a:lnTo>
                      <a:pt x="97" y="148"/>
                    </a:lnTo>
                    <a:lnTo>
                      <a:pt x="98" y="152"/>
                    </a:lnTo>
                    <a:close/>
                    <a:moveTo>
                      <a:pt x="147" y="146"/>
                    </a:moveTo>
                    <a:lnTo>
                      <a:pt x="147" y="146"/>
                    </a:lnTo>
                    <a:lnTo>
                      <a:pt x="147" y="146"/>
                    </a:lnTo>
                    <a:lnTo>
                      <a:pt x="148" y="146"/>
                    </a:lnTo>
                    <a:lnTo>
                      <a:pt x="148" y="146"/>
                    </a:lnTo>
                    <a:lnTo>
                      <a:pt x="149" y="145"/>
                    </a:lnTo>
                    <a:lnTo>
                      <a:pt x="149" y="145"/>
                    </a:lnTo>
                    <a:lnTo>
                      <a:pt x="150" y="145"/>
                    </a:lnTo>
                    <a:lnTo>
                      <a:pt x="150" y="145"/>
                    </a:lnTo>
                    <a:lnTo>
                      <a:pt x="151" y="145"/>
                    </a:lnTo>
                    <a:lnTo>
                      <a:pt x="151" y="145"/>
                    </a:lnTo>
                    <a:lnTo>
                      <a:pt x="152" y="145"/>
                    </a:lnTo>
                    <a:lnTo>
                      <a:pt x="152" y="145"/>
                    </a:lnTo>
                    <a:lnTo>
                      <a:pt x="153" y="145"/>
                    </a:lnTo>
                    <a:lnTo>
                      <a:pt x="153" y="145"/>
                    </a:lnTo>
                    <a:lnTo>
                      <a:pt x="153" y="145"/>
                    </a:lnTo>
                    <a:lnTo>
                      <a:pt x="154" y="145"/>
                    </a:lnTo>
                    <a:lnTo>
                      <a:pt x="154" y="145"/>
                    </a:lnTo>
                    <a:lnTo>
                      <a:pt x="155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7" y="145"/>
                    </a:lnTo>
                    <a:lnTo>
                      <a:pt x="157" y="144"/>
                    </a:lnTo>
                    <a:lnTo>
                      <a:pt x="158" y="144"/>
                    </a:lnTo>
                    <a:lnTo>
                      <a:pt x="158" y="144"/>
                    </a:lnTo>
                    <a:lnTo>
                      <a:pt x="159" y="144"/>
                    </a:lnTo>
                    <a:lnTo>
                      <a:pt x="159" y="144"/>
                    </a:lnTo>
                    <a:lnTo>
                      <a:pt x="160" y="144"/>
                    </a:lnTo>
                    <a:lnTo>
                      <a:pt x="160" y="144"/>
                    </a:lnTo>
                    <a:lnTo>
                      <a:pt x="161" y="144"/>
                    </a:lnTo>
                    <a:lnTo>
                      <a:pt x="161" y="144"/>
                    </a:lnTo>
                    <a:lnTo>
                      <a:pt x="162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63" y="144"/>
                    </a:lnTo>
                    <a:lnTo>
                      <a:pt x="164" y="144"/>
                    </a:lnTo>
                    <a:lnTo>
                      <a:pt x="164" y="144"/>
                    </a:lnTo>
                    <a:lnTo>
                      <a:pt x="164" y="144"/>
                    </a:lnTo>
                    <a:lnTo>
                      <a:pt x="165" y="144"/>
                    </a:lnTo>
                    <a:lnTo>
                      <a:pt x="165" y="144"/>
                    </a:lnTo>
                    <a:lnTo>
                      <a:pt x="166" y="143"/>
                    </a:lnTo>
                    <a:lnTo>
                      <a:pt x="166" y="143"/>
                    </a:lnTo>
                    <a:lnTo>
                      <a:pt x="167" y="143"/>
                    </a:lnTo>
                    <a:lnTo>
                      <a:pt x="167" y="143"/>
                    </a:lnTo>
                    <a:lnTo>
                      <a:pt x="168" y="143"/>
                    </a:lnTo>
                    <a:lnTo>
                      <a:pt x="168" y="143"/>
                    </a:lnTo>
                    <a:lnTo>
                      <a:pt x="169" y="143"/>
                    </a:lnTo>
                    <a:lnTo>
                      <a:pt x="169" y="143"/>
                    </a:lnTo>
                    <a:lnTo>
                      <a:pt x="170" y="143"/>
                    </a:lnTo>
                    <a:lnTo>
                      <a:pt x="170" y="143"/>
                    </a:lnTo>
                    <a:lnTo>
                      <a:pt x="169" y="140"/>
                    </a:lnTo>
                    <a:lnTo>
                      <a:pt x="169" y="140"/>
                    </a:lnTo>
                    <a:lnTo>
                      <a:pt x="168" y="140"/>
                    </a:lnTo>
                    <a:lnTo>
                      <a:pt x="168" y="140"/>
                    </a:lnTo>
                    <a:lnTo>
                      <a:pt x="167" y="140"/>
                    </a:lnTo>
                    <a:lnTo>
                      <a:pt x="167" y="140"/>
                    </a:lnTo>
                    <a:lnTo>
                      <a:pt x="166" y="140"/>
                    </a:lnTo>
                    <a:lnTo>
                      <a:pt x="166" y="140"/>
                    </a:lnTo>
                    <a:lnTo>
                      <a:pt x="165" y="140"/>
                    </a:lnTo>
                    <a:lnTo>
                      <a:pt x="165" y="140"/>
                    </a:lnTo>
                    <a:lnTo>
                      <a:pt x="164" y="140"/>
                    </a:lnTo>
                    <a:lnTo>
                      <a:pt x="164" y="140"/>
                    </a:lnTo>
                    <a:lnTo>
                      <a:pt x="163" y="140"/>
                    </a:lnTo>
                    <a:lnTo>
                      <a:pt x="163" y="140"/>
                    </a:lnTo>
                    <a:lnTo>
                      <a:pt x="162" y="141"/>
                    </a:lnTo>
                    <a:lnTo>
                      <a:pt x="162" y="141"/>
                    </a:lnTo>
                    <a:lnTo>
                      <a:pt x="161" y="141"/>
                    </a:lnTo>
                    <a:lnTo>
                      <a:pt x="161" y="141"/>
                    </a:lnTo>
                    <a:lnTo>
                      <a:pt x="160" y="141"/>
                    </a:lnTo>
                    <a:lnTo>
                      <a:pt x="160" y="141"/>
                    </a:lnTo>
                    <a:lnTo>
                      <a:pt x="159" y="141"/>
                    </a:lnTo>
                    <a:lnTo>
                      <a:pt x="159" y="141"/>
                    </a:lnTo>
                    <a:lnTo>
                      <a:pt x="158" y="141"/>
                    </a:lnTo>
                    <a:lnTo>
                      <a:pt x="158" y="141"/>
                    </a:lnTo>
                    <a:lnTo>
                      <a:pt x="158" y="141"/>
                    </a:lnTo>
                    <a:lnTo>
                      <a:pt x="157" y="141"/>
                    </a:lnTo>
                    <a:lnTo>
                      <a:pt x="156" y="141"/>
                    </a:lnTo>
                    <a:lnTo>
                      <a:pt x="156" y="141"/>
                    </a:lnTo>
                    <a:lnTo>
                      <a:pt x="156" y="141"/>
                    </a:lnTo>
                    <a:lnTo>
                      <a:pt x="155" y="141"/>
                    </a:lnTo>
                    <a:lnTo>
                      <a:pt x="155" y="141"/>
                    </a:lnTo>
                    <a:lnTo>
                      <a:pt x="154" y="141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3" y="142"/>
                    </a:lnTo>
                    <a:lnTo>
                      <a:pt x="152" y="142"/>
                    </a:lnTo>
                    <a:lnTo>
                      <a:pt x="152" y="142"/>
                    </a:lnTo>
                    <a:lnTo>
                      <a:pt x="151" y="142"/>
                    </a:lnTo>
                    <a:lnTo>
                      <a:pt x="151" y="142"/>
                    </a:lnTo>
                    <a:lnTo>
                      <a:pt x="150" y="142"/>
                    </a:lnTo>
                    <a:lnTo>
                      <a:pt x="150" y="142"/>
                    </a:lnTo>
                    <a:lnTo>
                      <a:pt x="149" y="142"/>
                    </a:lnTo>
                    <a:lnTo>
                      <a:pt x="149" y="142"/>
                    </a:lnTo>
                    <a:lnTo>
                      <a:pt x="148" y="142"/>
                    </a:lnTo>
                    <a:lnTo>
                      <a:pt x="148" y="142"/>
                    </a:lnTo>
                    <a:lnTo>
                      <a:pt x="147" y="142"/>
                    </a:lnTo>
                    <a:lnTo>
                      <a:pt x="147" y="142"/>
                    </a:lnTo>
                    <a:lnTo>
                      <a:pt x="147" y="142"/>
                    </a:lnTo>
                    <a:lnTo>
                      <a:pt x="146" y="142"/>
                    </a:lnTo>
                    <a:lnTo>
                      <a:pt x="146" y="142"/>
                    </a:lnTo>
                    <a:lnTo>
                      <a:pt x="145" y="143"/>
                    </a:lnTo>
                    <a:lnTo>
                      <a:pt x="147" y="146"/>
                    </a:lnTo>
                    <a:close/>
                    <a:moveTo>
                      <a:pt x="195" y="140"/>
                    </a:moveTo>
                    <a:lnTo>
                      <a:pt x="195" y="140"/>
                    </a:lnTo>
                    <a:lnTo>
                      <a:pt x="196" y="140"/>
                    </a:lnTo>
                    <a:lnTo>
                      <a:pt x="196" y="140"/>
                    </a:lnTo>
                    <a:lnTo>
                      <a:pt x="197" y="140"/>
                    </a:lnTo>
                    <a:lnTo>
                      <a:pt x="197" y="140"/>
                    </a:lnTo>
                    <a:lnTo>
                      <a:pt x="198" y="140"/>
                    </a:lnTo>
                    <a:lnTo>
                      <a:pt x="198" y="140"/>
                    </a:lnTo>
                    <a:lnTo>
                      <a:pt x="198" y="139"/>
                    </a:lnTo>
                    <a:lnTo>
                      <a:pt x="199" y="139"/>
                    </a:lnTo>
                    <a:lnTo>
                      <a:pt x="199" y="139"/>
                    </a:lnTo>
                    <a:lnTo>
                      <a:pt x="200" y="139"/>
                    </a:lnTo>
                    <a:lnTo>
                      <a:pt x="200" y="139"/>
                    </a:lnTo>
                    <a:lnTo>
                      <a:pt x="201" y="139"/>
                    </a:lnTo>
                    <a:lnTo>
                      <a:pt x="201" y="139"/>
                    </a:lnTo>
                    <a:lnTo>
                      <a:pt x="202" y="139"/>
                    </a:lnTo>
                    <a:lnTo>
                      <a:pt x="202" y="139"/>
                    </a:lnTo>
                    <a:lnTo>
                      <a:pt x="203" y="139"/>
                    </a:lnTo>
                    <a:lnTo>
                      <a:pt x="203" y="139"/>
                    </a:lnTo>
                    <a:lnTo>
                      <a:pt x="204" y="139"/>
                    </a:lnTo>
                    <a:lnTo>
                      <a:pt x="204" y="139"/>
                    </a:lnTo>
                    <a:lnTo>
                      <a:pt x="205" y="139"/>
                    </a:lnTo>
                    <a:lnTo>
                      <a:pt x="205" y="139"/>
                    </a:lnTo>
                    <a:lnTo>
                      <a:pt x="206" y="139"/>
                    </a:lnTo>
                    <a:lnTo>
                      <a:pt x="206" y="139"/>
                    </a:lnTo>
                    <a:lnTo>
                      <a:pt x="207" y="139"/>
                    </a:lnTo>
                    <a:lnTo>
                      <a:pt x="207" y="138"/>
                    </a:lnTo>
                    <a:lnTo>
                      <a:pt x="208" y="138"/>
                    </a:lnTo>
                    <a:lnTo>
                      <a:pt x="208" y="138"/>
                    </a:lnTo>
                    <a:lnTo>
                      <a:pt x="209" y="138"/>
                    </a:lnTo>
                    <a:lnTo>
                      <a:pt x="209" y="138"/>
                    </a:lnTo>
                    <a:lnTo>
                      <a:pt x="210" y="138"/>
                    </a:lnTo>
                    <a:lnTo>
                      <a:pt x="210" y="138"/>
                    </a:lnTo>
                    <a:lnTo>
                      <a:pt x="211" y="138"/>
                    </a:lnTo>
                    <a:lnTo>
                      <a:pt x="211" y="138"/>
                    </a:lnTo>
                    <a:lnTo>
                      <a:pt x="211" y="138"/>
                    </a:lnTo>
                    <a:lnTo>
                      <a:pt x="212" y="138"/>
                    </a:lnTo>
                    <a:lnTo>
                      <a:pt x="212" y="138"/>
                    </a:lnTo>
                    <a:lnTo>
                      <a:pt x="213" y="138"/>
                    </a:lnTo>
                    <a:lnTo>
                      <a:pt x="213" y="138"/>
                    </a:lnTo>
                    <a:lnTo>
                      <a:pt x="214" y="138"/>
                    </a:lnTo>
                    <a:lnTo>
                      <a:pt x="214" y="138"/>
                    </a:lnTo>
                    <a:lnTo>
                      <a:pt x="215" y="138"/>
                    </a:lnTo>
                    <a:lnTo>
                      <a:pt x="215" y="138"/>
                    </a:lnTo>
                    <a:lnTo>
                      <a:pt x="216" y="137"/>
                    </a:lnTo>
                    <a:lnTo>
                      <a:pt x="216" y="137"/>
                    </a:lnTo>
                    <a:lnTo>
                      <a:pt x="217" y="137"/>
                    </a:lnTo>
                    <a:lnTo>
                      <a:pt x="217" y="137"/>
                    </a:lnTo>
                    <a:lnTo>
                      <a:pt x="218" y="137"/>
                    </a:lnTo>
                    <a:lnTo>
                      <a:pt x="218" y="137"/>
                    </a:lnTo>
                    <a:lnTo>
                      <a:pt x="219" y="137"/>
                    </a:lnTo>
                    <a:lnTo>
                      <a:pt x="217" y="134"/>
                    </a:lnTo>
                    <a:lnTo>
                      <a:pt x="217" y="134"/>
                    </a:lnTo>
                    <a:lnTo>
                      <a:pt x="216" y="134"/>
                    </a:lnTo>
                    <a:lnTo>
                      <a:pt x="216" y="134"/>
                    </a:lnTo>
                    <a:lnTo>
                      <a:pt x="215" y="134"/>
                    </a:lnTo>
                    <a:lnTo>
                      <a:pt x="215" y="134"/>
                    </a:lnTo>
                    <a:lnTo>
                      <a:pt x="215" y="134"/>
                    </a:lnTo>
                    <a:lnTo>
                      <a:pt x="214" y="134"/>
                    </a:lnTo>
                    <a:lnTo>
                      <a:pt x="214" y="134"/>
                    </a:lnTo>
                    <a:lnTo>
                      <a:pt x="213" y="134"/>
                    </a:lnTo>
                    <a:lnTo>
                      <a:pt x="213" y="134"/>
                    </a:lnTo>
                    <a:lnTo>
                      <a:pt x="212" y="135"/>
                    </a:lnTo>
                    <a:lnTo>
                      <a:pt x="212" y="135"/>
                    </a:lnTo>
                    <a:lnTo>
                      <a:pt x="211" y="135"/>
                    </a:lnTo>
                    <a:lnTo>
                      <a:pt x="211" y="135"/>
                    </a:lnTo>
                    <a:lnTo>
                      <a:pt x="210" y="135"/>
                    </a:lnTo>
                    <a:lnTo>
                      <a:pt x="210" y="135"/>
                    </a:lnTo>
                    <a:lnTo>
                      <a:pt x="209" y="135"/>
                    </a:lnTo>
                    <a:lnTo>
                      <a:pt x="209" y="135"/>
                    </a:lnTo>
                    <a:lnTo>
                      <a:pt x="208" y="135"/>
                    </a:lnTo>
                    <a:lnTo>
                      <a:pt x="208" y="135"/>
                    </a:lnTo>
                    <a:lnTo>
                      <a:pt x="207" y="135"/>
                    </a:lnTo>
                    <a:lnTo>
                      <a:pt x="207" y="135"/>
                    </a:lnTo>
                    <a:lnTo>
                      <a:pt x="206" y="135"/>
                    </a:lnTo>
                    <a:lnTo>
                      <a:pt x="206" y="135"/>
                    </a:lnTo>
                    <a:lnTo>
                      <a:pt x="205" y="135"/>
                    </a:lnTo>
                    <a:lnTo>
                      <a:pt x="205" y="135"/>
                    </a:lnTo>
                    <a:lnTo>
                      <a:pt x="204" y="135"/>
                    </a:lnTo>
                    <a:lnTo>
                      <a:pt x="204" y="135"/>
                    </a:lnTo>
                    <a:lnTo>
                      <a:pt x="204" y="136"/>
                    </a:lnTo>
                    <a:lnTo>
                      <a:pt x="203" y="136"/>
                    </a:lnTo>
                    <a:lnTo>
                      <a:pt x="203" y="136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1" y="136"/>
                    </a:lnTo>
                    <a:lnTo>
                      <a:pt x="201" y="136"/>
                    </a:lnTo>
                    <a:lnTo>
                      <a:pt x="200" y="136"/>
                    </a:lnTo>
                    <a:lnTo>
                      <a:pt x="200" y="136"/>
                    </a:lnTo>
                    <a:lnTo>
                      <a:pt x="199" y="136"/>
                    </a:lnTo>
                    <a:lnTo>
                      <a:pt x="199" y="136"/>
                    </a:lnTo>
                    <a:lnTo>
                      <a:pt x="198" y="136"/>
                    </a:lnTo>
                    <a:lnTo>
                      <a:pt x="198" y="136"/>
                    </a:lnTo>
                    <a:lnTo>
                      <a:pt x="197" y="136"/>
                    </a:lnTo>
                    <a:lnTo>
                      <a:pt x="197" y="136"/>
                    </a:lnTo>
                    <a:lnTo>
                      <a:pt x="196" y="136"/>
                    </a:lnTo>
                    <a:lnTo>
                      <a:pt x="196" y="136"/>
                    </a:lnTo>
                    <a:lnTo>
                      <a:pt x="195" y="136"/>
                    </a:lnTo>
                    <a:lnTo>
                      <a:pt x="195" y="137"/>
                    </a:lnTo>
                    <a:lnTo>
                      <a:pt x="194" y="137"/>
                    </a:lnTo>
                    <a:lnTo>
                      <a:pt x="194" y="137"/>
                    </a:lnTo>
                    <a:lnTo>
                      <a:pt x="193" y="137"/>
                    </a:lnTo>
                    <a:lnTo>
                      <a:pt x="195" y="140"/>
                    </a:lnTo>
                    <a:close/>
                    <a:moveTo>
                      <a:pt x="243" y="134"/>
                    </a:moveTo>
                    <a:lnTo>
                      <a:pt x="243" y="134"/>
                    </a:lnTo>
                    <a:lnTo>
                      <a:pt x="244" y="134"/>
                    </a:lnTo>
                    <a:lnTo>
                      <a:pt x="244" y="134"/>
                    </a:lnTo>
                    <a:lnTo>
                      <a:pt x="245" y="134"/>
                    </a:lnTo>
                    <a:lnTo>
                      <a:pt x="245" y="134"/>
                    </a:lnTo>
                    <a:lnTo>
                      <a:pt x="246" y="134"/>
                    </a:lnTo>
                    <a:lnTo>
                      <a:pt x="246" y="134"/>
                    </a:lnTo>
                    <a:lnTo>
                      <a:pt x="246" y="134"/>
                    </a:lnTo>
                    <a:lnTo>
                      <a:pt x="247" y="134"/>
                    </a:lnTo>
                    <a:lnTo>
                      <a:pt x="247" y="134"/>
                    </a:lnTo>
                    <a:lnTo>
                      <a:pt x="248" y="134"/>
                    </a:lnTo>
                    <a:lnTo>
                      <a:pt x="248" y="133"/>
                    </a:lnTo>
                    <a:lnTo>
                      <a:pt x="249" y="133"/>
                    </a:lnTo>
                    <a:lnTo>
                      <a:pt x="249" y="133"/>
                    </a:lnTo>
                    <a:lnTo>
                      <a:pt x="250" y="133"/>
                    </a:lnTo>
                    <a:lnTo>
                      <a:pt x="250" y="133"/>
                    </a:lnTo>
                    <a:lnTo>
                      <a:pt x="251" y="133"/>
                    </a:lnTo>
                    <a:lnTo>
                      <a:pt x="251" y="133"/>
                    </a:lnTo>
                    <a:lnTo>
                      <a:pt x="252" y="133"/>
                    </a:lnTo>
                    <a:lnTo>
                      <a:pt x="252" y="133"/>
                    </a:lnTo>
                    <a:lnTo>
                      <a:pt x="253" y="133"/>
                    </a:lnTo>
                    <a:lnTo>
                      <a:pt x="253" y="133"/>
                    </a:lnTo>
                    <a:lnTo>
                      <a:pt x="254" y="133"/>
                    </a:lnTo>
                    <a:lnTo>
                      <a:pt x="254" y="133"/>
                    </a:lnTo>
                    <a:lnTo>
                      <a:pt x="255" y="133"/>
                    </a:lnTo>
                    <a:lnTo>
                      <a:pt x="255" y="133"/>
                    </a:lnTo>
                    <a:lnTo>
                      <a:pt x="256" y="133"/>
                    </a:lnTo>
                    <a:lnTo>
                      <a:pt x="256" y="133"/>
                    </a:lnTo>
                    <a:lnTo>
                      <a:pt x="257" y="133"/>
                    </a:lnTo>
                    <a:lnTo>
                      <a:pt x="257" y="132"/>
                    </a:lnTo>
                    <a:lnTo>
                      <a:pt x="258" y="132"/>
                    </a:lnTo>
                    <a:lnTo>
                      <a:pt x="258" y="132"/>
                    </a:lnTo>
                    <a:lnTo>
                      <a:pt x="258" y="132"/>
                    </a:lnTo>
                    <a:lnTo>
                      <a:pt x="259" y="132"/>
                    </a:lnTo>
                    <a:lnTo>
                      <a:pt x="259" y="132"/>
                    </a:lnTo>
                    <a:lnTo>
                      <a:pt x="260" y="132"/>
                    </a:lnTo>
                    <a:lnTo>
                      <a:pt x="261" y="132"/>
                    </a:lnTo>
                    <a:lnTo>
                      <a:pt x="261" y="132"/>
                    </a:lnTo>
                    <a:lnTo>
                      <a:pt x="261" y="132"/>
                    </a:lnTo>
                    <a:lnTo>
                      <a:pt x="262" y="132"/>
                    </a:lnTo>
                    <a:lnTo>
                      <a:pt x="262" y="132"/>
                    </a:lnTo>
                    <a:lnTo>
                      <a:pt x="263" y="132"/>
                    </a:lnTo>
                    <a:lnTo>
                      <a:pt x="263" y="132"/>
                    </a:lnTo>
                    <a:lnTo>
                      <a:pt x="264" y="132"/>
                    </a:lnTo>
                    <a:lnTo>
                      <a:pt x="264" y="132"/>
                    </a:lnTo>
                    <a:lnTo>
                      <a:pt x="265" y="132"/>
                    </a:lnTo>
                    <a:lnTo>
                      <a:pt x="265" y="132"/>
                    </a:lnTo>
                    <a:lnTo>
                      <a:pt x="266" y="131"/>
                    </a:lnTo>
                    <a:lnTo>
                      <a:pt x="266" y="131"/>
                    </a:lnTo>
                    <a:lnTo>
                      <a:pt x="267" y="131"/>
                    </a:lnTo>
                    <a:lnTo>
                      <a:pt x="267" y="131"/>
                    </a:lnTo>
                    <a:lnTo>
                      <a:pt x="266" y="128"/>
                    </a:lnTo>
                    <a:lnTo>
                      <a:pt x="265" y="128"/>
                    </a:lnTo>
                    <a:lnTo>
                      <a:pt x="265" y="128"/>
                    </a:lnTo>
                    <a:lnTo>
                      <a:pt x="264" y="128"/>
                    </a:lnTo>
                    <a:lnTo>
                      <a:pt x="264" y="128"/>
                    </a:lnTo>
                    <a:lnTo>
                      <a:pt x="263" y="128"/>
                    </a:lnTo>
                    <a:lnTo>
                      <a:pt x="263" y="128"/>
                    </a:lnTo>
                    <a:lnTo>
                      <a:pt x="262" y="128"/>
                    </a:lnTo>
                    <a:lnTo>
                      <a:pt x="262" y="129"/>
                    </a:lnTo>
                    <a:lnTo>
                      <a:pt x="261" y="129"/>
                    </a:lnTo>
                    <a:lnTo>
                      <a:pt x="261" y="129"/>
                    </a:lnTo>
                    <a:lnTo>
                      <a:pt x="261" y="129"/>
                    </a:lnTo>
                    <a:lnTo>
                      <a:pt x="260" y="129"/>
                    </a:lnTo>
                    <a:lnTo>
                      <a:pt x="260" y="129"/>
                    </a:lnTo>
                    <a:lnTo>
                      <a:pt x="259" y="129"/>
                    </a:lnTo>
                    <a:lnTo>
                      <a:pt x="259" y="129"/>
                    </a:lnTo>
                    <a:lnTo>
                      <a:pt x="258" y="129"/>
                    </a:lnTo>
                    <a:lnTo>
                      <a:pt x="258" y="129"/>
                    </a:lnTo>
                    <a:lnTo>
                      <a:pt x="257" y="129"/>
                    </a:lnTo>
                    <a:lnTo>
                      <a:pt x="257" y="129"/>
                    </a:lnTo>
                    <a:lnTo>
                      <a:pt x="256" y="129"/>
                    </a:lnTo>
                    <a:lnTo>
                      <a:pt x="256" y="129"/>
                    </a:lnTo>
                    <a:lnTo>
                      <a:pt x="255" y="129"/>
                    </a:lnTo>
                    <a:lnTo>
                      <a:pt x="255" y="129"/>
                    </a:lnTo>
                    <a:lnTo>
                      <a:pt x="254" y="129"/>
                    </a:lnTo>
                    <a:lnTo>
                      <a:pt x="254" y="129"/>
                    </a:lnTo>
                    <a:lnTo>
                      <a:pt x="253" y="130"/>
                    </a:lnTo>
                    <a:lnTo>
                      <a:pt x="253" y="130"/>
                    </a:lnTo>
                    <a:lnTo>
                      <a:pt x="252" y="130"/>
                    </a:lnTo>
                    <a:lnTo>
                      <a:pt x="252" y="130"/>
                    </a:lnTo>
                    <a:lnTo>
                      <a:pt x="251" y="130"/>
                    </a:lnTo>
                    <a:lnTo>
                      <a:pt x="251" y="130"/>
                    </a:lnTo>
                    <a:lnTo>
                      <a:pt x="250" y="130"/>
                    </a:lnTo>
                    <a:lnTo>
                      <a:pt x="250" y="130"/>
                    </a:lnTo>
                    <a:lnTo>
                      <a:pt x="249" y="130"/>
                    </a:lnTo>
                    <a:lnTo>
                      <a:pt x="249" y="130"/>
                    </a:lnTo>
                    <a:lnTo>
                      <a:pt x="249" y="130"/>
                    </a:lnTo>
                    <a:lnTo>
                      <a:pt x="248" y="130"/>
                    </a:lnTo>
                    <a:lnTo>
                      <a:pt x="248" y="130"/>
                    </a:lnTo>
                    <a:lnTo>
                      <a:pt x="247" y="130"/>
                    </a:lnTo>
                    <a:lnTo>
                      <a:pt x="247" y="130"/>
                    </a:lnTo>
                    <a:lnTo>
                      <a:pt x="246" y="130"/>
                    </a:lnTo>
                    <a:lnTo>
                      <a:pt x="246" y="130"/>
                    </a:lnTo>
                    <a:lnTo>
                      <a:pt x="245" y="130"/>
                    </a:lnTo>
                    <a:lnTo>
                      <a:pt x="245" y="131"/>
                    </a:lnTo>
                    <a:lnTo>
                      <a:pt x="244" y="131"/>
                    </a:lnTo>
                    <a:lnTo>
                      <a:pt x="244" y="131"/>
                    </a:lnTo>
                    <a:lnTo>
                      <a:pt x="243" y="131"/>
                    </a:lnTo>
                    <a:lnTo>
                      <a:pt x="243" y="131"/>
                    </a:lnTo>
                    <a:lnTo>
                      <a:pt x="242" y="131"/>
                    </a:lnTo>
                    <a:lnTo>
                      <a:pt x="242" y="131"/>
                    </a:lnTo>
                    <a:lnTo>
                      <a:pt x="242" y="131"/>
                    </a:lnTo>
                    <a:lnTo>
                      <a:pt x="243" y="134"/>
                    </a:lnTo>
                    <a:close/>
                    <a:moveTo>
                      <a:pt x="291" y="128"/>
                    </a:moveTo>
                    <a:lnTo>
                      <a:pt x="292" y="128"/>
                    </a:lnTo>
                    <a:lnTo>
                      <a:pt x="292" y="128"/>
                    </a:lnTo>
                    <a:lnTo>
                      <a:pt x="293" y="128"/>
                    </a:lnTo>
                    <a:lnTo>
                      <a:pt x="293" y="128"/>
                    </a:lnTo>
                    <a:lnTo>
                      <a:pt x="293" y="128"/>
                    </a:lnTo>
                    <a:lnTo>
                      <a:pt x="294" y="128"/>
                    </a:lnTo>
                    <a:lnTo>
                      <a:pt x="294" y="128"/>
                    </a:lnTo>
                    <a:lnTo>
                      <a:pt x="295" y="128"/>
                    </a:lnTo>
                    <a:lnTo>
                      <a:pt x="295" y="128"/>
                    </a:lnTo>
                    <a:lnTo>
                      <a:pt x="296" y="128"/>
                    </a:lnTo>
                    <a:lnTo>
                      <a:pt x="296" y="128"/>
                    </a:lnTo>
                    <a:lnTo>
                      <a:pt x="297" y="128"/>
                    </a:lnTo>
                    <a:lnTo>
                      <a:pt x="297" y="128"/>
                    </a:lnTo>
                    <a:lnTo>
                      <a:pt x="298" y="128"/>
                    </a:lnTo>
                    <a:lnTo>
                      <a:pt x="298" y="128"/>
                    </a:lnTo>
                    <a:lnTo>
                      <a:pt x="299" y="128"/>
                    </a:lnTo>
                    <a:lnTo>
                      <a:pt x="299" y="127"/>
                    </a:lnTo>
                    <a:lnTo>
                      <a:pt x="300" y="127"/>
                    </a:lnTo>
                    <a:lnTo>
                      <a:pt x="300" y="127"/>
                    </a:lnTo>
                    <a:lnTo>
                      <a:pt x="301" y="127"/>
                    </a:lnTo>
                    <a:lnTo>
                      <a:pt x="301" y="127"/>
                    </a:lnTo>
                    <a:lnTo>
                      <a:pt x="302" y="127"/>
                    </a:lnTo>
                    <a:lnTo>
                      <a:pt x="302" y="127"/>
                    </a:lnTo>
                    <a:lnTo>
                      <a:pt x="303" y="127"/>
                    </a:lnTo>
                    <a:lnTo>
                      <a:pt x="303" y="127"/>
                    </a:lnTo>
                    <a:lnTo>
                      <a:pt x="304" y="127"/>
                    </a:lnTo>
                    <a:lnTo>
                      <a:pt x="304" y="127"/>
                    </a:lnTo>
                    <a:lnTo>
                      <a:pt x="305" y="127"/>
                    </a:lnTo>
                    <a:lnTo>
                      <a:pt x="305" y="127"/>
                    </a:lnTo>
                    <a:lnTo>
                      <a:pt x="305" y="127"/>
                    </a:lnTo>
                    <a:lnTo>
                      <a:pt x="306" y="127"/>
                    </a:lnTo>
                    <a:lnTo>
                      <a:pt x="306" y="127"/>
                    </a:lnTo>
                    <a:lnTo>
                      <a:pt x="307" y="126"/>
                    </a:lnTo>
                    <a:lnTo>
                      <a:pt x="307" y="126"/>
                    </a:lnTo>
                    <a:lnTo>
                      <a:pt x="308" y="126"/>
                    </a:lnTo>
                    <a:lnTo>
                      <a:pt x="308" y="126"/>
                    </a:lnTo>
                    <a:lnTo>
                      <a:pt x="309" y="126"/>
                    </a:lnTo>
                    <a:lnTo>
                      <a:pt x="309" y="126"/>
                    </a:lnTo>
                    <a:lnTo>
                      <a:pt x="310" y="126"/>
                    </a:lnTo>
                    <a:lnTo>
                      <a:pt x="310" y="126"/>
                    </a:lnTo>
                    <a:lnTo>
                      <a:pt x="311" y="126"/>
                    </a:lnTo>
                    <a:lnTo>
                      <a:pt x="311" y="126"/>
                    </a:lnTo>
                    <a:lnTo>
                      <a:pt x="312" y="126"/>
                    </a:lnTo>
                    <a:lnTo>
                      <a:pt x="312" y="126"/>
                    </a:lnTo>
                    <a:lnTo>
                      <a:pt x="313" y="126"/>
                    </a:lnTo>
                    <a:lnTo>
                      <a:pt x="313" y="126"/>
                    </a:lnTo>
                    <a:lnTo>
                      <a:pt x="314" y="126"/>
                    </a:lnTo>
                    <a:lnTo>
                      <a:pt x="314" y="126"/>
                    </a:lnTo>
                    <a:lnTo>
                      <a:pt x="315" y="126"/>
                    </a:lnTo>
                    <a:lnTo>
                      <a:pt x="315" y="126"/>
                    </a:lnTo>
                    <a:lnTo>
                      <a:pt x="315" y="125"/>
                    </a:lnTo>
                    <a:lnTo>
                      <a:pt x="314" y="122"/>
                    </a:lnTo>
                    <a:lnTo>
                      <a:pt x="314" y="122"/>
                    </a:lnTo>
                    <a:lnTo>
                      <a:pt x="313" y="122"/>
                    </a:lnTo>
                    <a:lnTo>
                      <a:pt x="313" y="122"/>
                    </a:lnTo>
                    <a:lnTo>
                      <a:pt x="312" y="122"/>
                    </a:lnTo>
                    <a:lnTo>
                      <a:pt x="312" y="123"/>
                    </a:lnTo>
                    <a:lnTo>
                      <a:pt x="311" y="123"/>
                    </a:lnTo>
                    <a:lnTo>
                      <a:pt x="311" y="123"/>
                    </a:lnTo>
                    <a:lnTo>
                      <a:pt x="310" y="123"/>
                    </a:lnTo>
                    <a:lnTo>
                      <a:pt x="310" y="123"/>
                    </a:lnTo>
                    <a:lnTo>
                      <a:pt x="309" y="123"/>
                    </a:lnTo>
                    <a:lnTo>
                      <a:pt x="309" y="123"/>
                    </a:lnTo>
                    <a:lnTo>
                      <a:pt x="308" y="123"/>
                    </a:lnTo>
                    <a:lnTo>
                      <a:pt x="308" y="123"/>
                    </a:lnTo>
                    <a:lnTo>
                      <a:pt x="307" y="123"/>
                    </a:lnTo>
                    <a:lnTo>
                      <a:pt x="307" y="123"/>
                    </a:lnTo>
                    <a:lnTo>
                      <a:pt x="306" y="123"/>
                    </a:lnTo>
                    <a:lnTo>
                      <a:pt x="306" y="123"/>
                    </a:lnTo>
                    <a:lnTo>
                      <a:pt x="306" y="123"/>
                    </a:lnTo>
                    <a:lnTo>
                      <a:pt x="305" y="123"/>
                    </a:lnTo>
                    <a:lnTo>
                      <a:pt x="305" y="123"/>
                    </a:lnTo>
                    <a:lnTo>
                      <a:pt x="304" y="123"/>
                    </a:lnTo>
                    <a:lnTo>
                      <a:pt x="304" y="123"/>
                    </a:lnTo>
                    <a:lnTo>
                      <a:pt x="303" y="124"/>
                    </a:lnTo>
                    <a:lnTo>
                      <a:pt x="303" y="124"/>
                    </a:lnTo>
                    <a:lnTo>
                      <a:pt x="302" y="124"/>
                    </a:lnTo>
                    <a:lnTo>
                      <a:pt x="302" y="124"/>
                    </a:lnTo>
                    <a:lnTo>
                      <a:pt x="301" y="124"/>
                    </a:lnTo>
                    <a:lnTo>
                      <a:pt x="301" y="124"/>
                    </a:lnTo>
                    <a:lnTo>
                      <a:pt x="300" y="124"/>
                    </a:lnTo>
                    <a:lnTo>
                      <a:pt x="300" y="124"/>
                    </a:lnTo>
                    <a:lnTo>
                      <a:pt x="299" y="124"/>
                    </a:lnTo>
                    <a:lnTo>
                      <a:pt x="299" y="124"/>
                    </a:lnTo>
                    <a:lnTo>
                      <a:pt x="298" y="124"/>
                    </a:lnTo>
                    <a:lnTo>
                      <a:pt x="298" y="124"/>
                    </a:lnTo>
                    <a:lnTo>
                      <a:pt x="297" y="124"/>
                    </a:lnTo>
                    <a:lnTo>
                      <a:pt x="297" y="124"/>
                    </a:lnTo>
                    <a:lnTo>
                      <a:pt x="296" y="124"/>
                    </a:lnTo>
                    <a:lnTo>
                      <a:pt x="296" y="124"/>
                    </a:lnTo>
                    <a:lnTo>
                      <a:pt x="295" y="125"/>
                    </a:lnTo>
                    <a:lnTo>
                      <a:pt x="295" y="125"/>
                    </a:lnTo>
                    <a:lnTo>
                      <a:pt x="295" y="125"/>
                    </a:lnTo>
                    <a:lnTo>
                      <a:pt x="294" y="125"/>
                    </a:lnTo>
                    <a:lnTo>
                      <a:pt x="294" y="125"/>
                    </a:lnTo>
                    <a:lnTo>
                      <a:pt x="293" y="125"/>
                    </a:lnTo>
                    <a:lnTo>
                      <a:pt x="293" y="125"/>
                    </a:lnTo>
                    <a:lnTo>
                      <a:pt x="292" y="125"/>
                    </a:lnTo>
                    <a:lnTo>
                      <a:pt x="292" y="125"/>
                    </a:lnTo>
                    <a:lnTo>
                      <a:pt x="291" y="125"/>
                    </a:lnTo>
                    <a:lnTo>
                      <a:pt x="291" y="125"/>
                    </a:lnTo>
                    <a:lnTo>
                      <a:pt x="290" y="125"/>
                    </a:lnTo>
                    <a:lnTo>
                      <a:pt x="290" y="125"/>
                    </a:lnTo>
                    <a:lnTo>
                      <a:pt x="291" y="128"/>
                    </a:lnTo>
                    <a:close/>
                    <a:moveTo>
                      <a:pt x="340" y="123"/>
                    </a:moveTo>
                    <a:lnTo>
                      <a:pt x="340" y="123"/>
                    </a:lnTo>
                    <a:lnTo>
                      <a:pt x="340" y="122"/>
                    </a:lnTo>
                    <a:lnTo>
                      <a:pt x="341" y="122"/>
                    </a:lnTo>
                    <a:lnTo>
                      <a:pt x="341" y="122"/>
                    </a:lnTo>
                    <a:lnTo>
                      <a:pt x="342" y="122"/>
                    </a:lnTo>
                    <a:lnTo>
                      <a:pt x="342" y="122"/>
                    </a:lnTo>
                    <a:lnTo>
                      <a:pt x="343" y="122"/>
                    </a:lnTo>
                    <a:lnTo>
                      <a:pt x="343" y="122"/>
                    </a:lnTo>
                    <a:lnTo>
                      <a:pt x="344" y="122"/>
                    </a:lnTo>
                    <a:lnTo>
                      <a:pt x="344" y="122"/>
                    </a:lnTo>
                    <a:lnTo>
                      <a:pt x="345" y="122"/>
                    </a:lnTo>
                    <a:lnTo>
                      <a:pt x="345" y="122"/>
                    </a:lnTo>
                    <a:lnTo>
                      <a:pt x="346" y="122"/>
                    </a:lnTo>
                    <a:lnTo>
                      <a:pt x="346" y="122"/>
                    </a:lnTo>
                    <a:lnTo>
                      <a:pt x="347" y="122"/>
                    </a:lnTo>
                    <a:lnTo>
                      <a:pt x="347" y="122"/>
                    </a:lnTo>
                    <a:lnTo>
                      <a:pt x="348" y="122"/>
                    </a:lnTo>
                    <a:lnTo>
                      <a:pt x="348" y="122"/>
                    </a:lnTo>
                    <a:lnTo>
                      <a:pt x="349" y="122"/>
                    </a:lnTo>
                    <a:lnTo>
                      <a:pt x="349" y="121"/>
                    </a:lnTo>
                    <a:lnTo>
                      <a:pt x="350" y="121"/>
                    </a:lnTo>
                    <a:lnTo>
                      <a:pt x="350" y="121"/>
                    </a:lnTo>
                    <a:lnTo>
                      <a:pt x="351" y="121"/>
                    </a:lnTo>
                    <a:lnTo>
                      <a:pt x="351" y="121"/>
                    </a:lnTo>
                    <a:lnTo>
                      <a:pt x="352" y="121"/>
                    </a:lnTo>
                    <a:lnTo>
                      <a:pt x="352" y="121"/>
                    </a:lnTo>
                    <a:lnTo>
                      <a:pt x="352" y="121"/>
                    </a:lnTo>
                    <a:lnTo>
                      <a:pt x="353" y="121"/>
                    </a:lnTo>
                    <a:lnTo>
                      <a:pt x="353" y="121"/>
                    </a:lnTo>
                    <a:lnTo>
                      <a:pt x="354" y="121"/>
                    </a:lnTo>
                    <a:lnTo>
                      <a:pt x="354" y="121"/>
                    </a:lnTo>
                    <a:lnTo>
                      <a:pt x="355" y="121"/>
                    </a:lnTo>
                    <a:lnTo>
                      <a:pt x="355" y="121"/>
                    </a:lnTo>
                    <a:lnTo>
                      <a:pt x="356" y="121"/>
                    </a:lnTo>
                    <a:lnTo>
                      <a:pt x="356" y="121"/>
                    </a:lnTo>
                    <a:lnTo>
                      <a:pt x="357" y="120"/>
                    </a:lnTo>
                    <a:lnTo>
                      <a:pt x="357" y="120"/>
                    </a:lnTo>
                    <a:lnTo>
                      <a:pt x="358" y="120"/>
                    </a:lnTo>
                    <a:lnTo>
                      <a:pt x="358" y="120"/>
                    </a:lnTo>
                    <a:lnTo>
                      <a:pt x="359" y="120"/>
                    </a:lnTo>
                    <a:lnTo>
                      <a:pt x="359" y="120"/>
                    </a:lnTo>
                    <a:lnTo>
                      <a:pt x="360" y="120"/>
                    </a:lnTo>
                    <a:lnTo>
                      <a:pt x="360" y="120"/>
                    </a:lnTo>
                    <a:lnTo>
                      <a:pt x="361" y="120"/>
                    </a:lnTo>
                    <a:lnTo>
                      <a:pt x="361" y="120"/>
                    </a:lnTo>
                    <a:lnTo>
                      <a:pt x="362" y="120"/>
                    </a:lnTo>
                    <a:lnTo>
                      <a:pt x="362" y="120"/>
                    </a:lnTo>
                    <a:lnTo>
                      <a:pt x="363" y="120"/>
                    </a:lnTo>
                    <a:lnTo>
                      <a:pt x="363" y="120"/>
                    </a:lnTo>
                    <a:lnTo>
                      <a:pt x="363" y="120"/>
                    </a:lnTo>
                    <a:lnTo>
                      <a:pt x="362" y="116"/>
                    </a:lnTo>
                    <a:lnTo>
                      <a:pt x="362" y="117"/>
                    </a:lnTo>
                    <a:lnTo>
                      <a:pt x="361" y="117"/>
                    </a:lnTo>
                    <a:lnTo>
                      <a:pt x="361" y="117"/>
                    </a:lnTo>
                    <a:lnTo>
                      <a:pt x="360" y="117"/>
                    </a:lnTo>
                    <a:lnTo>
                      <a:pt x="360" y="117"/>
                    </a:lnTo>
                    <a:lnTo>
                      <a:pt x="359" y="117"/>
                    </a:lnTo>
                    <a:lnTo>
                      <a:pt x="359" y="117"/>
                    </a:lnTo>
                    <a:lnTo>
                      <a:pt x="358" y="117"/>
                    </a:lnTo>
                    <a:lnTo>
                      <a:pt x="358" y="117"/>
                    </a:lnTo>
                    <a:lnTo>
                      <a:pt x="357" y="117"/>
                    </a:lnTo>
                    <a:lnTo>
                      <a:pt x="357" y="117"/>
                    </a:lnTo>
                    <a:lnTo>
                      <a:pt x="356" y="117"/>
                    </a:lnTo>
                    <a:lnTo>
                      <a:pt x="356" y="117"/>
                    </a:lnTo>
                    <a:lnTo>
                      <a:pt x="355" y="117"/>
                    </a:lnTo>
                    <a:lnTo>
                      <a:pt x="355" y="117"/>
                    </a:lnTo>
                    <a:lnTo>
                      <a:pt x="354" y="117"/>
                    </a:lnTo>
                    <a:lnTo>
                      <a:pt x="354" y="117"/>
                    </a:lnTo>
                    <a:lnTo>
                      <a:pt x="353" y="117"/>
                    </a:lnTo>
                    <a:lnTo>
                      <a:pt x="353" y="118"/>
                    </a:lnTo>
                    <a:lnTo>
                      <a:pt x="352" y="118"/>
                    </a:lnTo>
                    <a:lnTo>
                      <a:pt x="352" y="118"/>
                    </a:lnTo>
                    <a:lnTo>
                      <a:pt x="352" y="118"/>
                    </a:lnTo>
                    <a:lnTo>
                      <a:pt x="351" y="118"/>
                    </a:lnTo>
                    <a:lnTo>
                      <a:pt x="351" y="118"/>
                    </a:lnTo>
                    <a:lnTo>
                      <a:pt x="350" y="118"/>
                    </a:lnTo>
                    <a:lnTo>
                      <a:pt x="350" y="118"/>
                    </a:lnTo>
                    <a:lnTo>
                      <a:pt x="349" y="118"/>
                    </a:lnTo>
                    <a:lnTo>
                      <a:pt x="349" y="118"/>
                    </a:lnTo>
                    <a:lnTo>
                      <a:pt x="348" y="118"/>
                    </a:lnTo>
                    <a:lnTo>
                      <a:pt x="348" y="118"/>
                    </a:lnTo>
                    <a:lnTo>
                      <a:pt x="347" y="118"/>
                    </a:lnTo>
                    <a:lnTo>
                      <a:pt x="347" y="118"/>
                    </a:lnTo>
                    <a:lnTo>
                      <a:pt x="346" y="118"/>
                    </a:lnTo>
                    <a:lnTo>
                      <a:pt x="346" y="118"/>
                    </a:lnTo>
                    <a:lnTo>
                      <a:pt x="345" y="119"/>
                    </a:lnTo>
                    <a:lnTo>
                      <a:pt x="345" y="119"/>
                    </a:lnTo>
                    <a:lnTo>
                      <a:pt x="344" y="119"/>
                    </a:lnTo>
                    <a:lnTo>
                      <a:pt x="344" y="119"/>
                    </a:lnTo>
                    <a:lnTo>
                      <a:pt x="343" y="119"/>
                    </a:lnTo>
                    <a:lnTo>
                      <a:pt x="343" y="119"/>
                    </a:lnTo>
                    <a:lnTo>
                      <a:pt x="342" y="119"/>
                    </a:lnTo>
                    <a:lnTo>
                      <a:pt x="342" y="119"/>
                    </a:lnTo>
                    <a:lnTo>
                      <a:pt x="341" y="119"/>
                    </a:lnTo>
                    <a:lnTo>
                      <a:pt x="341" y="119"/>
                    </a:lnTo>
                    <a:lnTo>
                      <a:pt x="340" y="119"/>
                    </a:lnTo>
                    <a:lnTo>
                      <a:pt x="340" y="119"/>
                    </a:lnTo>
                    <a:lnTo>
                      <a:pt x="340" y="119"/>
                    </a:lnTo>
                    <a:lnTo>
                      <a:pt x="339" y="119"/>
                    </a:lnTo>
                    <a:lnTo>
                      <a:pt x="339" y="119"/>
                    </a:lnTo>
                    <a:lnTo>
                      <a:pt x="338" y="119"/>
                    </a:lnTo>
                    <a:lnTo>
                      <a:pt x="340" y="123"/>
                    </a:lnTo>
                    <a:close/>
                    <a:moveTo>
                      <a:pt x="388" y="117"/>
                    </a:moveTo>
                    <a:lnTo>
                      <a:pt x="388" y="117"/>
                    </a:lnTo>
                    <a:lnTo>
                      <a:pt x="389" y="117"/>
                    </a:lnTo>
                    <a:lnTo>
                      <a:pt x="389" y="117"/>
                    </a:lnTo>
                    <a:lnTo>
                      <a:pt x="390" y="117"/>
                    </a:lnTo>
                    <a:lnTo>
                      <a:pt x="390" y="116"/>
                    </a:lnTo>
                    <a:lnTo>
                      <a:pt x="391" y="116"/>
                    </a:lnTo>
                    <a:lnTo>
                      <a:pt x="391" y="116"/>
                    </a:lnTo>
                    <a:lnTo>
                      <a:pt x="392" y="116"/>
                    </a:lnTo>
                    <a:lnTo>
                      <a:pt x="392" y="116"/>
                    </a:lnTo>
                    <a:lnTo>
                      <a:pt x="393" y="116"/>
                    </a:lnTo>
                    <a:lnTo>
                      <a:pt x="393" y="116"/>
                    </a:lnTo>
                    <a:lnTo>
                      <a:pt x="394" y="116"/>
                    </a:lnTo>
                    <a:lnTo>
                      <a:pt x="394" y="116"/>
                    </a:lnTo>
                    <a:lnTo>
                      <a:pt x="395" y="116"/>
                    </a:lnTo>
                    <a:lnTo>
                      <a:pt x="395" y="116"/>
                    </a:lnTo>
                    <a:lnTo>
                      <a:pt x="396" y="116"/>
                    </a:lnTo>
                    <a:lnTo>
                      <a:pt x="396" y="116"/>
                    </a:lnTo>
                    <a:lnTo>
                      <a:pt x="397" y="116"/>
                    </a:lnTo>
                    <a:lnTo>
                      <a:pt x="397" y="116"/>
                    </a:lnTo>
                    <a:lnTo>
                      <a:pt x="397" y="116"/>
                    </a:lnTo>
                    <a:lnTo>
                      <a:pt x="398" y="116"/>
                    </a:lnTo>
                    <a:lnTo>
                      <a:pt x="398" y="116"/>
                    </a:lnTo>
                    <a:lnTo>
                      <a:pt x="399" y="115"/>
                    </a:lnTo>
                    <a:lnTo>
                      <a:pt x="399" y="115"/>
                    </a:lnTo>
                    <a:lnTo>
                      <a:pt x="400" y="115"/>
                    </a:lnTo>
                    <a:lnTo>
                      <a:pt x="400" y="115"/>
                    </a:lnTo>
                    <a:lnTo>
                      <a:pt x="401" y="115"/>
                    </a:lnTo>
                    <a:lnTo>
                      <a:pt x="401" y="115"/>
                    </a:lnTo>
                    <a:lnTo>
                      <a:pt x="402" y="115"/>
                    </a:lnTo>
                    <a:lnTo>
                      <a:pt x="402" y="115"/>
                    </a:lnTo>
                    <a:lnTo>
                      <a:pt x="403" y="115"/>
                    </a:lnTo>
                    <a:lnTo>
                      <a:pt x="403" y="115"/>
                    </a:lnTo>
                    <a:lnTo>
                      <a:pt x="404" y="115"/>
                    </a:lnTo>
                    <a:lnTo>
                      <a:pt x="404" y="115"/>
                    </a:lnTo>
                    <a:lnTo>
                      <a:pt x="405" y="115"/>
                    </a:lnTo>
                    <a:lnTo>
                      <a:pt x="405" y="115"/>
                    </a:lnTo>
                    <a:lnTo>
                      <a:pt x="406" y="115"/>
                    </a:lnTo>
                    <a:lnTo>
                      <a:pt x="406" y="115"/>
                    </a:lnTo>
                    <a:lnTo>
                      <a:pt x="407" y="115"/>
                    </a:lnTo>
                    <a:lnTo>
                      <a:pt x="407" y="114"/>
                    </a:lnTo>
                    <a:lnTo>
                      <a:pt x="408" y="114"/>
                    </a:lnTo>
                    <a:lnTo>
                      <a:pt x="408" y="114"/>
                    </a:lnTo>
                    <a:lnTo>
                      <a:pt x="408" y="114"/>
                    </a:lnTo>
                    <a:lnTo>
                      <a:pt x="409" y="114"/>
                    </a:lnTo>
                    <a:lnTo>
                      <a:pt x="409" y="114"/>
                    </a:lnTo>
                    <a:lnTo>
                      <a:pt x="410" y="114"/>
                    </a:lnTo>
                    <a:lnTo>
                      <a:pt x="410" y="114"/>
                    </a:lnTo>
                    <a:lnTo>
                      <a:pt x="411" y="114"/>
                    </a:lnTo>
                    <a:lnTo>
                      <a:pt x="411" y="114"/>
                    </a:lnTo>
                    <a:lnTo>
                      <a:pt x="412" y="114"/>
                    </a:lnTo>
                    <a:lnTo>
                      <a:pt x="410" y="111"/>
                    </a:lnTo>
                    <a:lnTo>
                      <a:pt x="410" y="111"/>
                    </a:lnTo>
                    <a:lnTo>
                      <a:pt x="409" y="111"/>
                    </a:lnTo>
                    <a:lnTo>
                      <a:pt x="409" y="111"/>
                    </a:lnTo>
                    <a:lnTo>
                      <a:pt x="408" y="111"/>
                    </a:lnTo>
                    <a:lnTo>
                      <a:pt x="408" y="111"/>
                    </a:lnTo>
                    <a:lnTo>
                      <a:pt x="408" y="111"/>
                    </a:lnTo>
                    <a:lnTo>
                      <a:pt x="407" y="111"/>
                    </a:lnTo>
                    <a:lnTo>
                      <a:pt x="407" y="111"/>
                    </a:lnTo>
                    <a:lnTo>
                      <a:pt x="406" y="111"/>
                    </a:lnTo>
                    <a:lnTo>
                      <a:pt x="406" y="111"/>
                    </a:lnTo>
                    <a:lnTo>
                      <a:pt x="405" y="111"/>
                    </a:lnTo>
                    <a:lnTo>
                      <a:pt x="405" y="111"/>
                    </a:lnTo>
                    <a:lnTo>
                      <a:pt x="404" y="111"/>
                    </a:lnTo>
                    <a:lnTo>
                      <a:pt x="404" y="111"/>
                    </a:lnTo>
                    <a:lnTo>
                      <a:pt x="403" y="112"/>
                    </a:lnTo>
                    <a:lnTo>
                      <a:pt x="403" y="112"/>
                    </a:lnTo>
                    <a:lnTo>
                      <a:pt x="402" y="112"/>
                    </a:lnTo>
                    <a:lnTo>
                      <a:pt x="402" y="112"/>
                    </a:lnTo>
                    <a:lnTo>
                      <a:pt x="401" y="112"/>
                    </a:lnTo>
                    <a:lnTo>
                      <a:pt x="401" y="112"/>
                    </a:lnTo>
                    <a:lnTo>
                      <a:pt x="400" y="112"/>
                    </a:lnTo>
                    <a:lnTo>
                      <a:pt x="400" y="112"/>
                    </a:lnTo>
                    <a:lnTo>
                      <a:pt x="399" y="112"/>
                    </a:lnTo>
                    <a:lnTo>
                      <a:pt x="399" y="112"/>
                    </a:lnTo>
                    <a:lnTo>
                      <a:pt x="398" y="112"/>
                    </a:lnTo>
                    <a:lnTo>
                      <a:pt x="398" y="112"/>
                    </a:lnTo>
                    <a:lnTo>
                      <a:pt x="397" y="112"/>
                    </a:lnTo>
                    <a:lnTo>
                      <a:pt x="397" y="112"/>
                    </a:lnTo>
                    <a:lnTo>
                      <a:pt x="397" y="112"/>
                    </a:lnTo>
                    <a:lnTo>
                      <a:pt x="396" y="112"/>
                    </a:lnTo>
                    <a:lnTo>
                      <a:pt x="396" y="112"/>
                    </a:lnTo>
                    <a:lnTo>
                      <a:pt x="395" y="113"/>
                    </a:lnTo>
                    <a:lnTo>
                      <a:pt x="395" y="113"/>
                    </a:lnTo>
                    <a:lnTo>
                      <a:pt x="394" y="113"/>
                    </a:lnTo>
                    <a:lnTo>
                      <a:pt x="394" y="113"/>
                    </a:lnTo>
                    <a:lnTo>
                      <a:pt x="393" y="113"/>
                    </a:lnTo>
                    <a:lnTo>
                      <a:pt x="393" y="113"/>
                    </a:lnTo>
                    <a:lnTo>
                      <a:pt x="392" y="113"/>
                    </a:lnTo>
                    <a:lnTo>
                      <a:pt x="392" y="113"/>
                    </a:lnTo>
                    <a:lnTo>
                      <a:pt x="391" y="113"/>
                    </a:lnTo>
                    <a:lnTo>
                      <a:pt x="391" y="113"/>
                    </a:lnTo>
                    <a:lnTo>
                      <a:pt x="390" y="113"/>
                    </a:lnTo>
                    <a:lnTo>
                      <a:pt x="390" y="113"/>
                    </a:lnTo>
                    <a:lnTo>
                      <a:pt x="389" y="113"/>
                    </a:lnTo>
                    <a:lnTo>
                      <a:pt x="389" y="113"/>
                    </a:lnTo>
                    <a:lnTo>
                      <a:pt x="388" y="113"/>
                    </a:lnTo>
                    <a:lnTo>
                      <a:pt x="388" y="113"/>
                    </a:lnTo>
                    <a:lnTo>
                      <a:pt x="387" y="113"/>
                    </a:lnTo>
                    <a:lnTo>
                      <a:pt x="387" y="113"/>
                    </a:lnTo>
                    <a:lnTo>
                      <a:pt x="386" y="114"/>
                    </a:lnTo>
                    <a:lnTo>
                      <a:pt x="388" y="117"/>
                    </a:lnTo>
                    <a:close/>
                    <a:moveTo>
                      <a:pt x="436" y="111"/>
                    </a:moveTo>
                    <a:lnTo>
                      <a:pt x="436" y="111"/>
                    </a:lnTo>
                    <a:lnTo>
                      <a:pt x="437" y="111"/>
                    </a:lnTo>
                    <a:lnTo>
                      <a:pt x="437" y="111"/>
                    </a:lnTo>
                    <a:lnTo>
                      <a:pt x="438" y="111"/>
                    </a:lnTo>
                    <a:lnTo>
                      <a:pt x="438" y="111"/>
                    </a:lnTo>
                    <a:lnTo>
                      <a:pt x="439" y="111"/>
                    </a:lnTo>
                    <a:lnTo>
                      <a:pt x="439" y="111"/>
                    </a:lnTo>
                    <a:lnTo>
                      <a:pt x="440" y="111"/>
                    </a:lnTo>
                    <a:lnTo>
                      <a:pt x="440" y="110"/>
                    </a:lnTo>
                    <a:lnTo>
                      <a:pt x="441" y="110"/>
                    </a:lnTo>
                    <a:lnTo>
                      <a:pt x="441" y="110"/>
                    </a:lnTo>
                    <a:lnTo>
                      <a:pt x="442" y="110"/>
                    </a:lnTo>
                    <a:lnTo>
                      <a:pt x="442" y="110"/>
                    </a:lnTo>
                    <a:lnTo>
                      <a:pt x="442" y="110"/>
                    </a:lnTo>
                    <a:lnTo>
                      <a:pt x="443" y="110"/>
                    </a:lnTo>
                    <a:lnTo>
                      <a:pt x="443" y="110"/>
                    </a:lnTo>
                    <a:lnTo>
                      <a:pt x="444" y="110"/>
                    </a:lnTo>
                    <a:lnTo>
                      <a:pt x="444" y="110"/>
                    </a:lnTo>
                    <a:lnTo>
                      <a:pt x="445" y="110"/>
                    </a:lnTo>
                    <a:lnTo>
                      <a:pt x="445" y="110"/>
                    </a:lnTo>
                    <a:lnTo>
                      <a:pt x="446" y="110"/>
                    </a:lnTo>
                    <a:lnTo>
                      <a:pt x="446" y="110"/>
                    </a:lnTo>
                    <a:lnTo>
                      <a:pt x="447" y="110"/>
                    </a:lnTo>
                    <a:lnTo>
                      <a:pt x="447" y="110"/>
                    </a:lnTo>
                    <a:lnTo>
                      <a:pt x="448" y="110"/>
                    </a:lnTo>
                    <a:lnTo>
                      <a:pt x="448" y="109"/>
                    </a:lnTo>
                    <a:lnTo>
                      <a:pt x="449" y="109"/>
                    </a:lnTo>
                    <a:lnTo>
                      <a:pt x="449" y="109"/>
                    </a:lnTo>
                    <a:lnTo>
                      <a:pt x="450" y="109"/>
                    </a:lnTo>
                    <a:lnTo>
                      <a:pt x="450" y="109"/>
                    </a:lnTo>
                    <a:lnTo>
                      <a:pt x="451" y="109"/>
                    </a:lnTo>
                    <a:lnTo>
                      <a:pt x="451" y="109"/>
                    </a:lnTo>
                    <a:lnTo>
                      <a:pt x="452" y="109"/>
                    </a:lnTo>
                    <a:lnTo>
                      <a:pt x="452" y="109"/>
                    </a:lnTo>
                    <a:lnTo>
                      <a:pt x="453" y="109"/>
                    </a:lnTo>
                    <a:lnTo>
                      <a:pt x="453" y="109"/>
                    </a:lnTo>
                    <a:lnTo>
                      <a:pt x="454" y="109"/>
                    </a:lnTo>
                    <a:lnTo>
                      <a:pt x="454" y="109"/>
                    </a:lnTo>
                    <a:lnTo>
                      <a:pt x="454" y="109"/>
                    </a:lnTo>
                    <a:lnTo>
                      <a:pt x="455" y="109"/>
                    </a:lnTo>
                    <a:lnTo>
                      <a:pt x="455" y="109"/>
                    </a:lnTo>
                    <a:lnTo>
                      <a:pt x="456" y="109"/>
                    </a:lnTo>
                    <a:lnTo>
                      <a:pt x="456" y="109"/>
                    </a:lnTo>
                    <a:lnTo>
                      <a:pt x="457" y="108"/>
                    </a:lnTo>
                    <a:lnTo>
                      <a:pt x="457" y="108"/>
                    </a:lnTo>
                    <a:lnTo>
                      <a:pt x="458" y="108"/>
                    </a:lnTo>
                    <a:lnTo>
                      <a:pt x="458" y="108"/>
                    </a:lnTo>
                    <a:lnTo>
                      <a:pt x="459" y="108"/>
                    </a:lnTo>
                    <a:lnTo>
                      <a:pt x="459" y="108"/>
                    </a:lnTo>
                    <a:lnTo>
                      <a:pt x="460" y="108"/>
                    </a:lnTo>
                    <a:lnTo>
                      <a:pt x="460" y="108"/>
                    </a:lnTo>
                    <a:lnTo>
                      <a:pt x="459" y="105"/>
                    </a:lnTo>
                    <a:lnTo>
                      <a:pt x="458" y="105"/>
                    </a:lnTo>
                    <a:lnTo>
                      <a:pt x="458" y="105"/>
                    </a:lnTo>
                    <a:lnTo>
                      <a:pt x="457" y="105"/>
                    </a:lnTo>
                    <a:lnTo>
                      <a:pt x="457" y="105"/>
                    </a:lnTo>
                    <a:lnTo>
                      <a:pt x="456" y="105"/>
                    </a:lnTo>
                    <a:lnTo>
                      <a:pt x="456" y="105"/>
                    </a:lnTo>
                    <a:lnTo>
                      <a:pt x="455" y="105"/>
                    </a:lnTo>
                    <a:lnTo>
                      <a:pt x="455" y="105"/>
                    </a:lnTo>
                    <a:lnTo>
                      <a:pt x="454" y="105"/>
                    </a:lnTo>
                    <a:lnTo>
                      <a:pt x="454" y="105"/>
                    </a:lnTo>
                    <a:lnTo>
                      <a:pt x="454" y="106"/>
                    </a:lnTo>
                    <a:lnTo>
                      <a:pt x="453" y="106"/>
                    </a:lnTo>
                    <a:lnTo>
                      <a:pt x="453" y="106"/>
                    </a:lnTo>
                    <a:lnTo>
                      <a:pt x="452" y="106"/>
                    </a:lnTo>
                    <a:lnTo>
                      <a:pt x="452" y="106"/>
                    </a:lnTo>
                    <a:lnTo>
                      <a:pt x="451" y="106"/>
                    </a:lnTo>
                    <a:lnTo>
                      <a:pt x="451" y="106"/>
                    </a:lnTo>
                    <a:lnTo>
                      <a:pt x="450" y="106"/>
                    </a:lnTo>
                    <a:lnTo>
                      <a:pt x="450" y="106"/>
                    </a:lnTo>
                    <a:lnTo>
                      <a:pt x="449" y="106"/>
                    </a:lnTo>
                    <a:lnTo>
                      <a:pt x="449" y="106"/>
                    </a:lnTo>
                    <a:lnTo>
                      <a:pt x="448" y="106"/>
                    </a:lnTo>
                    <a:lnTo>
                      <a:pt x="448" y="106"/>
                    </a:lnTo>
                    <a:lnTo>
                      <a:pt x="447" y="106"/>
                    </a:lnTo>
                    <a:lnTo>
                      <a:pt x="447" y="106"/>
                    </a:lnTo>
                    <a:lnTo>
                      <a:pt x="446" y="106"/>
                    </a:lnTo>
                    <a:lnTo>
                      <a:pt x="446" y="106"/>
                    </a:lnTo>
                    <a:lnTo>
                      <a:pt x="445" y="106"/>
                    </a:lnTo>
                    <a:lnTo>
                      <a:pt x="445" y="107"/>
                    </a:lnTo>
                    <a:lnTo>
                      <a:pt x="444" y="107"/>
                    </a:lnTo>
                    <a:lnTo>
                      <a:pt x="444" y="107"/>
                    </a:lnTo>
                    <a:lnTo>
                      <a:pt x="443" y="107"/>
                    </a:lnTo>
                    <a:lnTo>
                      <a:pt x="443" y="107"/>
                    </a:lnTo>
                    <a:lnTo>
                      <a:pt x="442" y="107"/>
                    </a:lnTo>
                    <a:lnTo>
                      <a:pt x="442" y="107"/>
                    </a:lnTo>
                    <a:lnTo>
                      <a:pt x="442" y="107"/>
                    </a:lnTo>
                    <a:lnTo>
                      <a:pt x="441" y="107"/>
                    </a:lnTo>
                    <a:lnTo>
                      <a:pt x="441" y="107"/>
                    </a:lnTo>
                    <a:lnTo>
                      <a:pt x="440" y="107"/>
                    </a:lnTo>
                    <a:lnTo>
                      <a:pt x="440" y="107"/>
                    </a:lnTo>
                    <a:lnTo>
                      <a:pt x="439" y="107"/>
                    </a:lnTo>
                    <a:lnTo>
                      <a:pt x="439" y="107"/>
                    </a:lnTo>
                    <a:lnTo>
                      <a:pt x="438" y="107"/>
                    </a:lnTo>
                    <a:lnTo>
                      <a:pt x="438" y="107"/>
                    </a:lnTo>
                    <a:lnTo>
                      <a:pt x="437" y="107"/>
                    </a:lnTo>
                    <a:lnTo>
                      <a:pt x="437" y="107"/>
                    </a:lnTo>
                    <a:lnTo>
                      <a:pt x="436" y="108"/>
                    </a:lnTo>
                    <a:lnTo>
                      <a:pt x="436" y="108"/>
                    </a:lnTo>
                    <a:lnTo>
                      <a:pt x="435" y="108"/>
                    </a:lnTo>
                    <a:lnTo>
                      <a:pt x="435" y="108"/>
                    </a:lnTo>
                    <a:lnTo>
                      <a:pt x="435" y="108"/>
                    </a:lnTo>
                    <a:lnTo>
                      <a:pt x="436" y="111"/>
                    </a:lnTo>
                    <a:close/>
                    <a:moveTo>
                      <a:pt x="484" y="105"/>
                    </a:moveTo>
                    <a:lnTo>
                      <a:pt x="485" y="105"/>
                    </a:lnTo>
                    <a:lnTo>
                      <a:pt x="485" y="105"/>
                    </a:lnTo>
                    <a:lnTo>
                      <a:pt x="486" y="105"/>
                    </a:lnTo>
                    <a:lnTo>
                      <a:pt x="486" y="105"/>
                    </a:lnTo>
                    <a:lnTo>
                      <a:pt x="487" y="105"/>
                    </a:lnTo>
                    <a:lnTo>
                      <a:pt x="487" y="105"/>
                    </a:lnTo>
                    <a:lnTo>
                      <a:pt x="488" y="105"/>
                    </a:lnTo>
                    <a:lnTo>
                      <a:pt x="488" y="105"/>
                    </a:lnTo>
                    <a:lnTo>
                      <a:pt x="488" y="105"/>
                    </a:lnTo>
                    <a:lnTo>
                      <a:pt x="489" y="105"/>
                    </a:lnTo>
                    <a:lnTo>
                      <a:pt x="489" y="104"/>
                    </a:lnTo>
                    <a:lnTo>
                      <a:pt x="490" y="104"/>
                    </a:lnTo>
                    <a:lnTo>
                      <a:pt x="490" y="104"/>
                    </a:lnTo>
                    <a:lnTo>
                      <a:pt x="491" y="104"/>
                    </a:lnTo>
                    <a:lnTo>
                      <a:pt x="491" y="104"/>
                    </a:lnTo>
                    <a:lnTo>
                      <a:pt x="492" y="104"/>
                    </a:lnTo>
                    <a:lnTo>
                      <a:pt x="492" y="104"/>
                    </a:lnTo>
                    <a:lnTo>
                      <a:pt x="493" y="104"/>
                    </a:lnTo>
                    <a:lnTo>
                      <a:pt x="493" y="104"/>
                    </a:lnTo>
                    <a:lnTo>
                      <a:pt x="494" y="104"/>
                    </a:lnTo>
                    <a:lnTo>
                      <a:pt x="494" y="104"/>
                    </a:lnTo>
                    <a:lnTo>
                      <a:pt x="495" y="104"/>
                    </a:lnTo>
                    <a:lnTo>
                      <a:pt x="495" y="104"/>
                    </a:lnTo>
                    <a:lnTo>
                      <a:pt x="496" y="104"/>
                    </a:lnTo>
                    <a:lnTo>
                      <a:pt x="496" y="104"/>
                    </a:lnTo>
                    <a:lnTo>
                      <a:pt x="497" y="104"/>
                    </a:lnTo>
                    <a:lnTo>
                      <a:pt x="497" y="104"/>
                    </a:lnTo>
                    <a:lnTo>
                      <a:pt x="498" y="104"/>
                    </a:lnTo>
                    <a:lnTo>
                      <a:pt x="498" y="103"/>
                    </a:lnTo>
                    <a:lnTo>
                      <a:pt x="499" y="103"/>
                    </a:lnTo>
                    <a:lnTo>
                      <a:pt x="499" y="103"/>
                    </a:lnTo>
                    <a:lnTo>
                      <a:pt x="499" y="103"/>
                    </a:lnTo>
                    <a:lnTo>
                      <a:pt x="500" y="103"/>
                    </a:lnTo>
                    <a:lnTo>
                      <a:pt x="500" y="103"/>
                    </a:lnTo>
                    <a:lnTo>
                      <a:pt x="501" y="103"/>
                    </a:lnTo>
                    <a:lnTo>
                      <a:pt x="501" y="103"/>
                    </a:lnTo>
                    <a:lnTo>
                      <a:pt x="502" y="103"/>
                    </a:lnTo>
                    <a:lnTo>
                      <a:pt x="502" y="103"/>
                    </a:lnTo>
                    <a:lnTo>
                      <a:pt x="503" y="103"/>
                    </a:lnTo>
                    <a:lnTo>
                      <a:pt x="503" y="103"/>
                    </a:lnTo>
                    <a:lnTo>
                      <a:pt x="504" y="103"/>
                    </a:lnTo>
                    <a:lnTo>
                      <a:pt x="504" y="103"/>
                    </a:lnTo>
                    <a:lnTo>
                      <a:pt x="505" y="103"/>
                    </a:lnTo>
                    <a:lnTo>
                      <a:pt x="505" y="103"/>
                    </a:lnTo>
                    <a:lnTo>
                      <a:pt x="506" y="103"/>
                    </a:lnTo>
                    <a:lnTo>
                      <a:pt x="506" y="103"/>
                    </a:lnTo>
                    <a:lnTo>
                      <a:pt x="507" y="102"/>
                    </a:lnTo>
                    <a:lnTo>
                      <a:pt x="507" y="102"/>
                    </a:lnTo>
                    <a:lnTo>
                      <a:pt x="508" y="102"/>
                    </a:lnTo>
                    <a:lnTo>
                      <a:pt x="508" y="102"/>
                    </a:lnTo>
                    <a:lnTo>
                      <a:pt x="507" y="99"/>
                    </a:lnTo>
                    <a:lnTo>
                      <a:pt x="506" y="99"/>
                    </a:lnTo>
                    <a:lnTo>
                      <a:pt x="506" y="99"/>
                    </a:lnTo>
                    <a:lnTo>
                      <a:pt x="505" y="99"/>
                    </a:lnTo>
                    <a:lnTo>
                      <a:pt x="505" y="99"/>
                    </a:lnTo>
                    <a:lnTo>
                      <a:pt x="504" y="99"/>
                    </a:lnTo>
                    <a:lnTo>
                      <a:pt x="504" y="99"/>
                    </a:lnTo>
                    <a:lnTo>
                      <a:pt x="503" y="99"/>
                    </a:lnTo>
                    <a:lnTo>
                      <a:pt x="503" y="100"/>
                    </a:lnTo>
                    <a:lnTo>
                      <a:pt x="502" y="100"/>
                    </a:lnTo>
                    <a:lnTo>
                      <a:pt x="502" y="100"/>
                    </a:lnTo>
                    <a:lnTo>
                      <a:pt x="501" y="100"/>
                    </a:lnTo>
                    <a:lnTo>
                      <a:pt x="501" y="100"/>
                    </a:lnTo>
                    <a:lnTo>
                      <a:pt x="500" y="100"/>
                    </a:lnTo>
                    <a:lnTo>
                      <a:pt x="500" y="100"/>
                    </a:lnTo>
                    <a:lnTo>
                      <a:pt x="499" y="100"/>
                    </a:lnTo>
                    <a:lnTo>
                      <a:pt x="499" y="100"/>
                    </a:lnTo>
                    <a:lnTo>
                      <a:pt x="499" y="100"/>
                    </a:lnTo>
                    <a:lnTo>
                      <a:pt x="498" y="100"/>
                    </a:lnTo>
                    <a:lnTo>
                      <a:pt x="498" y="100"/>
                    </a:lnTo>
                    <a:lnTo>
                      <a:pt x="497" y="100"/>
                    </a:lnTo>
                    <a:lnTo>
                      <a:pt x="497" y="100"/>
                    </a:lnTo>
                    <a:lnTo>
                      <a:pt x="496" y="100"/>
                    </a:lnTo>
                    <a:lnTo>
                      <a:pt x="496" y="100"/>
                    </a:lnTo>
                    <a:lnTo>
                      <a:pt x="495" y="100"/>
                    </a:lnTo>
                    <a:lnTo>
                      <a:pt x="495" y="100"/>
                    </a:lnTo>
                    <a:lnTo>
                      <a:pt x="494" y="101"/>
                    </a:lnTo>
                    <a:lnTo>
                      <a:pt x="494" y="101"/>
                    </a:lnTo>
                    <a:lnTo>
                      <a:pt x="493" y="101"/>
                    </a:lnTo>
                    <a:lnTo>
                      <a:pt x="493" y="101"/>
                    </a:lnTo>
                    <a:lnTo>
                      <a:pt x="492" y="101"/>
                    </a:lnTo>
                    <a:lnTo>
                      <a:pt x="492" y="101"/>
                    </a:lnTo>
                    <a:lnTo>
                      <a:pt x="491" y="101"/>
                    </a:lnTo>
                    <a:lnTo>
                      <a:pt x="491" y="101"/>
                    </a:lnTo>
                    <a:lnTo>
                      <a:pt x="490" y="101"/>
                    </a:lnTo>
                    <a:lnTo>
                      <a:pt x="490" y="101"/>
                    </a:lnTo>
                    <a:lnTo>
                      <a:pt x="489" y="101"/>
                    </a:lnTo>
                    <a:lnTo>
                      <a:pt x="489" y="101"/>
                    </a:lnTo>
                    <a:lnTo>
                      <a:pt x="488" y="101"/>
                    </a:lnTo>
                    <a:lnTo>
                      <a:pt x="488" y="101"/>
                    </a:lnTo>
                    <a:lnTo>
                      <a:pt x="488" y="101"/>
                    </a:lnTo>
                    <a:lnTo>
                      <a:pt x="487" y="101"/>
                    </a:lnTo>
                    <a:lnTo>
                      <a:pt x="487" y="101"/>
                    </a:lnTo>
                    <a:lnTo>
                      <a:pt x="486" y="101"/>
                    </a:lnTo>
                    <a:lnTo>
                      <a:pt x="486" y="102"/>
                    </a:lnTo>
                    <a:lnTo>
                      <a:pt x="485" y="102"/>
                    </a:lnTo>
                    <a:lnTo>
                      <a:pt x="485" y="102"/>
                    </a:lnTo>
                    <a:lnTo>
                      <a:pt x="484" y="102"/>
                    </a:lnTo>
                    <a:lnTo>
                      <a:pt x="484" y="102"/>
                    </a:lnTo>
                    <a:lnTo>
                      <a:pt x="483" y="102"/>
                    </a:lnTo>
                    <a:lnTo>
                      <a:pt x="483" y="102"/>
                    </a:lnTo>
                    <a:lnTo>
                      <a:pt x="484" y="105"/>
                    </a:lnTo>
                    <a:close/>
                    <a:moveTo>
                      <a:pt x="533" y="99"/>
                    </a:moveTo>
                    <a:lnTo>
                      <a:pt x="533" y="99"/>
                    </a:lnTo>
                    <a:lnTo>
                      <a:pt x="533" y="99"/>
                    </a:lnTo>
                    <a:lnTo>
                      <a:pt x="534" y="99"/>
                    </a:lnTo>
                    <a:lnTo>
                      <a:pt x="534" y="99"/>
                    </a:lnTo>
                    <a:lnTo>
                      <a:pt x="535" y="99"/>
                    </a:lnTo>
                    <a:lnTo>
                      <a:pt x="535" y="99"/>
                    </a:lnTo>
                    <a:lnTo>
                      <a:pt x="536" y="99"/>
                    </a:lnTo>
                    <a:lnTo>
                      <a:pt x="536" y="99"/>
                    </a:lnTo>
                    <a:lnTo>
                      <a:pt x="537" y="99"/>
                    </a:lnTo>
                    <a:lnTo>
                      <a:pt x="537" y="99"/>
                    </a:lnTo>
                    <a:lnTo>
                      <a:pt x="538" y="99"/>
                    </a:lnTo>
                    <a:lnTo>
                      <a:pt x="538" y="99"/>
                    </a:lnTo>
                    <a:lnTo>
                      <a:pt x="539" y="99"/>
                    </a:lnTo>
                    <a:lnTo>
                      <a:pt x="539" y="99"/>
                    </a:lnTo>
                    <a:lnTo>
                      <a:pt x="540" y="99"/>
                    </a:lnTo>
                    <a:lnTo>
                      <a:pt x="540" y="98"/>
                    </a:lnTo>
                    <a:lnTo>
                      <a:pt x="541" y="98"/>
                    </a:lnTo>
                    <a:lnTo>
                      <a:pt x="541" y="98"/>
                    </a:lnTo>
                    <a:lnTo>
                      <a:pt x="542" y="98"/>
                    </a:lnTo>
                    <a:lnTo>
                      <a:pt x="542" y="98"/>
                    </a:lnTo>
                    <a:lnTo>
                      <a:pt x="543" y="98"/>
                    </a:lnTo>
                    <a:lnTo>
                      <a:pt x="543" y="98"/>
                    </a:lnTo>
                    <a:lnTo>
                      <a:pt x="544" y="98"/>
                    </a:lnTo>
                    <a:lnTo>
                      <a:pt x="544" y="98"/>
                    </a:lnTo>
                    <a:lnTo>
                      <a:pt x="545" y="98"/>
                    </a:lnTo>
                    <a:lnTo>
                      <a:pt x="545" y="98"/>
                    </a:lnTo>
                    <a:lnTo>
                      <a:pt x="545" y="98"/>
                    </a:lnTo>
                    <a:lnTo>
                      <a:pt x="546" y="98"/>
                    </a:lnTo>
                    <a:lnTo>
                      <a:pt x="546" y="98"/>
                    </a:lnTo>
                    <a:lnTo>
                      <a:pt x="547" y="98"/>
                    </a:lnTo>
                    <a:lnTo>
                      <a:pt x="547" y="98"/>
                    </a:lnTo>
                    <a:lnTo>
                      <a:pt x="548" y="97"/>
                    </a:lnTo>
                    <a:lnTo>
                      <a:pt x="548" y="97"/>
                    </a:lnTo>
                    <a:lnTo>
                      <a:pt x="549" y="97"/>
                    </a:lnTo>
                    <a:lnTo>
                      <a:pt x="549" y="97"/>
                    </a:lnTo>
                    <a:lnTo>
                      <a:pt x="550" y="97"/>
                    </a:lnTo>
                    <a:lnTo>
                      <a:pt x="550" y="97"/>
                    </a:lnTo>
                    <a:lnTo>
                      <a:pt x="551" y="97"/>
                    </a:lnTo>
                    <a:lnTo>
                      <a:pt x="551" y="97"/>
                    </a:lnTo>
                    <a:lnTo>
                      <a:pt x="552" y="97"/>
                    </a:lnTo>
                    <a:lnTo>
                      <a:pt x="552" y="97"/>
                    </a:lnTo>
                    <a:lnTo>
                      <a:pt x="553" y="97"/>
                    </a:lnTo>
                    <a:lnTo>
                      <a:pt x="553" y="97"/>
                    </a:lnTo>
                    <a:lnTo>
                      <a:pt x="554" y="97"/>
                    </a:lnTo>
                    <a:lnTo>
                      <a:pt x="554" y="97"/>
                    </a:lnTo>
                    <a:lnTo>
                      <a:pt x="555" y="97"/>
                    </a:lnTo>
                    <a:lnTo>
                      <a:pt x="555" y="97"/>
                    </a:lnTo>
                    <a:lnTo>
                      <a:pt x="556" y="97"/>
                    </a:lnTo>
                    <a:lnTo>
                      <a:pt x="556" y="97"/>
                    </a:lnTo>
                    <a:lnTo>
                      <a:pt x="556" y="96"/>
                    </a:lnTo>
                    <a:lnTo>
                      <a:pt x="555" y="93"/>
                    </a:lnTo>
                    <a:lnTo>
                      <a:pt x="555" y="93"/>
                    </a:lnTo>
                    <a:lnTo>
                      <a:pt x="554" y="93"/>
                    </a:lnTo>
                    <a:lnTo>
                      <a:pt x="554" y="93"/>
                    </a:lnTo>
                    <a:lnTo>
                      <a:pt x="553" y="93"/>
                    </a:lnTo>
                    <a:lnTo>
                      <a:pt x="553" y="94"/>
                    </a:lnTo>
                    <a:lnTo>
                      <a:pt x="552" y="94"/>
                    </a:lnTo>
                    <a:lnTo>
                      <a:pt x="552" y="94"/>
                    </a:lnTo>
                    <a:lnTo>
                      <a:pt x="551" y="94"/>
                    </a:lnTo>
                    <a:lnTo>
                      <a:pt x="551" y="94"/>
                    </a:lnTo>
                    <a:lnTo>
                      <a:pt x="550" y="94"/>
                    </a:lnTo>
                    <a:lnTo>
                      <a:pt x="550" y="94"/>
                    </a:lnTo>
                    <a:lnTo>
                      <a:pt x="549" y="94"/>
                    </a:lnTo>
                    <a:lnTo>
                      <a:pt x="549" y="94"/>
                    </a:lnTo>
                    <a:lnTo>
                      <a:pt x="548" y="94"/>
                    </a:lnTo>
                    <a:lnTo>
                      <a:pt x="548" y="94"/>
                    </a:lnTo>
                    <a:lnTo>
                      <a:pt x="547" y="94"/>
                    </a:lnTo>
                    <a:lnTo>
                      <a:pt x="547" y="94"/>
                    </a:lnTo>
                    <a:lnTo>
                      <a:pt x="546" y="94"/>
                    </a:lnTo>
                    <a:lnTo>
                      <a:pt x="546" y="94"/>
                    </a:lnTo>
                    <a:lnTo>
                      <a:pt x="545" y="94"/>
                    </a:lnTo>
                    <a:lnTo>
                      <a:pt x="545" y="94"/>
                    </a:lnTo>
                    <a:lnTo>
                      <a:pt x="545" y="94"/>
                    </a:lnTo>
                    <a:lnTo>
                      <a:pt x="544" y="95"/>
                    </a:lnTo>
                    <a:lnTo>
                      <a:pt x="544" y="95"/>
                    </a:lnTo>
                    <a:lnTo>
                      <a:pt x="543" y="95"/>
                    </a:lnTo>
                    <a:lnTo>
                      <a:pt x="543" y="95"/>
                    </a:lnTo>
                    <a:lnTo>
                      <a:pt x="542" y="95"/>
                    </a:lnTo>
                    <a:lnTo>
                      <a:pt x="542" y="95"/>
                    </a:lnTo>
                    <a:lnTo>
                      <a:pt x="541" y="95"/>
                    </a:lnTo>
                    <a:lnTo>
                      <a:pt x="541" y="95"/>
                    </a:lnTo>
                    <a:lnTo>
                      <a:pt x="540" y="95"/>
                    </a:lnTo>
                    <a:lnTo>
                      <a:pt x="540" y="95"/>
                    </a:lnTo>
                    <a:lnTo>
                      <a:pt x="539" y="95"/>
                    </a:lnTo>
                    <a:lnTo>
                      <a:pt x="539" y="95"/>
                    </a:lnTo>
                    <a:lnTo>
                      <a:pt x="538" y="95"/>
                    </a:lnTo>
                    <a:lnTo>
                      <a:pt x="538" y="95"/>
                    </a:lnTo>
                    <a:lnTo>
                      <a:pt x="537" y="95"/>
                    </a:lnTo>
                    <a:lnTo>
                      <a:pt x="537" y="95"/>
                    </a:lnTo>
                    <a:lnTo>
                      <a:pt x="536" y="96"/>
                    </a:lnTo>
                    <a:lnTo>
                      <a:pt x="536" y="96"/>
                    </a:lnTo>
                    <a:lnTo>
                      <a:pt x="535" y="96"/>
                    </a:lnTo>
                    <a:lnTo>
                      <a:pt x="535" y="96"/>
                    </a:lnTo>
                    <a:lnTo>
                      <a:pt x="534" y="96"/>
                    </a:lnTo>
                    <a:lnTo>
                      <a:pt x="534" y="96"/>
                    </a:lnTo>
                    <a:lnTo>
                      <a:pt x="533" y="96"/>
                    </a:lnTo>
                    <a:lnTo>
                      <a:pt x="533" y="96"/>
                    </a:lnTo>
                    <a:lnTo>
                      <a:pt x="533" y="96"/>
                    </a:lnTo>
                    <a:lnTo>
                      <a:pt x="532" y="96"/>
                    </a:lnTo>
                    <a:lnTo>
                      <a:pt x="532" y="96"/>
                    </a:lnTo>
                    <a:lnTo>
                      <a:pt x="531" y="96"/>
                    </a:lnTo>
                    <a:lnTo>
                      <a:pt x="533" y="99"/>
                    </a:lnTo>
                    <a:close/>
                    <a:moveTo>
                      <a:pt x="581" y="94"/>
                    </a:moveTo>
                    <a:lnTo>
                      <a:pt x="581" y="94"/>
                    </a:lnTo>
                    <a:lnTo>
                      <a:pt x="581" y="93"/>
                    </a:lnTo>
                    <a:lnTo>
                      <a:pt x="582" y="93"/>
                    </a:lnTo>
                    <a:lnTo>
                      <a:pt x="582" y="93"/>
                    </a:lnTo>
                    <a:lnTo>
                      <a:pt x="583" y="93"/>
                    </a:lnTo>
                    <a:lnTo>
                      <a:pt x="583" y="93"/>
                    </a:lnTo>
                    <a:lnTo>
                      <a:pt x="584" y="93"/>
                    </a:lnTo>
                    <a:lnTo>
                      <a:pt x="584" y="93"/>
                    </a:lnTo>
                    <a:lnTo>
                      <a:pt x="585" y="93"/>
                    </a:lnTo>
                    <a:lnTo>
                      <a:pt x="585" y="93"/>
                    </a:lnTo>
                    <a:lnTo>
                      <a:pt x="586" y="93"/>
                    </a:lnTo>
                    <a:lnTo>
                      <a:pt x="586" y="93"/>
                    </a:lnTo>
                    <a:lnTo>
                      <a:pt x="587" y="93"/>
                    </a:lnTo>
                    <a:lnTo>
                      <a:pt x="587" y="93"/>
                    </a:lnTo>
                    <a:lnTo>
                      <a:pt x="588" y="93"/>
                    </a:lnTo>
                    <a:lnTo>
                      <a:pt x="588" y="93"/>
                    </a:lnTo>
                    <a:lnTo>
                      <a:pt x="589" y="93"/>
                    </a:lnTo>
                    <a:lnTo>
                      <a:pt x="589" y="93"/>
                    </a:lnTo>
                    <a:lnTo>
                      <a:pt x="590" y="93"/>
                    </a:lnTo>
                    <a:lnTo>
                      <a:pt x="590" y="92"/>
                    </a:lnTo>
                    <a:lnTo>
                      <a:pt x="590" y="92"/>
                    </a:lnTo>
                    <a:lnTo>
                      <a:pt x="591" y="92"/>
                    </a:lnTo>
                    <a:lnTo>
                      <a:pt x="591" y="92"/>
                    </a:lnTo>
                    <a:lnTo>
                      <a:pt x="592" y="92"/>
                    </a:lnTo>
                    <a:lnTo>
                      <a:pt x="592" y="92"/>
                    </a:lnTo>
                    <a:lnTo>
                      <a:pt x="593" y="92"/>
                    </a:lnTo>
                    <a:lnTo>
                      <a:pt x="593" y="92"/>
                    </a:lnTo>
                    <a:lnTo>
                      <a:pt x="594" y="92"/>
                    </a:lnTo>
                    <a:lnTo>
                      <a:pt x="594" y="92"/>
                    </a:lnTo>
                    <a:lnTo>
                      <a:pt x="595" y="92"/>
                    </a:lnTo>
                    <a:lnTo>
                      <a:pt x="595" y="92"/>
                    </a:lnTo>
                    <a:lnTo>
                      <a:pt x="596" y="92"/>
                    </a:lnTo>
                    <a:lnTo>
                      <a:pt x="596" y="92"/>
                    </a:lnTo>
                    <a:lnTo>
                      <a:pt x="597" y="92"/>
                    </a:lnTo>
                    <a:lnTo>
                      <a:pt x="597" y="92"/>
                    </a:lnTo>
                    <a:lnTo>
                      <a:pt x="598" y="91"/>
                    </a:lnTo>
                    <a:lnTo>
                      <a:pt x="598" y="91"/>
                    </a:lnTo>
                    <a:lnTo>
                      <a:pt x="599" y="91"/>
                    </a:lnTo>
                    <a:lnTo>
                      <a:pt x="599" y="91"/>
                    </a:lnTo>
                    <a:lnTo>
                      <a:pt x="600" y="91"/>
                    </a:lnTo>
                    <a:lnTo>
                      <a:pt x="600" y="91"/>
                    </a:lnTo>
                    <a:lnTo>
                      <a:pt x="601" y="91"/>
                    </a:lnTo>
                    <a:lnTo>
                      <a:pt x="601" y="91"/>
                    </a:lnTo>
                    <a:lnTo>
                      <a:pt x="602" y="91"/>
                    </a:lnTo>
                    <a:lnTo>
                      <a:pt x="602" y="91"/>
                    </a:lnTo>
                    <a:lnTo>
                      <a:pt x="602" y="91"/>
                    </a:lnTo>
                    <a:lnTo>
                      <a:pt x="603" y="91"/>
                    </a:lnTo>
                    <a:lnTo>
                      <a:pt x="603" y="91"/>
                    </a:lnTo>
                    <a:lnTo>
                      <a:pt x="604" y="91"/>
                    </a:lnTo>
                    <a:lnTo>
                      <a:pt x="604" y="91"/>
                    </a:lnTo>
                    <a:lnTo>
                      <a:pt x="605" y="91"/>
                    </a:lnTo>
                    <a:lnTo>
                      <a:pt x="603" y="87"/>
                    </a:lnTo>
                    <a:lnTo>
                      <a:pt x="603" y="87"/>
                    </a:lnTo>
                    <a:lnTo>
                      <a:pt x="603" y="88"/>
                    </a:lnTo>
                    <a:lnTo>
                      <a:pt x="602" y="88"/>
                    </a:lnTo>
                    <a:lnTo>
                      <a:pt x="602" y="88"/>
                    </a:lnTo>
                    <a:lnTo>
                      <a:pt x="601" y="88"/>
                    </a:lnTo>
                    <a:lnTo>
                      <a:pt x="601" y="88"/>
                    </a:lnTo>
                    <a:lnTo>
                      <a:pt x="600" y="88"/>
                    </a:lnTo>
                    <a:lnTo>
                      <a:pt x="600" y="88"/>
                    </a:lnTo>
                    <a:lnTo>
                      <a:pt x="599" y="88"/>
                    </a:lnTo>
                    <a:lnTo>
                      <a:pt x="599" y="88"/>
                    </a:lnTo>
                    <a:lnTo>
                      <a:pt x="598" y="88"/>
                    </a:lnTo>
                    <a:lnTo>
                      <a:pt x="598" y="88"/>
                    </a:lnTo>
                    <a:lnTo>
                      <a:pt x="597" y="88"/>
                    </a:lnTo>
                    <a:lnTo>
                      <a:pt x="597" y="88"/>
                    </a:lnTo>
                    <a:lnTo>
                      <a:pt x="596" y="88"/>
                    </a:lnTo>
                    <a:lnTo>
                      <a:pt x="596" y="88"/>
                    </a:lnTo>
                    <a:lnTo>
                      <a:pt x="595" y="88"/>
                    </a:lnTo>
                    <a:lnTo>
                      <a:pt x="595" y="88"/>
                    </a:lnTo>
                    <a:lnTo>
                      <a:pt x="594" y="88"/>
                    </a:lnTo>
                    <a:lnTo>
                      <a:pt x="594" y="89"/>
                    </a:lnTo>
                    <a:lnTo>
                      <a:pt x="593" y="89"/>
                    </a:lnTo>
                    <a:lnTo>
                      <a:pt x="593" y="89"/>
                    </a:lnTo>
                    <a:lnTo>
                      <a:pt x="593" y="89"/>
                    </a:lnTo>
                    <a:lnTo>
                      <a:pt x="592" y="89"/>
                    </a:lnTo>
                    <a:lnTo>
                      <a:pt x="592" y="89"/>
                    </a:lnTo>
                    <a:lnTo>
                      <a:pt x="591" y="89"/>
                    </a:lnTo>
                    <a:lnTo>
                      <a:pt x="590" y="89"/>
                    </a:lnTo>
                    <a:lnTo>
                      <a:pt x="590" y="89"/>
                    </a:lnTo>
                    <a:lnTo>
                      <a:pt x="590" y="89"/>
                    </a:lnTo>
                    <a:lnTo>
                      <a:pt x="589" y="89"/>
                    </a:lnTo>
                    <a:lnTo>
                      <a:pt x="589" y="89"/>
                    </a:lnTo>
                    <a:lnTo>
                      <a:pt x="588" y="89"/>
                    </a:lnTo>
                    <a:lnTo>
                      <a:pt x="588" y="89"/>
                    </a:lnTo>
                    <a:lnTo>
                      <a:pt x="587" y="89"/>
                    </a:lnTo>
                    <a:lnTo>
                      <a:pt x="587" y="89"/>
                    </a:lnTo>
                    <a:lnTo>
                      <a:pt x="586" y="90"/>
                    </a:lnTo>
                    <a:lnTo>
                      <a:pt x="586" y="90"/>
                    </a:lnTo>
                    <a:lnTo>
                      <a:pt x="585" y="90"/>
                    </a:lnTo>
                    <a:lnTo>
                      <a:pt x="585" y="90"/>
                    </a:lnTo>
                    <a:lnTo>
                      <a:pt x="584" y="90"/>
                    </a:lnTo>
                    <a:lnTo>
                      <a:pt x="584" y="90"/>
                    </a:lnTo>
                    <a:lnTo>
                      <a:pt x="583" y="90"/>
                    </a:lnTo>
                    <a:lnTo>
                      <a:pt x="583" y="90"/>
                    </a:lnTo>
                    <a:lnTo>
                      <a:pt x="582" y="90"/>
                    </a:lnTo>
                    <a:lnTo>
                      <a:pt x="582" y="90"/>
                    </a:lnTo>
                    <a:lnTo>
                      <a:pt x="581" y="90"/>
                    </a:lnTo>
                    <a:lnTo>
                      <a:pt x="581" y="90"/>
                    </a:lnTo>
                    <a:lnTo>
                      <a:pt x="581" y="90"/>
                    </a:lnTo>
                    <a:lnTo>
                      <a:pt x="580" y="90"/>
                    </a:lnTo>
                    <a:lnTo>
                      <a:pt x="580" y="90"/>
                    </a:lnTo>
                    <a:lnTo>
                      <a:pt x="579" y="90"/>
                    </a:lnTo>
                    <a:lnTo>
                      <a:pt x="581" y="94"/>
                    </a:lnTo>
                    <a:close/>
                    <a:moveTo>
                      <a:pt x="629" y="88"/>
                    </a:moveTo>
                    <a:lnTo>
                      <a:pt x="629" y="88"/>
                    </a:lnTo>
                    <a:lnTo>
                      <a:pt x="630" y="88"/>
                    </a:lnTo>
                    <a:lnTo>
                      <a:pt x="630" y="88"/>
                    </a:lnTo>
                    <a:lnTo>
                      <a:pt x="631" y="88"/>
                    </a:lnTo>
                    <a:lnTo>
                      <a:pt x="631" y="87"/>
                    </a:lnTo>
                    <a:lnTo>
                      <a:pt x="632" y="87"/>
                    </a:lnTo>
                    <a:lnTo>
                      <a:pt x="632" y="87"/>
                    </a:lnTo>
                    <a:lnTo>
                      <a:pt x="633" y="87"/>
                    </a:lnTo>
                    <a:lnTo>
                      <a:pt x="633" y="87"/>
                    </a:lnTo>
                    <a:lnTo>
                      <a:pt x="634" y="87"/>
                    </a:lnTo>
                    <a:lnTo>
                      <a:pt x="634" y="87"/>
                    </a:lnTo>
                    <a:lnTo>
                      <a:pt x="635" y="87"/>
                    </a:lnTo>
                    <a:lnTo>
                      <a:pt x="635" y="87"/>
                    </a:lnTo>
                    <a:lnTo>
                      <a:pt x="636" y="87"/>
                    </a:lnTo>
                    <a:lnTo>
                      <a:pt x="636" y="87"/>
                    </a:lnTo>
                    <a:lnTo>
                      <a:pt x="636" y="87"/>
                    </a:lnTo>
                    <a:lnTo>
                      <a:pt x="637" y="87"/>
                    </a:lnTo>
                    <a:lnTo>
                      <a:pt x="637" y="87"/>
                    </a:lnTo>
                    <a:lnTo>
                      <a:pt x="638" y="87"/>
                    </a:lnTo>
                    <a:lnTo>
                      <a:pt x="638" y="87"/>
                    </a:lnTo>
                    <a:lnTo>
                      <a:pt x="639" y="87"/>
                    </a:lnTo>
                    <a:lnTo>
                      <a:pt x="639" y="87"/>
                    </a:lnTo>
                    <a:lnTo>
                      <a:pt x="640" y="86"/>
                    </a:lnTo>
                    <a:lnTo>
                      <a:pt x="640" y="86"/>
                    </a:lnTo>
                    <a:lnTo>
                      <a:pt x="641" y="86"/>
                    </a:lnTo>
                    <a:lnTo>
                      <a:pt x="641" y="86"/>
                    </a:lnTo>
                    <a:lnTo>
                      <a:pt x="642" y="86"/>
                    </a:lnTo>
                    <a:lnTo>
                      <a:pt x="642" y="86"/>
                    </a:lnTo>
                    <a:lnTo>
                      <a:pt x="643" y="86"/>
                    </a:lnTo>
                    <a:lnTo>
                      <a:pt x="643" y="86"/>
                    </a:lnTo>
                    <a:lnTo>
                      <a:pt x="644" y="86"/>
                    </a:lnTo>
                    <a:lnTo>
                      <a:pt x="644" y="86"/>
                    </a:lnTo>
                    <a:lnTo>
                      <a:pt x="645" y="86"/>
                    </a:lnTo>
                    <a:lnTo>
                      <a:pt x="645" y="86"/>
                    </a:lnTo>
                    <a:lnTo>
                      <a:pt x="646" y="86"/>
                    </a:lnTo>
                    <a:lnTo>
                      <a:pt x="646" y="86"/>
                    </a:lnTo>
                    <a:lnTo>
                      <a:pt x="647" y="86"/>
                    </a:lnTo>
                    <a:lnTo>
                      <a:pt x="647" y="86"/>
                    </a:lnTo>
                    <a:lnTo>
                      <a:pt x="648" y="85"/>
                    </a:lnTo>
                    <a:lnTo>
                      <a:pt x="648" y="85"/>
                    </a:lnTo>
                    <a:lnTo>
                      <a:pt x="648" y="85"/>
                    </a:lnTo>
                    <a:lnTo>
                      <a:pt x="649" y="85"/>
                    </a:lnTo>
                    <a:lnTo>
                      <a:pt x="649" y="85"/>
                    </a:lnTo>
                    <a:lnTo>
                      <a:pt x="650" y="85"/>
                    </a:lnTo>
                    <a:lnTo>
                      <a:pt x="650" y="85"/>
                    </a:lnTo>
                    <a:lnTo>
                      <a:pt x="651" y="85"/>
                    </a:lnTo>
                    <a:lnTo>
                      <a:pt x="651" y="85"/>
                    </a:lnTo>
                    <a:lnTo>
                      <a:pt x="652" y="85"/>
                    </a:lnTo>
                    <a:lnTo>
                      <a:pt x="652" y="85"/>
                    </a:lnTo>
                    <a:lnTo>
                      <a:pt x="653" y="85"/>
                    </a:lnTo>
                    <a:lnTo>
                      <a:pt x="652" y="82"/>
                    </a:lnTo>
                    <a:lnTo>
                      <a:pt x="651" y="82"/>
                    </a:lnTo>
                    <a:lnTo>
                      <a:pt x="651" y="82"/>
                    </a:lnTo>
                    <a:lnTo>
                      <a:pt x="650" y="82"/>
                    </a:lnTo>
                    <a:lnTo>
                      <a:pt x="650" y="82"/>
                    </a:lnTo>
                    <a:lnTo>
                      <a:pt x="649" y="82"/>
                    </a:lnTo>
                    <a:lnTo>
                      <a:pt x="648" y="82"/>
                    </a:lnTo>
                    <a:lnTo>
                      <a:pt x="648" y="82"/>
                    </a:lnTo>
                    <a:lnTo>
                      <a:pt x="648" y="82"/>
                    </a:lnTo>
                    <a:lnTo>
                      <a:pt x="647" y="82"/>
                    </a:lnTo>
                    <a:lnTo>
                      <a:pt x="647" y="82"/>
                    </a:lnTo>
                    <a:lnTo>
                      <a:pt x="646" y="82"/>
                    </a:lnTo>
                    <a:lnTo>
                      <a:pt x="646" y="82"/>
                    </a:lnTo>
                    <a:lnTo>
                      <a:pt x="645" y="82"/>
                    </a:lnTo>
                    <a:lnTo>
                      <a:pt x="645" y="83"/>
                    </a:lnTo>
                    <a:lnTo>
                      <a:pt x="644" y="83"/>
                    </a:lnTo>
                    <a:lnTo>
                      <a:pt x="644" y="83"/>
                    </a:lnTo>
                    <a:lnTo>
                      <a:pt x="643" y="83"/>
                    </a:lnTo>
                    <a:lnTo>
                      <a:pt x="643" y="83"/>
                    </a:lnTo>
                    <a:lnTo>
                      <a:pt x="642" y="83"/>
                    </a:lnTo>
                    <a:lnTo>
                      <a:pt x="642" y="83"/>
                    </a:lnTo>
                    <a:lnTo>
                      <a:pt x="641" y="83"/>
                    </a:lnTo>
                    <a:lnTo>
                      <a:pt x="641" y="83"/>
                    </a:lnTo>
                    <a:lnTo>
                      <a:pt x="641" y="83"/>
                    </a:lnTo>
                    <a:lnTo>
                      <a:pt x="640" y="83"/>
                    </a:lnTo>
                    <a:lnTo>
                      <a:pt x="640" y="83"/>
                    </a:lnTo>
                    <a:lnTo>
                      <a:pt x="639" y="83"/>
                    </a:lnTo>
                    <a:lnTo>
                      <a:pt x="639" y="83"/>
                    </a:lnTo>
                    <a:lnTo>
                      <a:pt x="638" y="83"/>
                    </a:lnTo>
                    <a:lnTo>
                      <a:pt x="638" y="83"/>
                    </a:lnTo>
                    <a:lnTo>
                      <a:pt x="637" y="83"/>
                    </a:lnTo>
                    <a:lnTo>
                      <a:pt x="637" y="83"/>
                    </a:lnTo>
                    <a:lnTo>
                      <a:pt x="636" y="84"/>
                    </a:lnTo>
                    <a:lnTo>
                      <a:pt x="636" y="84"/>
                    </a:lnTo>
                    <a:lnTo>
                      <a:pt x="635" y="84"/>
                    </a:lnTo>
                    <a:lnTo>
                      <a:pt x="635" y="84"/>
                    </a:lnTo>
                    <a:lnTo>
                      <a:pt x="634" y="84"/>
                    </a:lnTo>
                    <a:lnTo>
                      <a:pt x="634" y="84"/>
                    </a:lnTo>
                    <a:lnTo>
                      <a:pt x="633" y="84"/>
                    </a:lnTo>
                    <a:lnTo>
                      <a:pt x="633" y="84"/>
                    </a:lnTo>
                    <a:lnTo>
                      <a:pt x="632" y="84"/>
                    </a:lnTo>
                    <a:lnTo>
                      <a:pt x="632" y="84"/>
                    </a:lnTo>
                    <a:lnTo>
                      <a:pt x="631" y="84"/>
                    </a:lnTo>
                    <a:lnTo>
                      <a:pt x="631" y="84"/>
                    </a:lnTo>
                    <a:lnTo>
                      <a:pt x="630" y="84"/>
                    </a:lnTo>
                    <a:lnTo>
                      <a:pt x="630" y="84"/>
                    </a:lnTo>
                    <a:lnTo>
                      <a:pt x="629" y="84"/>
                    </a:lnTo>
                    <a:lnTo>
                      <a:pt x="629" y="84"/>
                    </a:lnTo>
                    <a:lnTo>
                      <a:pt x="628" y="84"/>
                    </a:lnTo>
                    <a:lnTo>
                      <a:pt x="628" y="84"/>
                    </a:lnTo>
                    <a:lnTo>
                      <a:pt x="628" y="85"/>
                    </a:lnTo>
                    <a:lnTo>
                      <a:pt x="629" y="88"/>
                    </a:lnTo>
                    <a:close/>
                    <a:moveTo>
                      <a:pt x="677" y="82"/>
                    </a:moveTo>
                    <a:lnTo>
                      <a:pt x="678" y="82"/>
                    </a:lnTo>
                    <a:lnTo>
                      <a:pt x="678" y="82"/>
                    </a:lnTo>
                    <a:lnTo>
                      <a:pt x="679" y="82"/>
                    </a:lnTo>
                    <a:lnTo>
                      <a:pt x="679" y="82"/>
                    </a:lnTo>
                    <a:lnTo>
                      <a:pt x="680" y="82"/>
                    </a:lnTo>
                    <a:lnTo>
                      <a:pt x="680" y="82"/>
                    </a:lnTo>
                    <a:lnTo>
                      <a:pt x="681" y="82"/>
                    </a:lnTo>
                    <a:lnTo>
                      <a:pt x="681" y="81"/>
                    </a:lnTo>
                    <a:lnTo>
                      <a:pt x="681" y="81"/>
                    </a:lnTo>
                    <a:lnTo>
                      <a:pt x="682" y="81"/>
                    </a:lnTo>
                    <a:lnTo>
                      <a:pt x="683" y="81"/>
                    </a:lnTo>
                    <a:lnTo>
                      <a:pt x="683" y="81"/>
                    </a:lnTo>
                    <a:lnTo>
                      <a:pt x="683" y="81"/>
                    </a:lnTo>
                    <a:lnTo>
                      <a:pt x="684" y="81"/>
                    </a:lnTo>
                    <a:lnTo>
                      <a:pt x="684" y="81"/>
                    </a:lnTo>
                    <a:lnTo>
                      <a:pt x="685" y="81"/>
                    </a:lnTo>
                    <a:lnTo>
                      <a:pt x="685" y="81"/>
                    </a:lnTo>
                    <a:lnTo>
                      <a:pt x="686" y="81"/>
                    </a:lnTo>
                    <a:lnTo>
                      <a:pt x="686" y="81"/>
                    </a:lnTo>
                    <a:lnTo>
                      <a:pt x="687" y="81"/>
                    </a:lnTo>
                    <a:lnTo>
                      <a:pt x="687" y="81"/>
                    </a:lnTo>
                    <a:lnTo>
                      <a:pt x="688" y="81"/>
                    </a:lnTo>
                    <a:lnTo>
                      <a:pt x="688" y="81"/>
                    </a:lnTo>
                    <a:lnTo>
                      <a:pt x="689" y="81"/>
                    </a:lnTo>
                    <a:lnTo>
                      <a:pt x="689" y="81"/>
                    </a:lnTo>
                    <a:lnTo>
                      <a:pt x="690" y="80"/>
                    </a:lnTo>
                    <a:lnTo>
                      <a:pt x="690" y="80"/>
                    </a:lnTo>
                    <a:lnTo>
                      <a:pt x="691" y="80"/>
                    </a:lnTo>
                    <a:lnTo>
                      <a:pt x="691" y="80"/>
                    </a:lnTo>
                    <a:lnTo>
                      <a:pt x="692" y="80"/>
                    </a:lnTo>
                    <a:lnTo>
                      <a:pt x="692" y="80"/>
                    </a:lnTo>
                    <a:lnTo>
                      <a:pt x="692" y="80"/>
                    </a:lnTo>
                    <a:lnTo>
                      <a:pt x="693" y="80"/>
                    </a:lnTo>
                    <a:lnTo>
                      <a:pt x="693" y="80"/>
                    </a:lnTo>
                    <a:lnTo>
                      <a:pt x="694" y="80"/>
                    </a:lnTo>
                    <a:lnTo>
                      <a:pt x="695" y="80"/>
                    </a:lnTo>
                    <a:lnTo>
                      <a:pt x="695" y="80"/>
                    </a:lnTo>
                    <a:lnTo>
                      <a:pt x="695" y="80"/>
                    </a:lnTo>
                    <a:lnTo>
                      <a:pt x="696" y="80"/>
                    </a:lnTo>
                    <a:lnTo>
                      <a:pt x="696" y="80"/>
                    </a:lnTo>
                    <a:lnTo>
                      <a:pt x="697" y="80"/>
                    </a:lnTo>
                    <a:lnTo>
                      <a:pt x="697" y="80"/>
                    </a:lnTo>
                    <a:lnTo>
                      <a:pt x="698" y="80"/>
                    </a:lnTo>
                    <a:lnTo>
                      <a:pt x="698" y="79"/>
                    </a:lnTo>
                    <a:lnTo>
                      <a:pt x="699" y="79"/>
                    </a:lnTo>
                    <a:lnTo>
                      <a:pt x="699" y="79"/>
                    </a:lnTo>
                    <a:lnTo>
                      <a:pt x="700" y="79"/>
                    </a:lnTo>
                    <a:lnTo>
                      <a:pt x="700" y="79"/>
                    </a:lnTo>
                    <a:lnTo>
                      <a:pt x="701" y="79"/>
                    </a:lnTo>
                    <a:lnTo>
                      <a:pt x="701" y="79"/>
                    </a:lnTo>
                    <a:lnTo>
                      <a:pt x="700" y="76"/>
                    </a:lnTo>
                    <a:lnTo>
                      <a:pt x="699" y="76"/>
                    </a:lnTo>
                    <a:lnTo>
                      <a:pt x="699" y="76"/>
                    </a:lnTo>
                    <a:lnTo>
                      <a:pt x="698" y="76"/>
                    </a:lnTo>
                    <a:lnTo>
                      <a:pt x="698" y="76"/>
                    </a:lnTo>
                    <a:lnTo>
                      <a:pt x="698" y="76"/>
                    </a:lnTo>
                    <a:lnTo>
                      <a:pt x="697" y="76"/>
                    </a:lnTo>
                    <a:lnTo>
                      <a:pt x="697" y="76"/>
                    </a:lnTo>
                    <a:lnTo>
                      <a:pt x="696" y="76"/>
                    </a:lnTo>
                    <a:lnTo>
                      <a:pt x="695" y="76"/>
                    </a:lnTo>
                    <a:lnTo>
                      <a:pt x="695" y="76"/>
                    </a:lnTo>
                    <a:lnTo>
                      <a:pt x="695" y="77"/>
                    </a:lnTo>
                    <a:lnTo>
                      <a:pt x="694" y="77"/>
                    </a:lnTo>
                    <a:lnTo>
                      <a:pt x="694" y="77"/>
                    </a:lnTo>
                    <a:lnTo>
                      <a:pt x="693" y="77"/>
                    </a:lnTo>
                    <a:lnTo>
                      <a:pt x="692" y="77"/>
                    </a:lnTo>
                    <a:lnTo>
                      <a:pt x="692" y="77"/>
                    </a:lnTo>
                    <a:lnTo>
                      <a:pt x="692" y="77"/>
                    </a:lnTo>
                    <a:lnTo>
                      <a:pt x="691" y="77"/>
                    </a:lnTo>
                    <a:lnTo>
                      <a:pt x="691" y="77"/>
                    </a:lnTo>
                    <a:lnTo>
                      <a:pt x="690" y="77"/>
                    </a:lnTo>
                    <a:lnTo>
                      <a:pt x="690" y="77"/>
                    </a:lnTo>
                    <a:lnTo>
                      <a:pt x="689" y="77"/>
                    </a:lnTo>
                    <a:lnTo>
                      <a:pt x="689" y="77"/>
                    </a:lnTo>
                    <a:lnTo>
                      <a:pt x="688" y="77"/>
                    </a:lnTo>
                    <a:lnTo>
                      <a:pt x="688" y="77"/>
                    </a:lnTo>
                    <a:lnTo>
                      <a:pt x="687" y="77"/>
                    </a:lnTo>
                    <a:lnTo>
                      <a:pt x="687" y="77"/>
                    </a:lnTo>
                    <a:lnTo>
                      <a:pt x="686" y="77"/>
                    </a:lnTo>
                    <a:lnTo>
                      <a:pt x="686" y="78"/>
                    </a:lnTo>
                    <a:lnTo>
                      <a:pt x="686" y="78"/>
                    </a:lnTo>
                    <a:lnTo>
                      <a:pt x="685" y="78"/>
                    </a:lnTo>
                    <a:lnTo>
                      <a:pt x="685" y="78"/>
                    </a:lnTo>
                    <a:lnTo>
                      <a:pt x="684" y="78"/>
                    </a:lnTo>
                    <a:lnTo>
                      <a:pt x="683" y="78"/>
                    </a:lnTo>
                    <a:lnTo>
                      <a:pt x="683" y="78"/>
                    </a:lnTo>
                    <a:lnTo>
                      <a:pt x="683" y="78"/>
                    </a:lnTo>
                    <a:lnTo>
                      <a:pt x="682" y="78"/>
                    </a:lnTo>
                    <a:lnTo>
                      <a:pt x="682" y="78"/>
                    </a:lnTo>
                    <a:lnTo>
                      <a:pt x="681" y="78"/>
                    </a:lnTo>
                    <a:lnTo>
                      <a:pt x="681" y="78"/>
                    </a:lnTo>
                    <a:lnTo>
                      <a:pt x="680" y="78"/>
                    </a:lnTo>
                    <a:lnTo>
                      <a:pt x="680" y="78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678" y="78"/>
                    </a:lnTo>
                    <a:lnTo>
                      <a:pt x="678" y="78"/>
                    </a:lnTo>
                    <a:lnTo>
                      <a:pt x="677" y="79"/>
                    </a:lnTo>
                    <a:lnTo>
                      <a:pt x="677" y="79"/>
                    </a:lnTo>
                    <a:lnTo>
                      <a:pt x="676" y="79"/>
                    </a:lnTo>
                    <a:lnTo>
                      <a:pt x="676" y="79"/>
                    </a:lnTo>
                    <a:lnTo>
                      <a:pt x="677" y="82"/>
                    </a:lnTo>
                    <a:close/>
                    <a:moveTo>
                      <a:pt x="725" y="76"/>
                    </a:moveTo>
                    <a:lnTo>
                      <a:pt x="726" y="76"/>
                    </a:lnTo>
                    <a:lnTo>
                      <a:pt x="726" y="76"/>
                    </a:lnTo>
                    <a:lnTo>
                      <a:pt x="727" y="76"/>
                    </a:lnTo>
                    <a:lnTo>
                      <a:pt x="727" y="76"/>
                    </a:lnTo>
                    <a:lnTo>
                      <a:pt x="727" y="76"/>
                    </a:lnTo>
                    <a:lnTo>
                      <a:pt x="728" y="76"/>
                    </a:lnTo>
                    <a:lnTo>
                      <a:pt x="728" y="76"/>
                    </a:lnTo>
                    <a:lnTo>
                      <a:pt x="729" y="76"/>
                    </a:lnTo>
                    <a:lnTo>
                      <a:pt x="730" y="76"/>
                    </a:lnTo>
                    <a:lnTo>
                      <a:pt x="730" y="76"/>
                    </a:lnTo>
                    <a:lnTo>
                      <a:pt x="730" y="76"/>
                    </a:lnTo>
                    <a:lnTo>
                      <a:pt x="731" y="75"/>
                    </a:lnTo>
                    <a:lnTo>
                      <a:pt x="731" y="75"/>
                    </a:lnTo>
                    <a:lnTo>
                      <a:pt x="732" y="75"/>
                    </a:lnTo>
                    <a:lnTo>
                      <a:pt x="732" y="75"/>
                    </a:lnTo>
                    <a:lnTo>
                      <a:pt x="733" y="75"/>
                    </a:lnTo>
                    <a:lnTo>
                      <a:pt x="733" y="75"/>
                    </a:lnTo>
                    <a:lnTo>
                      <a:pt x="734" y="75"/>
                    </a:lnTo>
                    <a:lnTo>
                      <a:pt x="734" y="75"/>
                    </a:lnTo>
                    <a:lnTo>
                      <a:pt x="735" y="75"/>
                    </a:lnTo>
                    <a:lnTo>
                      <a:pt x="735" y="75"/>
                    </a:lnTo>
                    <a:lnTo>
                      <a:pt x="736" y="75"/>
                    </a:lnTo>
                    <a:lnTo>
                      <a:pt x="736" y="75"/>
                    </a:lnTo>
                    <a:lnTo>
                      <a:pt x="737" y="75"/>
                    </a:lnTo>
                    <a:lnTo>
                      <a:pt x="737" y="75"/>
                    </a:lnTo>
                    <a:lnTo>
                      <a:pt x="738" y="75"/>
                    </a:lnTo>
                    <a:lnTo>
                      <a:pt x="738" y="75"/>
                    </a:lnTo>
                    <a:lnTo>
                      <a:pt x="738" y="75"/>
                    </a:lnTo>
                    <a:lnTo>
                      <a:pt x="739" y="75"/>
                    </a:lnTo>
                    <a:lnTo>
                      <a:pt x="739" y="74"/>
                    </a:lnTo>
                    <a:lnTo>
                      <a:pt x="740" y="74"/>
                    </a:lnTo>
                    <a:lnTo>
                      <a:pt x="740" y="74"/>
                    </a:lnTo>
                    <a:lnTo>
                      <a:pt x="741" y="74"/>
                    </a:lnTo>
                    <a:lnTo>
                      <a:pt x="741" y="74"/>
                    </a:lnTo>
                    <a:lnTo>
                      <a:pt x="742" y="74"/>
                    </a:lnTo>
                    <a:lnTo>
                      <a:pt x="742" y="74"/>
                    </a:lnTo>
                    <a:lnTo>
                      <a:pt x="743" y="74"/>
                    </a:lnTo>
                    <a:lnTo>
                      <a:pt x="743" y="74"/>
                    </a:lnTo>
                    <a:lnTo>
                      <a:pt x="744" y="74"/>
                    </a:lnTo>
                    <a:lnTo>
                      <a:pt x="744" y="74"/>
                    </a:lnTo>
                    <a:lnTo>
                      <a:pt x="745" y="74"/>
                    </a:lnTo>
                    <a:lnTo>
                      <a:pt x="745" y="74"/>
                    </a:lnTo>
                    <a:lnTo>
                      <a:pt x="746" y="74"/>
                    </a:lnTo>
                    <a:lnTo>
                      <a:pt x="746" y="74"/>
                    </a:lnTo>
                    <a:lnTo>
                      <a:pt x="747" y="74"/>
                    </a:lnTo>
                    <a:lnTo>
                      <a:pt x="747" y="74"/>
                    </a:lnTo>
                    <a:lnTo>
                      <a:pt x="748" y="74"/>
                    </a:lnTo>
                    <a:lnTo>
                      <a:pt x="748" y="73"/>
                    </a:lnTo>
                    <a:lnTo>
                      <a:pt x="749" y="73"/>
                    </a:lnTo>
                    <a:lnTo>
                      <a:pt x="749" y="73"/>
                    </a:lnTo>
                    <a:lnTo>
                      <a:pt x="749" y="73"/>
                    </a:lnTo>
                    <a:lnTo>
                      <a:pt x="748" y="70"/>
                    </a:lnTo>
                    <a:lnTo>
                      <a:pt x="748" y="70"/>
                    </a:lnTo>
                    <a:lnTo>
                      <a:pt x="747" y="70"/>
                    </a:lnTo>
                    <a:lnTo>
                      <a:pt x="747" y="70"/>
                    </a:lnTo>
                    <a:lnTo>
                      <a:pt x="746" y="70"/>
                    </a:lnTo>
                    <a:lnTo>
                      <a:pt x="746" y="70"/>
                    </a:lnTo>
                    <a:lnTo>
                      <a:pt x="745" y="70"/>
                    </a:lnTo>
                    <a:lnTo>
                      <a:pt x="745" y="70"/>
                    </a:lnTo>
                    <a:lnTo>
                      <a:pt x="744" y="71"/>
                    </a:lnTo>
                    <a:lnTo>
                      <a:pt x="744" y="71"/>
                    </a:lnTo>
                    <a:lnTo>
                      <a:pt x="744" y="71"/>
                    </a:lnTo>
                    <a:lnTo>
                      <a:pt x="743" y="71"/>
                    </a:lnTo>
                    <a:lnTo>
                      <a:pt x="743" y="71"/>
                    </a:lnTo>
                    <a:lnTo>
                      <a:pt x="742" y="71"/>
                    </a:lnTo>
                    <a:lnTo>
                      <a:pt x="742" y="71"/>
                    </a:lnTo>
                    <a:lnTo>
                      <a:pt x="741" y="71"/>
                    </a:lnTo>
                    <a:lnTo>
                      <a:pt x="741" y="71"/>
                    </a:lnTo>
                    <a:lnTo>
                      <a:pt x="740" y="71"/>
                    </a:lnTo>
                    <a:lnTo>
                      <a:pt x="740" y="71"/>
                    </a:lnTo>
                    <a:lnTo>
                      <a:pt x="739" y="71"/>
                    </a:lnTo>
                    <a:lnTo>
                      <a:pt x="739" y="71"/>
                    </a:lnTo>
                    <a:lnTo>
                      <a:pt x="738" y="71"/>
                    </a:lnTo>
                    <a:lnTo>
                      <a:pt x="738" y="71"/>
                    </a:lnTo>
                    <a:lnTo>
                      <a:pt x="737" y="71"/>
                    </a:lnTo>
                    <a:lnTo>
                      <a:pt x="737" y="71"/>
                    </a:lnTo>
                    <a:lnTo>
                      <a:pt x="736" y="71"/>
                    </a:lnTo>
                    <a:lnTo>
                      <a:pt x="736" y="72"/>
                    </a:lnTo>
                    <a:lnTo>
                      <a:pt x="735" y="72"/>
                    </a:lnTo>
                    <a:lnTo>
                      <a:pt x="735" y="72"/>
                    </a:lnTo>
                    <a:lnTo>
                      <a:pt x="734" y="72"/>
                    </a:lnTo>
                    <a:lnTo>
                      <a:pt x="734" y="72"/>
                    </a:lnTo>
                    <a:lnTo>
                      <a:pt x="733" y="72"/>
                    </a:lnTo>
                    <a:lnTo>
                      <a:pt x="733" y="72"/>
                    </a:lnTo>
                    <a:lnTo>
                      <a:pt x="732" y="72"/>
                    </a:lnTo>
                    <a:lnTo>
                      <a:pt x="732" y="72"/>
                    </a:lnTo>
                    <a:lnTo>
                      <a:pt x="732" y="72"/>
                    </a:lnTo>
                    <a:lnTo>
                      <a:pt x="731" y="72"/>
                    </a:lnTo>
                    <a:lnTo>
                      <a:pt x="730" y="72"/>
                    </a:lnTo>
                    <a:lnTo>
                      <a:pt x="730" y="72"/>
                    </a:lnTo>
                    <a:lnTo>
                      <a:pt x="730" y="72"/>
                    </a:lnTo>
                    <a:lnTo>
                      <a:pt x="729" y="72"/>
                    </a:lnTo>
                    <a:lnTo>
                      <a:pt x="729" y="72"/>
                    </a:lnTo>
                    <a:lnTo>
                      <a:pt x="728" y="72"/>
                    </a:lnTo>
                    <a:lnTo>
                      <a:pt x="728" y="72"/>
                    </a:lnTo>
                    <a:lnTo>
                      <a:pt x="727" y="73"/>
                    </a:lnTo>
                    <a:lnTo>
                      <a:pt x="727" y="73"/>
                    </a:lnTo>
                    <a:lnTo>
                      <a:pt x="726" y="73"/>
                    </a:lnTo>
                    <a:lnTo>
                      <a:pt x="726" y="73"/>
                    </a:lnTo>
                    <a:lnTo>
                      <a:pt x="725" y="73"/>
                    </a:lnTo>
                    <a:lnTo>
                      <a:pt x="725" y="73"/>
                    </a:lnTo>
                    <a:lnTo>
                      <a:pt x="724" y="73"/>
                    </a:lnTo>
                    <a:lnTo>
                      <a:pt x="724" y="73"/>
                    </a:lnTo>
                    <a:lnTo>
                      <a:pt x="725" y="76"/>
                    </a:lnTo>
                    <a:close/>
                    <a:moveTo>
                      <a:pt x="774" y="70"/>
                    </a:moveTo>
                    <a:lnTo>
                      <a:pt x="774" y="70"/>
                    </a:lnTo>
                    <a:lnTo>
                      <a:pt x="774" y="70"/>
                    </a:lnTo>
                    <a:lnTo>
                      <a:pt x="775" y="70"/>
                    </a:lnTo>
                    <a:lnTo>
                      <a:pt x="775" y="70"/>
                    </a:lnTo>
                    <a:lnTo>
                      <a:pt x="776" y="70"/>
                    </a:lnTo>
                    <a:lnTo>
                      <a:pt x="776" y="70"/>
                    </a:lnTo>
                    <a:lnTo>
                      <a:pt x="777" y="70"/>
                    </a:lnTo>
                    <a:lnTo>
                      <a:pt x="777" y="70"/>
                    </a:lnTo>
                    <a:lnTo>
                      <a:pt x="778" y="70"/>
                    </a:lnTo>
                    <a:lnTo>
                      <a:pt x="778" y="70"/>
                    </a:lnTo>
                    <a:lnTo>
                      <a:pt x="779" y="70"/>
                    </a:lnTo>
                    <a:lnTo>
                      <a:pt x="779" y="70"/>
                    </a:lnTo>
                    <a:lnTo>
                      <a:pt x="780" y="70"/>
                    </a:lnTo>
                    <a:lnTo>
                      <a:pt x="780" y="70"/>
                    </a:lnTo>
                    <a:lnTo>
                      <a:pt x="781" y="69"/>
                    </a:lnTo>
                    <a:lnTo>
                      <a:pt x="781" y="69"/>
                    </a:lnTo>
                    <a:lnTo>
                      <a:pt x="782" y="69"/>
                    </a:lnTo>
                    <a:lnTo>
                      <a:pt x="782" y="69"/>
                    </a:lnTo>
                    <a:lnTo>
                      <a:pt x="783" y="69"/>
                    </a:lnTo>
                    <a:lnTo>
                      <a:pt x="783" y="69"/>
                    </a:lnTo>
                    <a:lnTo>
                      <a:pt x="784" y="69"/>
                    </a:lnTo>
                    <a:lnTo>
                      <a:pt x="784" y="69"/>
                    </a:lnTo>
                    <a:lnTo>
                      <a:pt x="785" y="69"/>
                    </a:lnTo>
                    <a:lnTo>
                      <a:pt x="785" y="69"/>
                    </a:lnTo>
                    <a:lnTo>
                      <a:pt x="785" y="69"/>
                    </a:lnTo>
                    <a:lnTo>
                      <a:pt x="786" y="69"/>
                    </a:lnTo>
                    <a:lnTo>
                      <a:pt x="786" y="69"/>
                    </a:lnTo>
                    <a:lnTo>
                      <a:pt x="787" y="69"/>
                    </a:lnTo>
                    <a:lnTo>
                      <a:pt x="788" y="69"/>
                    </a:lnTo>
                    <a:lnTo>
                      <a:pt x="788" y="69"/>
                    </a:lnTo>
                    <a:lnTo>
                      <a:pt x="788" y="69"/>
                    </a:lnTo>
                    <a:lnTo>
                      <a:pt x="789" y="69"/>
                    </a:lnTo>
                    <a:lnTo>
                      <a:pt x="789" y="68"/>
                    </a:lnTo>
                    <a:lnTo>
                      <a:pt x="790" y="68"/>
                    </a:lnTo>
                    <a:lnTo>
                      <a:pt x="790" y="68"/>
                    </a:lnTo>
                    <a:lnTo>
                      <a:pt x="791" y="68"/>
                    </a:lnTo>
                    <a:lnTo>
                      <a:pt x="791" y="68"/>
                    </a:lnTo>
                    <a:lnTo>
                      <a:pt x="792" y="68"/>
                    </a:lnTo>
                    <a:lnTo>
                      <a:pt x="792" y="68"/>
                    </a:lnTo>
                    <a:lnTo>
                      <a:pt x="793" y="68"/>
                    </a:lnTo>
                    <a:lnTo>
                      <a:pt x="793" y="68"/>
                    </a:lnTo>
                    <a:lnTo>
                      <a:pt x="794" y="68"/>
                    </a:lnTo>
                    <a:lnTo>
                      <a:pt x="794" y="68"/>
                    </a:lnTo>
                    <a:lnTo>
                      <a:pt x="795" y="68"/>
                    </a:lnTo>
                    <a:lnTo>
                      <a:pt x="795" y="68"/>
                    </a:lnTo>
                    <a:lnTo>
                      <a:pt x="796" y="68"/>
                    </a:lnTo>
                    <a:lnTo>
                      <a:pt x="796" y="68"/>
                    </a:lnTo>
                    <a:lnTo>
                      <a:pt x="796" y="68"/>
                    </a:lnTo>
                    <a:lnTo>
                      <a:pt x="797" y="68"/>
                    </a:lnTo>
                    <a:lnTo>
                      <a:pt x="797" y="68"/>
                    </a:lnTo>
                    <a:lnTo>
                      <a:pt x="796" y="64"/>
                    </a:lnTo>
                    <a:lnTo>
                      <a:pt x="796" y="64"/>
                    </a:lnTo>
                    <a:lnTo>
                      <a:pt x="795" y="64"/>
                    </a:lnTo>
                    <a:lnTo>
                      <a:pt x="795" y="64"/>
                    </a:lnTo>
                    <a:lnTo>
                      <a:pt x="794" y="65"/>
                    </a:lnTo>
                    <a:lnTo>
                      <a:pt x="794" y="65"/>
                    </a:lnTo>
                    <a:lnTo>
                      <a:pt x="793" y="65"/>
                    </a:lnTo>
                    <a:lnTo>
                      <a:pt x="793" y="65"/>
                    </a:lnTo>
                    <a:lnTo>
                      <a:pt x="792" y="65"/>
                    </a:lnTo>
                    <a:lnTo>
                      <a:pt x="792" y="65"/>
                    </a:lnTo>
                    <a:lnTo>
                      <a:pt x="791" y="65"/>
                    </a:lnTo>
                    <a:lnTo>
                      <a:pt x="791" y="65"/>
                    </a:lnTo>
                    <a:lnTo>
                      <a:pt x="790" y="65"/>
                    </a:lnTo>
                    <a:lnTo>
                      <a:pt x="790" y="65"/>
                    </a:lnTo>
                    <a:lnTo>
                      <a:pt x="789" y="65"/>
                    </a:lnTo>
                    <a:lnTo>
                      <a:pt x="789" y="65"/>
                    </a:lnTo>
                    <a:lnTo>
                      <a:pt x="788" y="65"/>
                    </a:lnTo>
                    <a:lnTo>
                      <a:pt x="788" y="65"/>
                    </a:lnTo>
                    <a:lnTo>
                      <a:pt x="788" y="65"/>
                    </a:lnTo>
                    <a:lnTo>
                      <a:pt x="787" y="65"/>
                    </a:lnTo>
                    <a:lnTo>
                      <a:pt x="787" y="65"/>
                    </a:lnTo>
                    <a:lnTo>
                      <a:pt x="786" y="65"/>
                    </a:lnTo>
                    <a:lnTo>
                      <a:pt x="786" y="66"/>
                    </a:lnTo>
                    <a:lnTo>
                      <a:pt x="785" y="66"/>
                    </a:lnTo>
                    <a:lnTo>
                      <a:pt x="785" y="66"/>
                    </a:lnTo>
                    <a:lnTo>
                      <a:pt x="784" y="66"/>
                    </a:lnTo>
                    <a:lnTo>
                      <a:pt x="784" y="66"/>
                    </a:lnTo>
                    <a:lnTo>
                      <a:pt x="783" y="66"/>
                    </a:lnTo>
                    <a:lnTo>
                      <a:pt x="783" y="66"/>
                    </a:lnTo>
                    <a:lnTo>
                      <a:pt x="782" y="66"/>
                    </a:lnTo>
                    <a:lnTo>
                      <a:pt x="782" y="66"/>
                    </a:lnTo>
                    <a:lnTo>
                      <a:pt x="781" y="66"/>
                    </a:lnTo>
                    <a:lnTo>
                      <a:pt x="781" y="66"/>
                    </a:lnTo>
                    <a:lnTo>
                      <a:pt x="780" y="66"/>
                    </a:lnTo>
                    <a:lnTo>
                      <a:pt x="780" y="66"/>
                    </a:lnTo>
                    <a:lnTo>
                      <a:pt x="779" y="66"/>
                    </a:lnTo>
                    <a:lnTo>
                      <a:pt x="779" y="66"/>
                    </a:lnTo>
                    <a:lnTo>
                      <a:pt x="778" y="66"/>
                    </a:lnTo>
                    <a:lnTo>
                      <a:pt x="778" y="67"/>
                    </a:lnTo>
                    <a:lnTo>
                      <a:pt x="778" y="67"/>
                    </a:lnTo>
                    <a:lnTo>
                      <a:pt x="777" y="67"/>
                    </a:lnTo>
                    <a:lnTo>
                      <a:pt x="777" y="67"/>
                    </a:lnTo>
                    <a:lnTo>
                      <a:pt x="776" y="67"/>
                    </a:lnTo>
                    <a:lnTo>
                      <a:pt x="776" y="67"/>
                    </a:lnTo>
                    <a:lnTo>
                      <a:pt x="775" y="67"/>
                    </a:lnTo>
                    <a:lnTo>
                      <a:pt x="775" y="67"/>
                    </a:lnTo>
                    <a:lnTo>
                      <a:pt x="774" y="67"/>
                    </a:lnTo>
                    <a:lnTo>
                      <a:pt x="774" y="67"/>
                    </a:lnTo>
                    <a:lnTo>
                      <a:pt x="773" y="67"/>
                    </a:lnTo>
                    <a:lnTo>
                      <a:pt x="773" y="67"/>
                    </a:lnTo>
                    <a:lnTo>
                      <a:pt x="772" y="67"/>
                    </a:lnTo>
                    <a:lnTo>
                      <a:pt x="774" y="70"/>
                    </a:lnTo>
                    <a:close/>
                    <a:moveTo>
                      <a:pt x="822" y="65"/>
                    </a:moveTo>
                    <a:lnTo>
                      <a:pt x="823" y="64"/>
                    </a:lnTo>
                    <a:lnTo>
                      <a:pt x="823" y="64"/>
                    </a:lnTo>
                    <a:lnTo>
                      <a:pt x="823" y="64"/>
                    </a:lnTo>
                    <a:lnTo>
                      <a:pt x="824" y="64"/>
                    </a:lnTo>
                    <a:lnTo>
                      <a:pt x="824" y="64"/>
                    </a:lnTo>
                    <a:lnTo>
                      <a:pt x="825" y="64"/>
                    </a:lnTo>
                    <a:lnTo>
                      <a:pt x="825" y="64"/>
                    </a:lnTo>
                    <a:lnTo>
                      <a:pt x="826" y="64"/>
                    </a:lnTo>
                    <a:lnTo>
                      <a:pt x="826" y="64"/>
                    </a:lnTo>
                    <a:lnTo>
                      <a:pt x="827" y="64"/>
                    </a:lnTo>
                    <a:lnTo>
                      <a:pt x="827" y="64"/>
                    </a:lnTo>
                    <a:lnTo>
                      <a:pt x="828" y="64"/>
                    </a:lnTo>
                    <a:lnTo>
                      <a:pt x="828" y="64"/>
                    </a:lnTo>
                    <a:lnTo>
                      <a:pt x="829" y="64"/>
                    </a:lnTo>
                    <a:lnTo>
                      <a:pt x="829" y="64"/>
                    </a:lnTo>
                    <a:lnTo>
                      <a:pt x="830" y="64"/>
                    </a:lnTo>
                    <a:lnTo>
                      <a:pt x="830" y="64"/>
                    </a:lnTo>
                    <a:lnTo>
                      <a:pt x="831" y="64"/>
                    </a:lnTo>
                    <a:lnTo>
                      <a:pt x="831" y="63"/>
                    </a:lnTo>
                    <a:lnTo>
                      <a:pt x="832" y="63"/>
                    </a:lnTo>
                    <a:lnTo>
                      <a:pt x="832" y="63"/>
                    </a:lnTo>
                    <a:lnTo>
                      <a:pt x="832" y="63"/>
                    </a:lnTo>
                    <a:lnTo>
                      <a:pt x="833" y="63"/>
                    </a:lnTo>
                    <a:lnTo>
                      <a:pt x="833" y="63"/>
                    </a:lnTo>
                    <a:lnTo>
                      <a:pt x="834" y="63"/>
                    </a:lnTo>
                    <a:lnTo>
                      <a:pt x="834" y="63"/>
                    </a:lnTo>
                    <a:lnTo>
                      <a:pt x="835" y="63"/>
                    </a:lnTo>
                    <a:lnTo>
                      <a:pt x="835" y="63"/>
                    </a:lnTo>
                    <a:lnTo>
                      <a:pt x="836" y="63"/>
                    </a:lnTo>
                    <a:lnTo>
                      <a:pt x="836" y="63"/>
                    </a:lnTo>
                    <a:lnTo>
                      <a:pt x="837" y="63"/>
                    </a:lnTo>
                    <a:lnTo>
                      <a:pt x="837" y="63"/>
                    </a:lnTo>
                    <a:lnTo>
                      <a:pt x="838" y="63"/>
                    </a:lnTo>
                    <a:lnTo>
                      <a:pt x="838" y="63"/>
                    </a:lnTo>
                    <a:lnTo>
                      <a:pt x="839" y="63"/>
                    </a:lnTo>
                    <a:lnTo>
                      <a:pt x="839" y="62"/>
                    </a:lnTo>
                    <a:lnTo>
                      <a:pt x="840" y="62"/>
                    </a:lnTo>
                    <a:lnTo>
                      <a:pt x="840" y="62"/>
                    </a:lnTo>
                    <a:lnTo>
                      <a:pt x="841" y="62"/>
                    </a:lnTo>
                    <a:lnTo>
                      <a:pt x="841" y="62"/>
                    </a:lnTo>
                    <a:lnTo>
                      <a:pt x="842" y="62"/>
                    </a:lnTo>
                    <a:lnTo>
                      <a:pt x="842" y="62"/>
                    </a:lnTo>
                    <a:lnTo>
                      <a:pt x="843" y="62"/>
                    </a:lnTo>
                    <a:lnTo>
                      <a:pt x="843" y="62"/>
                    </a:lnTo>
                    <a:lnTo>
                      <a:pt x="844" y="62"/>
                    </a:lnTo>
                    <a:lnTo>
                      <a:pt x="844" y="62"/>
                    </a:lnTo>
                    <a:lnTo>
                      <a:pt x="844" y="62"/>
                    </a:lnTo>
                    <a:lnTo>
                      <a:pt x="845" y="62"/>
                    </a:lnTo>
                    <a:lnTo>
                      <a:pt x="845" y="62"/>
                    </a:lnTo>
                    <a:lnTo>
                      <a:pt x="846" y="62"/>
                    </a:lnTo>
                    <a:lnTo>
                      <a:pt x="845" y="58"/>
                    </a:lnTo>
                    <a:lnTo>
                      <a:pt x="844" y="59"/>
                    </a:lnTo>
                    <a:lnTo>
                      <a:pt x="844" y="59"/>
                    </a:lnTo>
                    <a:lnTo>
                      <a:pt x="843" y="59"/>
                    </a:lnTo>
                    <a:lnTo>
                      <a:pt x="843" y="59"/>
                    </a:lnTo>
                    <a:lnTo>
                      <a:pt x="842" y="59"/>
                    </a:lnTo>
                    <a:lnTo>
                      <a:pt x="842" y="59"/>
                    </a:lnTo>
                    <a:lnTo>
                      <a:pt x="841" y="59"/>
                    </a:lnTo>
                    <a:lnTo>
                      <a:pt x="841" y="59"/>
                    </a:lnTo>
                    <a:lnTo>
                      <a:pt x="840" y="59"/>
                    </a:lnTo>
                    <a:lnTo>
                      <a:pt x="840" y="59"/>
                    </a:lnTo>
                    <a:lnTo>
                      <a:pt x="839" y="59"/>
                    </a:lnTo>
                    <a:lnTo>
                      <a:pt x="839" y="59"/>
                    </a:lnTo>
                    <a:lnTo>
                      <a:pt x="838" y="59"/>
                    </a:lnTo>
                    <a:lnTo>
                      <a:pt x="838" y="59"/>
                    </a:lnTo>
                    <a:lnTo>
                      <a:pt x="837" y="59"/>
                    </a:lnTo>
                    <a:lnTo>
                      <a:pt x="837" y="59"/>
                    </a:lnTo>
                    <a:lnTo>
                      <a:pt x="836" y="59"/>
                    </a:lnTo>
                    <a:lnTo>
                      <a:pt x="836" y="59"/>
                    </a:lnTo>
                    <a:lnTo>
                      <a:pt x="835" y="60"/>
                    </a:lnTo>
                    <a:lnTo>
                      <a:pt x="835" y="60"/>
                    </a:lnTo>
                    <a:lnTo>
                      <a:pt x="834" y="60"/>
                    </a:lnTo>
                    <a:lnTo>
                      <a:pt x="834" y="60"/>
                    </a:lnTo>
                    <a:lnTo>
                      <a:pt x="834" y="60"/>
                    </a:lnTo>
                    <a:lnTo>
                      <a:pt x="833" y="60"/>
                    </a:lnTo>
                    <a:lnTo>
                      <a:pt x="833" y="60"/>
                    </a:lnTo>
                    <a:lnTo>
                      <a:pt x="832" y="60"/>
                    </a:lnTo>
                    <a:lnTo>
                      <a:pt x="832" y="60"/>
                    </a:lnTo>
                    <a:lnTo>
                      <a:pt x="831" y="60"/>
                    </a:lnTo>
                    <a:lnTo>
                      <a:pt x="831" y="60"/>
                    </a:lnTo>
                    <a:lnTo>
                      <a:pt x="830" y="60"/>
                    </a:lnTo>
                    <a:lnTo>
                      <a:pt x="830" y="60"/>
                    </a:lnTo>
                    <a:lnTo>
                      <a:pt x="829" y="60"/>
                    </a:lnTo>
                    <a:lnTo>
                      <a:pt x="829" y="60"/>
                    </a:lnTo>
                    <a:lnTo>
                      <a:pt x="828" y="60"/>
                    </a:lnTo>
                    <a:lnTo>
                      <a:pt x="828" y="61"/>
                    </a:lnTo>
                    <a:lnTo>
                      <a:pt x="827" y="61"/>
                    </a:lnTo>
                    <a:lnTo>
                      <a:pt x="827" y="61"/>
                    </a:lnTo>
                    <a:lnTo>
                      <a:pt x="826" y="61"/>
                    </a:lnTo>
                    <a:lnTo>
                      <a:pt x="826" y="61"/>
                    </a:lnTo>
                    <a:lnTo>
                      <a:pt x="825" y="61"/>
                    </a:lnTo>
                    <a:lnTo>
                      <a:pt x="825" y="61"/>
                    </a:lnTo>
                    <a:lnTo>
                      <a:pt x="824" y="61"/>
                    </a:lnTo>
                    <a:lnTo>
                      <a:pt x="824" y="61"/>
                    </a:lnTo>
                    <a:lnTo>
                      <a:pt x="823" y="61"/>
                    </a:lnTo>
                    <a:lnTo>
                      <a:pt x="823" y="61"/>
                    </a:lnTo>
                    <a:lnTo>
                      <a:pt x="823" y="61"/>
                    </a:lnTo>
                    <a:lnTo>
                      <a:pt x="822" y="61"/>
                    </a:lnTo>
                    <a:lnTo>
                      <a:pt x="822" y="61"/>
                    </a:lnTo>
                    <a:lnTo>
                      <a:pt x="821" y="61"/>
                    </a:lnTo>
                    <a:lnTo>
                      <a:pt x="821" y="61"/>
                    </a:lnTo>
                    <a:lnTo>
                      <a:pt x="822" y="65"/>
                    </a:lnTo>
                    <a:close/>
                    <a:moveTo>
                      <a:pt x="870" y="59"/>
                    </a:moveTo>
                    <a:lnTo>
                      <a:pt x="871" y="59"/>
                    </a:lnTo>
                    <a:lnTo>
                      <a:pt x="871" y="59"/>
                    </a:lnTo>
                    <a:lnTo>
                      <a:pt x="872" y="59"/>
                    </a:lnTo>
                    <a:lnTo>
                      <a:pt x="872" y="59"/>
                    </a:lnTo>
                    <a:lnTo>
                      <a:pt x="873" y="58"/>
                    </a:lnTo>
                    <a:lnTo>
                      <a:pt x="873" y="58"/>
                    </a:lnTo>
                    <a:lnTo>
                      <a:pt x="874" y="58"/>
                    </a:lnTo>
                    <a:lnTo>
                      <a:pt x="874" y="58"/>
                    </a:lnTo>
                    <a:lnTo>
                      <a:pt x="875" y="58"/>
                    </a:lnTo>
                    <a:lnTo>
                      <a:pt x="875" y="58"/>
                    </a:lnTo>
                    <a:lnTo>
                      <a:pt x="876" y="58"/>
                    </a:lnTo>
                    <a:lnTo>
                      <a:pt x="876" y="58"/>
                    </a:lnTo>
                    <a:lnTo>
                      <a:pt x="877" y="58"/>
                    </a:lnTo>
                    <a:lnTo>
                      <a:pt x="877" y="58"/>
                    </a:lnTo>
                    <a:lnTo>
                      <a:pt x="878" y="58"/>
                    </a:lnTo>
                    <a:lnTo>
                      <a:pt x="878" y="58"/>
                    </a:lnTo>
                    <a:lnTo>
                      <a:pt x="879" y="58"/>
                    </a:lnTo>
                    <a:lnTo>
                      <a:pt x="879" y="58"/>
                    </a:lnTo>
                    <a:lnTo>
                      <a:pt x="880" y="58"/>
                    </a:lnTo>
                    <a:lnTo>
                      <a:pt x="880" y="58"/>
                    </a:lnTo>
                    <a:lnTo>
                      <a:pt x="880" y="58"/>
                    </a:lnTo>
                    <a:lnTo>
                      <a:pt x="881" y="57"/>
                    </a:lnTo>
                    <a:lnTo>
                      <a:pt x="881" y="57"/>
                    </a:lnTo>
                    <a:lnTo>
                      <a:pt x="882" y="57"/>
                    </a:lnTo>
                    <a:lnTo>
                      <a:pt x="882" y="57"/>
                    </a:lnTo>
                    <a:lnTo>
                      <a:pt x="883" y="57"/>
                    </a:lnTo>
                    <a:lnTo>
                      <a:pt x="883" y="57"/>
                    </a:lnTo>
                    <a:lnTo>
                      <a:pt x="884" y="57"/>
                    </a:lnTo>
                    <a:lnTo>
                      <a:pt x="884" y="57"/>
                    </a:lnTo>
                    <a:lnTo>
                      <a:pt x="885" y="57"/>
                    </a:lnTo>
                    <a:lnTo>
                      <a:pt x="885" y="57"/>
                    </a:lnTo>
                    <a:lnTo>
                      <a:pt x="886" y="57"/>
                    </a:lnTo>
                    <a:lnTo>
                      <a:pt x="886" y="57"/>
                    </a:lnTo>
                    <a:lnTo>
                      <a:pt x="887" y="57"/>
                    </a:lnTo>
                    <a:lnTo>
                      <a:pt x="887" y="57"/>
                    </a:lnTo>
                    <a:lnTo>
                      <a:pt x="888" y="57"/>
                    </a:lnTo>
                    <a:lnTo>
                      <a:pt x="888" y="57"/>
                    </a:lnTo>
                    <a:lnTo>
                      <a:pt x="889" y="57"/>
                    </a:lnTo>
                    <a:lnTo>
                      <a:pt x="889" y="56"/>
                    </a:lnTo>
                    <a:lnTo>
                      <a:pt x="890" y="56"/>
                    </a:lnTo>
                    <a:lnTo>
                      <a:pt x="890" y="56"/>
                    </a:lnTo>
                    <a:lnTo>
                      <a:pt x="891" y="56"/>
                    </a:lnTo>
                    <a:lnTo>
                      <a:pt x="891" y="56"/>
                    </a:lnTo>
                    <a:lnTo>
                      <a:pt x="891" y="56"/>
                    </a:lnTo>
                    <a:lnTo>
                      <a:pt x="892" y="56"/>
                    </a:lnTo>
                    <a:lnTo>
                      <a:pt x="892" y="56"/>
                    </a:lnTo>
                    <a:lnTo>
                      <a:pt x="893" y="56"/>
                    </a:lnTo>
                    <a:lnTo>
                      <a:pt x="893" y="56"/>
                    </a:lnTo>
                    <a:lnTo>
                      <a:pt x="894" y="56"/>
                    </a:lnTo>
                    <a:lnTo>
                      <a:pt x="894" y="56"/>
                    </a:lnTo>
                    <a:lnTo>
                      <a:pt x="893" y="53"/>
                    </a:lnTo>
                    <a:lnTo>
                      <a:pt x="892" y="53"/>
                    </a:lnTo>
                    <a:lnTo>
                      <a:pt x="892" y="53"/>
                    </a:lnTo>
                    <a:lnTo>
                      <a:pt x="891" y="53"/>
                    </a:lnTo>
                    <a:lnTo>
                      <a:pt x="891" y="53"/>
                    </a:lnTo>
                    <a:lnTo>
                      <a:pt x="891" y="53"/>
                    </a:lnTo>
                    <a:lnTo>
                      <a:pt x="890" y="53"/>
                    </a:lnTo>
                    <a:lnTo>
                      <a:pt x="890" y="53"/>
                    </a:lnTo>
                    <a:lnTo>
                      <a:pt x="889" y="53"/>
                    </a:lnTo>
                    <a:lnTo>
                      <a:pt x="889" y="53"/>
                    </a:lnTo>
                    <a:lnTo>
                      <a:pt x="888" y="53"/>
                    </a:lnTo>
                    <a:lnTo>
                      <a:pt x="888" y="53"/>
                    </a:lnTo>
                    <a:lnTo>
                      <a:pt x="887" y="53"/>
                    </a:lnTo>
                    <a:lnTo>
                      <a:pt x="887" y="53"/>
                    </a:lnTo>
                    <a:lnTo>
                      <a:pt x="886" y="53"/>
                    </a:lnTo>
                    <a:lnTo>
                      <a:pt x="886" y="53"/>
                    </a:lnTo>
                    <a:lnTo>
                      <a:pt x="885" y="54"/>
                    </a:lnTo>
                    <a:lnTo>
                      <a:pt x="885" y="54"/>
                    </a:lnTo>
                    <a:lnTo>
                      <a:pt x="884" y="54"/>
                    </a:lnTo>
                    <a:lnTo>
                      <a:pt x="884" y="54"/>
                    </a:lnTo>
                    <a:lnTo>
                      <a:pt x="883" y="54"/>
                    </a:lnTo>
                    <a:lnTo>
                      <a:pt x="883" y="54"/>
                    </a:lnTo>
                    <a:lnTo>
                      <a:pt x="882" y="54"/>
                    </a:lnTo>
                    <a:lnTo>
                      <a:pt x="882" y="54"/>
                    </a:lnTo>
                    <a:lnTo>
                      <a:pt x="881" y="54"/>
                    </a:lnTo>
                    <a:lnTo>
                      <a:pt x="881" y="54"/>
                    </a:lnTo>
                    <a:lnTo>
                      <a:pt x="880" y="54"/>
                    </a:lnTo>
                    <a:lnTo>
                      <a:pt x="880" y="54"/>
                    </a:lnTo>
                    <a:lnTo>
                      <a:pt x="880" y="54"/>
                    </a:lnTo>
                    <a:lnTo>
                      <a:pt x="879" y="54"/>
                    </a:lnTo>
                    <a:lnTo>
                      <a:pt x="879" y="54"/>
                    </a:lnTo>
                    <a:lnTo>
                      <a:pt x="878" y="54"/>
                    </a:lnTo>
                    <a:lnTo>
                      <a:pt x="878" y="54"/>
                    </a:lnTo>
                    <a:lnTo>
                      <a:pt x="877" y="55"/>
                    </a:lnTo>
                    <a:lnTo>
                      <a:pt x="877" y="55"/>
                    </a:lnTo>
                    <a:lnTo>
                      <a:pt x="876" y="55"/>
                    </a:lnTo>
                    <a:lnTo>
                      <a:pt x="876" y="55"/>
                    </a:lnTo>
                    <a:lnTo>
                      <a:pt x="875" y="55"/>
                    </a:lnTo>
                    <a:lnTo>
                      <a:pt x="875" y="55"/>
                    </a:lnTo>
                    <a:lnTo>
                      <a:pt x="874" y="55"/>
                    </a:lnTo>
                    <a:lnTo>
                      <a:pt x="874" y="55"/>
                    </a:lnTo>
                    <a:lnTo>
                      <a:pt x="873" y="55"/>
                    </a:lnTo>
                    <a:lnTo>
                      <a:pt x="873" y="55"/>
                    </a:lnTo>
                    <a:lnTo>
                      <a:pt x="872" y="55"/>
                    </a:lnTo>
                    <a:lnTo>
                      <a:pt x="872" y="55"/>
                    </a:lnTo>
                    <a:lnTo>
                      <a:pt x="871" y="55"/>
                    </a:lnTo>
                    <a:lnTo>
                      <a:pt x="871" y="55"/>
                    </a:lnTo>
                    <a:lnTo>
                      <a:pt x="870" y="55"/>
                    </a:lnTo>
                    <a:lnTo>
                      <a:pt x="870" y="55"/>
                    </a:lnTo>
                    <a:lnTo>
                      <a:pt x="869" y="55"/>
                    </a:lnTo>
                    <a:lnTo>
                      <a:pt x="869" y="56"/>
                    </a:lnTo>
                    <a:lnTo>
                      <a:pt x="870" y="59"/>
                    </a:lnTo>
                    <a:close/>
                    <a:moveTo>
                      <a:pt x="918" y="53"/>
                    </a:moveTo>
                    <a:lnTo>
                      <a:pt x="919" y="53"/>
                    </a:lnTo>
                    <a:lnTo>
                      <a:pt x="919" y="53"/>
                    </a:lnTo>
                    <a:lnTo>
                      <a:pt x="920" y="53"/>
                    </a:lnTo>
                    <a:lnTo>
                      <a:pt x="920" y="53"/>
                    </a:lnTo>
                    <a:lnTo>
                      <a:pt x="921" y="53"/>
                    </a:lnTo>
                    <a:lnTo>
                      <a:pt x="921" y="53"/>
                    </a:lnTo>
                    <a:lnTo>
                      <a:pt x="922" y="53"/>
                    </a:lnTo>
                    <a:lnTo>
                      <a:pt x="922" y="52"/>
                    </a:lnTo>
                    <a:lnTo>
                      <a:pt x="923" y="52"/>
                    </a:lnTo>
                    <a:lnTo>
                      <a:pt x="923" y="52"/>
                    </a:lnTo>
                    <a:lnTo>
                      <a:pt x="924" y="52"/>
                    </a:lnTo>
                    <a:lnTo>
                      <a:pt x="924" y="52"/>
                    </a:lnTo>
                    <a:lnTo>
                      <a:pt x="925" y="52"/>
                    </a:lnTo>
                    <a:lnTo>
                      <a:pt x="925" y="52"/>
                    </a:lnTo>
                    <a:lnTo>
                      <a:pt x="925" y="52"/>
                    </a:lnTo>
                    <a:lnTo>
                      <a:pt x="926" y="52"/>
                    </a:lnTo>
                    <a:lnTo>
                      <a:pt x="926" y="52"/>
                    </a:lnTo>
                    <a:lnTo>
                      <a:pt x="927" y="52"/>
                    </a:lnTo>
                    <a:lnTo>
                      <a:pt x="927" y="52"/>
                    </a:lnTo>
                    <a:lnTo>
                      <a:pt x="928" y="52"/>
                    </a:lnTo>
                    <a:lnTo>
                      <a:pt x="928" y="52"/>
                    </a:lnTo>
                    <a:lnTo>
                      <a:pt x="929" y="52"/>
                    </a:lnTo>
                    <a:lnTo>
                      <a:pt x="929" y="52"/>
                    </a:lnTo>
                    <a:lnTo>
                      <a:pt x="930" y="52"/>
                    </a:lnTo>
                    <a:lnTo>
                      <a:pt x="930" y="52"/>
                    </a:lnTo>
                    <a:lnTo>
                      <a:pt x="931" y="51"/>
                    </a:lnTo>
                    <a:lnTo>
                      <a:pt x="931" y="51"/>
                    </a:lnTo>
                    <a:lnTo>
                      <a:pt x="932" y="51"/>
                    </a:lnTo>
                    <a:lnTo>
                      <a:pt x="932" y="51"/>
                    </a:lnTo>
                    <a:lnTo>
                      <a:pt x="933" y="51"/>
                    </a:lnTo>
                    <a:lnTo>
                      <a:pt x="933" y="51"/>
                    </a:lnTo>
                    <a:lnTo>
                      <a:pt x="934" y="51"/>
                    </a:lnTo>
                    <a:lnTo>
                      <a:pt x="934" y="51"/>
                    </a:lnTo>
                    <a:lnTo>
                      <a:pt x="935" y="51"/>
                    </a:lnTo>
                    <a:lnTo>
                      <a:pt x="935" y="51"/>
                    </a:lnTo>
                    <a:lnTo>
                      <a:pt x="936" y="51"/>
                    </a:lnTo>
                    <a:lnTo>
                      <a:pt x="936" y="51"/>
                    </a:lnTo>
                    <a:lnTo>
                      <a:pt x="937" y="51"/>
                    </a:lnTo>
                    <a:lnTo>
                      <a:pt x="937" y="51"/>
                    </a:lnTo>
                    <a:lnTo>
                      <a:pt x="937" y="51"/>
                    </a:lnTo>
                    <a:lnTo>
                      <a:pt x="938" y="51"/>
                    </a:lnTo>
                    <a:lnTo>
                      <a:pt x="938" y="51"/>
                    </a:lnTo>
                    <a:lnTo>
                      <a:pt x="939" y="51"/>
                    </a:lnTo>
                    <a:lnTo>
                      <a:pt x="939" y="50"/>
                    </a:lnTo>
                    <a:lnTo>
                      <a:pt x="940" y="50"/>
                    </a:lnTo>
                    <a:lnTo>
                      <a:pt x="940" y="50"/>
                    </a:lnTo>
                    <a:lnTo>
                      <a:pt x="941" y="50"/>
                    </a:lnTo>
                    <a:lnTo>
                      <a:pt x="941" y="50"/>
                    </a:lnTo>
                    <a:lnTo>
                      <a:pt x="942" y="50"/>
                    </a:lnTo>
                    <a:lnTo>
                      <a:pt x="942" y="50"/>
                    </a:lnTo>
                    <a:lnTo>
                      <a:pt x="942" y="50"/>
                    </a:lnTo>
                    <a:lnTo>
                      <a:pt x="941" y="47"/>
                    </a:lnTo>
                    <a:lnTo>
                      <a:pt x="941" y="47"/>
                    </a:lnTo>
                    <a:lnTo>
                      <a:pt x="940" y="47"/>
                    </a:lnTo>
                    <a:lnTo>
                      <a:pt x="940" y="47"/>
                    </a:lnTo>
                    <a:lnTo>
                      <a:pt x="939" y="47"/>
                    </a:lnTo>
                    <a:lnTo>
                      <a:pt x="939" y="47"/>
                    </a:lnTo>
                    <a:lnTo>
                      <a:pt x="938" y="47"/>
                    </a:lnTo>
                    <a:lnTo>
                      <a:pt x="938" y="47"/>
                    </a:lnTo>
                    <a:lnTo>
                      <a:pt x="937" y="47"/>
                    </a:lnTo>
                    <a:lnTo>
                      <a:pt x="937" y="47"/>
                    </a:lnTo>
                    <a:lnTo>
                      <a:pt x="937" y="47"/>
                    </a:lnTo>
                    <a:lnTo>
                      <a:pt x="936" y="47"/>
                    </a:lnTo>
                    <a:lnTo>
                      <a:pt x="936" y="48"/>
                    </a:lnTo>
                    <a:lnTo>
                      <a:pt x="935" y="48"/>
                    </a:lnTo>
                    <a:lnTo>
                      <a:pt x="935" y="48"/>
                    </a:lnTo>
                    <a:lnTo>
                      <a:pt x="934" y="48"/>
                    </a:lnTo>
                    <a:lnTo>
                      <a:pt x="934" y="48"/>
                    </a:lnTo>
                    <a:lnTo>
                      <a:pt x="933" y="48"/>
                    </a:lnTo>
                    <a:lnTo>
                      <a:pt x="933" y="48"/>
                    </a:lnTo>
                    <a:lnTo>
                      <a:pt x="932" y="48"/>
                    </a:lnTo>
                    <a:lnTo>
                      <a:pt x="932" y="48"/>
                    </a:lnTo>
                    <a:lnTo>
                      <a:pt x="931" y="48"/>
                    </a:lnTo>
                    <a:lnTo>
                      <a:pt x="931" y="48"/>
                    </a:lnTo>
                    <a:lnTo>
                      <a:pt x="930" y="48"/>
                    </a:lnTo>
                    <a:lnTo>
                      <a:pt x="930" y="48"/>
                    </a:lnTo>
                    <a:lnTo>
                      <a:pt x="929" y="48"/>
                    </a:lnTo>
                    <a:lnTo>
                      <a:pt x="929" y="48"/>
                    </a:lnTo>
                    <a:lnTo>
                      <a:pt x="928" y="48"/>
                    </a:lnTo>
                    <a:lnTo>
                      <a:pt x="928" y="48"/>
                    </a:lnTo>
                    <a:lnTo>
                      <a:pt x="927" y="48"/>
                    </a:lnTo>
                    <a:lnTo>
                      <a:pt x="927" y="49"/>
                    </a:lnTo>
                    <a:lnTo>
                      <a:pt x="926" y="49"/>
                    </a:lnTo>
                    <a:lnTo>
                      <a:pt x="926" y="49"/>
                    </a:lnTo>
                    <a:lnTo>
                      <a:pt x="925" y="49"/>
                    </a:lnTo>
                    <a:lnTo>
                      <a:pt x="925" y="49"/>
                    </a:lnTo>
                    <a:lnTo>
                      <a:pt x="925" y="49"/>
                    </a:lnTo>
                    <a:lnTo>
                      <a:pt x="924" y="49"/>
                    </a:lnTo>
                    <a:lnTo>
                      <a:pt x="924" y="49"/>
                    </a:lnTo>
                    <a:lnTo>
                      <a:pt x="923" y="49"/>
                    </a:lnTo>
                    <a:lnTo>
                      <a:pt x="923" y="49"/>
                    </a:lnTo>
                    <a:lnTo>
                      <a:pt x="922" y="49"/>
                    </a:lnTo>
                    <a:lnTo>
                      <a:pt x="922" y="49"/>
                    </a:lnTo>
                    <a:lnTo>
                      <a:pt x="921" y="49"/>
                    </a:lnTo>
                    <a:lnTo>
                      <a:pt x="921" y="49"/>
                    </a:lnTo>
                    <a:lnTo>
                      <a:pt x="920" y="49"/>
                    </a:lnTo>
                    <a:lnTo>
                      <a:pt x="920" y="49"/>
                    </a:lnTo>
                    <a:lnTo>
                      <a:pt x="919" y="49"/>
                    </a:lnTo>
                    <a:lnTo>
                      <a:pt x="919" y="49"/>
                    </a:lnTo>
                    <a:lnTo>
                      <a:pt x="918" y="50"/>
                    </a:lnTo>
                    <a:lnTo>
                      <a:pt x="918" y="50"/>
                    </a:lnTo>
                    <a:lnTo>
                      <a:pt x="917" y="50"/>
                    </a:lnTo>
                    <a:lnTo>
                      <a:pt x="917" y="50"/>
                    </a:lnTo>
                    <a:lnTo>
                      <a:pt x="918" y="53"/>
                    </a:lnTo>
                    <a:close/>
                    <a:moveTo>
                      <a:pt x="967" y="47"/>
                    </a:moveTo>
                    <a:lnTo>
                      <a:pt x="967" y="47"/>
                    </a:lnTo>
                    <a:lnTo>
                      <a:pt x="968" y="47"/>
                    </a:lnTo>
                    <a:lnTo>
                      <a:pt x="968" y="47"/>
                    </a:lnTo>
                    <a:lnTo>
                      <a:pt x="969" y="47"/>
                    </a:lnTo>
                    <a:lnTo>
                      <a:pt x="969" y="47"/>
                    </a:lnTo>
                    <a:lnTo>
                      <a:pt x="970" y="47"/>
                    </a:lnTo>
                    <a:lnTo>
                      <a:pt x="970" y="47"/>
                    </a:lnTo>
                    <a:lnTo>
                      <a:pt x="971" y="47"/>
                    </a:lnTo>
                    <a:lnTo>
                      <a:pt x="971" y="47"/>
                    </a:lnTo>
                    <a:lnTo>
                      <a:pt x="971" y="47"/>
                    </a:lnTo>
                    <a:lnTo>
                      <a:pt x="972" y="46"/>
                    </a:lnTo>
                    <a:lnTo>
                      <a:pt x="972" y="46"/>
                    </a:lnTo>
                    <a:lnTo>
                      <a:pt x="973" y="46"/>
                    </a:lnTo>
                    <a:lnTo>
                      <a:pt x="973" y="46"/>
                    </a:lnTo>
                    <a:lnTo>
                      <a:pt x="974" y="46"/>
                    </a:lnTo>
                    <a:lnTo>
                      <a:pt x="974" y="46"/>
                    </a:lnTo>
                    <a:lnTo>
                      <a:pt x="975" y="46"/>
                    </a:lnTo>
                    <a:lnTo>
                      <a:pt x="975" y="46"/>
                    </a:lnTo>
                    <a:lnTo>
                      <a:pt x="976" y="46"/>
                    </a:lnTo>
                    <a:lnTo>
                      <a:pt x="976" y="46"/>
                    </a:lnTo>
                    <a:lnTo>
                      <a:pt x="977" y="46"/>
                    </a:lnTo>
                    <a:lnTo>
                      <a:pt x="977" y="46"/>
                    </a:lnTo>
                    <a:lnTo>
                      <a:pt x="978" y="46"/>
                    </a:lnTo>
                    <a:lnTo>
                      <a:pt x="978" y="46"/>
                    </a:lnTo>
                    <a:lnTo>
                      <a:pt x="979" y="46"/>
                    </a:lnTo>
                    <a:lnTo>
                      <a:pt x="979" y="46"/>
                    </a:lnTo>
                    <a:lnTo>
                      <a:pt x="980" y="46"/>
                    </a:lnTo>
                    <a:lnTo>
                      <a:pt x="980" y="46"/>
                    </a:lnTo>
                    <a:lnTo>
                      <a:pt x="981" y="45"/>
                    </a:lnTo>
                    <a:lnTo>
                      <a:pt x="981" y="45"/>
                    </a:lnTo>
                    <a:lnTo>
                      <a:pt x="982" y="45"/>
                    </a:lnTo>
                    <a:lnTo>
                      <a:pt x="982" y="45"/>
                    </a:lnTo>
                    <a:lnTo>
                      <a:pt x="982" y="45"/>
                    </a:lnTo>
                    <a:lnTo>
                      <a:pt x="983" y="45"/>
                    </a:lnTo>
                    <a:lnTo>
                      <a:pt x="983" y="45"/>
                    </a:lnTo>
                    <a:lnTo>
                      <a:pt x="984" y="45"/>
                    </a:lnTo>
                    <a:lnTo>
                      <a:pt x="984" y="45"/>
                    </a:lnTo>
                    <a:lnTo>
                      <a:pt x="985" y="45"/>
                    </a:lnTo>
                    <a:lnTo>
                      <a:pt x="985" y="45"/>
                    </a:lnTo>
                    <a:lnTo>
                      <a:pt x="986" y="45"/>
                    </a:lnTo>
                    <a:lnTo>
                      <a:pt x="986" y="45"/>
                    </a:lnTo>
                    <a:lnTo>
                      <a:pt x="987" y="45"/>
                    </a:lnTo>
                    <a:lnTo>
                      <a:pt x="987" y="45"/>
                    </a:lnTo>
                    <a:lnTo>
                      <a:pt x="988" y="45"/>
                    </a:lnTo>
                    <a:lnTo>
                      <a:pt x="988" y="45"/>
                    </a:lnTo>
                    <a:lnTo>
                      <a:pt x="989" y="45"/>
                    </a:lnTo>
                    <a:lnTo>
                      <a:pt x="989" y="44"/>
                    </a:lnTo>
                    <a:lnTo>
                      <a:pt x="990" y="44"/>
                    </a:lnTo>
                    <a:lnTo>
                      <a:pt x="990" y="44"/>
                    </a:lnTo>
                    <a:lnTo>
                      <a:pt x="991" y="44"/>
                    </a:lnTo>
                    <a:lnTo>
                      <a:pt x="989" y="41"/>
                    </a:lnTo>
                    <a:lnTo>
                      <a:pt x="989" y="41"/>
                    </a:lnTo>
                    <a:lnTo>
                      <a:pt x="988" y="41"/>
                    </a:lnTo>
                    <a:lnTo>
                      <a:pt x="988" y="41"/>
                    </a:lnTo>
                    <a:lnTo>
                      <a:pt x="987" y="41"/>
                    </a:lnTo>
                    <a:lnTo>
                      <a:pt x="987" y="41"/>
                    </a:lnTo>
                    <a:lnTo>
                      <a:pt x="986" y="41"/>
                    </a:lnTo>
                    <a:lnTo>
                      <a:pt x="986" y="41"/>
                    </a:lnTo>
                    <a:lnTo>
                      <a:pt x="985" y="42"/>
                    </a:lnTo>
                    <a:lnTo>
                      <a:pt x="985" y="42"/>
                    </a:lnTo>
                    <a:lnTo>
                      <a:pt x="984" y="42"/>
                    </a:lnTo>
                    <a:lnTo>
                      <a:pt x="984" y="42"/>
                    </a:lnTo>
                    <a:lnTo>
                      <a:pt x="983" y="42"/>
                    </a:lnTo>
                    <a:lnTo>
                      <a:pt x="983" y="42"/>
                    </a:lnTo>
                    <a:lnTo>
                      <a:pt x="982" y="42"/>
                    </a:lnTo>
                    <a:lnTo>
                      <a:pt x="982" y="42"/>
                    </a:lnTo>
                    <a:lnTo>
                      <a:pt x="982" y="42"/>
                    </a:lnTo>
                    <a:lnTo>
                      <a:pt x="981" y="42"/>
                    </a:lnTo>
                    <a:lnTo>
                      <a:pt x="981" y="42"/>
                    </a:lnTo>
                    <a:lnTo>
                      <a:pt x="980" y="42"/>
                    </a:lnTo>
                    <a:lnTo>
                      <a:pt x="980" y="42"/>
                    </a:lnTo>
                    <a:lnTo>
                      <a:pt x="979" y="42"/>
                    </a:lnTo>
                    <a:lnTo>
                      <a:pt x="979" y="42"/>
                    </a:lnTo>
                    <a:lnTo>
                      <a:pt x="978" y="42"/>
                    </a:lnTo>
                    <a:lnTo>
                      <a:pt x="978" y="42"/>
                    </a:lnTo>
                    <a:lnTo>
                      <a:pt x="977" y="42"/>
                    </a:lnTo>
                    <a:lnTo>
                      <a:pt x="977" y="43"/>
                    </a:lnTo>
                    <a:lnTo>
                      <a:pt x="976" y="43"/>
                    </a:lnTo>
                    <a:lnTo>
                      <a:pt x="976" y="43"/>
                    </a:lnTo>
                    <a:lnTo>
                      <a:pt x="975" y="43"/>
                    </a:lnTo>
                    <a:lnTo>
                      <a:pt x="975" y="43"/>
                    </a:lnTo>
                    <a:lnTo>
                      <a:pt x="974" y="43"/>
                    </a:lnTo>
                    <a:lnTo>
                      <a:pt x="974" y="43"/>
                    </a:lnTo>
                    <a:lnTo>
                      <a:pt x="973" y="43"/>
                    </a:lnTo>
                    <a:lnTo>
                      <a:pt x="973" y="43"/>
                    </a:lnTo>
                    <a:lnTo>
                      <a:pt x="972" y="43"/>
                    </a:lnTo>
                    <a:lnTo>
                      <a:pt x="972" y="43"/>
                    </a:lnTo>
                    <a:lnTo>
                      <a:pt x="971" y="43"/>
                    </a:lnTo>
                    <a:lnTo>
                      <a:pt x="971" y="43"/>
                    </a:lnTo>
                    <a:lnTo>
                      <a:pt x="971" y="43"/>
                    </a:lnTo>
                    <a:lnTo>
                      <a:pt x="970" y="43"/>
                    </a:lnTo>
                    <a:lnTo>
                      <a:pt x="970" y="43"/>
                    </a:lnTo>
                    <a:lnTo>
                      <a:pt x="969" y="43"/>
                    </a:lnTo>
                    <a:lnTo>
                      <a:pt x="969" y="43"/>
                    </a:lnTo>
                    <a:lnTo>
                      <a:pt x="968" y="44"/>
                    </a:lnTo>
                    <a:lnTo>
                      <a:pt x="968" y="44"/>
                    </a:lnTo>
                    <a:lnTo>
                      <a:pt x="967" y="44"/>
                    </a:lnTo>
                    <a:lnTo>
                      <a:pt x="967" y="44"/>
                    </a:lnTo>
                    <a:lnTo>
                      <a:pt x="966" y="44"/>
                    </a:lnTo>
                    <a:lnTo>
                      <a:pt x="966" y="44"/>
                    </a:lnTo>
                    <a:lnTo>
                      <a:pt x="965" y="44"/>
                    </a:lnTo>
                    <a:lnTo>
                      <a:pt x="967" y="47"/>
                    </a:lnTo>
                    <a:close/>
                    <a:moveTo>
                      <a:pt x="1015" y="41"/>
                    </a:moveTo>
                    <a:lnTo>
                      <a:pt x="1016" y="41"/>
                    </a:lnTo>
                    <a:lnTo>
                      <a:pt x="1016" y="41"/>
                    </a:lnTo>
                    <a:lnTo>
                      <a:pt x="1016" y="41"/>
                    </a:lnTo>
                    <a:lnTo>
                      <a:pt x="1017" y="41"/>
                    </a:lnTo>
                    <a:lnTo>
                      <a:pt x="1017" y="41"/>
                    </a:lnTo>
                    <a:lnTo>
                      <a:pt x="1018" y="41"/>
                    </a:lnTo>
                    <a:lnTo>
                      <a:pt x="1018" y="41"/>
                    </a:lnTo>
                    <a:lnTo>
                      <a:pt x="1019" y="41"/>
                    </a:lnTo>
                    <a:lnTo>
                      <a:pt x="1019" y="41"/>
                    </a:lnTo>
                    <a:lnTo>
                      <a:pt x="1020" y="41"/>
                    </a:lnTo>
                    <a:lnTo>
                      <a:pt x="1020" y="41"/>
                    </a:lnTo>
                    <a:lnTo>
                      <a:pt x="1021" y="41"/>
                    </a:lnTo>
                    <a:lnTo>
                      <a:pt x="1021" y="41"/>
                    </a:lnTo>
                    <a:lnTo>
                      <a:pt x="1022" y="40"/>
                    </a:lnTo>
                    <a:lnTo>
                      <a:pt x="1022" y="40"/>
                    </a:lnTo>
                    <a:lnTo>
                      <a:pt x="1023" y="40"/>
                    </a:lnTo>
                    <a:lnTo>
                      <a:pt x="1023" y="40"/>
                    </a:lnTo>
                    <a:lnTo>
                      <a:pt x="1024" y="40"/>
                    </a:lnTo>
                    <a:lnTo>
                      <a:pt x="1024" y="40"/>
                    </a:lnTo>
                    <a:lnTo>
                      <a:pt x="1025" y="40"/>
                    </a:lnTo>
                    <a:lnTo>
                      <a:pt x="1025" y="40"/>
                    </a:lnTo>
                    <a:lnTo>
                      <a:pt x="1026" y="40"/>
                    </a:lnTo>
                    <a:lnTo>
                      <a:pt x="1026" y="40"/>
                    </a:lnTo>
                    <a:lnTo>
                      <a:pt x="1027" y="40"/>
                    </a:lnTo>
                    <a:lnTo>
                      <a:pt x="1027" y="40"/>
                    </a:lnTo>
                    <a:lnTo>
                      <a:pt x="1028" y="40"/>
                    </a:lnTo>
                    <a:lnTo>
                      <a:pt x="1028" y="40"/>
                    </a:lnTo>
                    <a:lnTo>
                      <a:pt x="1028" y="40"/>
                    </a:lnTo>
                    <a:lnTo>
                      <a:pt x="1029" y="40"/>
                    </a:lnTo>
                    <a:lnTo>
                      <a:pt x="1029" y="40"/>
                    </a:lnTo>
                    <a:lnTo>
                      <a:pt x="1030" y="40"/>
                    </a:lnTo>
                    <a:lnTo>
                      <a:pt x="1030" y="39"/>
                    </a:lnTo>
                    <a:lnTo>
                      <a:pt x="1031" y="39"/>
                    </a:lnTo>
                    <a:lnTo>
                      <a:pt x="1031" y="39"/>
                    </a:lnTo>
                    <a:lnTo>
                      <a:pt x="1032" y="39"/>
                    </a:lnTo>
                    <a:lnTo>
                      <a:pt x="1032" y="39"/>
                    </a:lnTo>
                    <a:lnTo>
                      <a:pt x="1033" y="39"/>
                    </a:lnTo>
                    <a:lnTo>
                      <a:pt x="1033" y="39"/>
                    </a:lnTo>
                    <a:lnTo>
                      <a:pt x="1034" y="39"/>
                    </a:lnTo>
                    <a:lnTo>
                      <a:pt x="1034" y="39"/>
                    </a:lnTo>
                    <a:lnTo>
                      <a:pt x="1035" y="39"/>
                    </a:lnTo>
                    <a:lnTo>
                      <a:pt x="1035" y="39"/>
                    </a:lnTo>
                    <a:lnTo>
                      <a:pt x="1036" y="39"/>
                    </a:lnTo>
                    <a:lnTo>
                      <a:pt x="1036" y="39"/>
                    </a:lnTo>
                    <a:lnTo>
                      <a:pt x="1037" y="39"/>
                    </a:lnTo>
                    <a:lnTo>
                      <a:pt x="1037" y="39"/>
                    </a:lnTo>
                    <a:lnTo>
                      <a:pt x="1038" y="39"/>
                    </a:lnTo>
                    <a:lnTo>
                      <a:pt x="1038" y="39"/>
                    </a:lnTo>
                    <a:lnTo>
                      <a:pt x="1039" y="39"/>
                    </a:lnTo>
                    <a:lnTo>
                      <a:pt x="1039" y="38"/>
                    </a:lnTo>
                    <a:lnTo>
                      <a:pt x="1038" y="35"/>
                    </a:lnTo>
                    <a:lnTo>
                      <a:pt x="1037" y="35"/>
                    </a:lnTo>
                    <a:lnTo>
                      <a:pt x="1037" y="35"/>
                    </a:lnTo>
                    <a:lnTo>
                      <a:pt x="1036" y="35"/>
                    </a:lnTo>
                    <a:lnTo>
                      <a:pt x="1036" y="35"/>
                    </a:lnTo>
                    <a:lnTo>
                      <a:pt x="1035" y="36"/>
                    </a:lnTo>
                    <a:lnTo>
                      <a:pt x="1035" y="36"/>
                    </a:lnTo>
                    <a:lnTo>
                      <a:pt x="1034" y="36"/>
                    </a:lnTo>
                    <a:lnTo>
                      <a:pt x="1034" y="36"/>
                    </a:lnTo>
                    <a:lnTo>
                      <a:pt x="1033" y="36"/>
                    </a:lnTo>
                    <a:lnTo>
                      <a:pt x="1033" y="36"/>
                    </a:lnTo>
                    <a:lnTo>
                      <a:pt x="1032" y="36"/>
                    </a:lnTo>
                    <a:lnTo>
                      <a:pt x="1032" y="36"/>
                    </a:lnTo>
                    <a:lnTo>
                      <a:pt x="1031" y="36"/>
                    </a:lnTo>
                    <a:lnTo>
                      <a:pt x="1031" y="36"/>
                    </a:lnTo>
                    <a:lnTo>
                      <a:pt x="1030" y="36"/>
                    </a:lnTo>
                    <a:lnTo>
                      <a:pt x="1030" y="36"/>
                    </a:lnTo>
                    <a:lnTo>
                      <a:pt x="1029" y="36"/>
                    </a:lnTo>
                    <a:lnTo>
                      <a:pt x="1029" y="36"/>
                    </a:lnTo>
                    <a:lnTo>
                      <a:pt x="1028" y="36"/>
                    </a:lnTo>
                    <a:lnTo>
                      <a:pt x="1028" y="36"/>
                    </a:lnTo>
                    <a:lnTo>
                      <a:pt x="1028" y="36"/>
                    </a:lnTo>
                    <a:lnTo>
                      <a:pt x="1027" y="36"/>
                    </a:lnTo>
                    <a:lnTo>
                      <a:pt x="1027" y="37"/>
                    </a:lnTo>
                    <a:lnTo>
                      <a:pt x="1026" y="37"/>
                    </a:lnTo>
                    <a:lnTo>
                      <a:pt x="1026" y="37"/>
                    </a:lnTo>
                    <a:lnTo>
                      <a:pt x="1025" y="37"/>
                    </a:lnTo>
                    <a:lnTo>
                      <a:pt x="1025" y="37"/>
                    </a:lnTo>
                    <a:lnTo>
                      <a:pt x="1024" y="37"/>
                    </a:lnTo>
                    <a:lnTo>
                      <a:pt x="1024" y="37"/>
                    </a:lnTo>
                    <a:lnTo>
                      <a:pt x="1023" y="37"/>
                    </a:lnTo>
                    <a:lnTo>
                      <a:pt x="1023" y="37"/>
                    </a:lnTo>
                    <a:lnTo>
                      <a:pt x="1022" y="37"/>
                    </a:lnTo>
                    <a:lnTo>
                      <a:pt x="1022" y="37"/>
                    </a:lnTo>
                    <a:lnTo>
                      <a:pt x="1021" y="37"/>
                    </a:lnTo>
                    <a:lnTo>
                      <a:pt x="1021" y="37"/>
                    </a:lnTo>
                    <a:lnTo>
                      <a:pt x="1020" y="37"/>
                    </a:lnTo>
                    <a:lnTo>
                      <a:pt x="1020" y="37"/>
                    </a:lnTo>
                    <a:lnTo>
                      <a:pt x="1019" y="37"/>
                    </a:lnTo>
                    <a:lnTo>
                      <a:pt x="1019" y="37"/>
                    </a:lnTo>
                    <a:lnTo>
                      <a:pt x="1018" y="37"/>
                    </a:lnTo>
                    <a:lnTo>
                      <a:pt x="1018" y="38"/>
                    </a:lnTo>
                    <a:lnTo>
                      <a:pt x="1017" y="38"/>
                    </a:lnTo>
                    <a:lnTo>
                      <a:pt x="1017" y="38"/>
                    </a:lnTo>
                    <a:lnTo>
                      <a:pt x="1016" y="38"/>
                    </a:lnTo>
                    <a:lnTo>
                      <a:pt x="1016" y="38"/>
                    </a:lnTo>
                    <a:lnTo>
                      <a:pt x="1016" y="38"/>
                    </a:lnTo>
                    <a:lnTo>
                      <a:pt x="1015" y="38"/>
                    </a:lnTo>
                    <a:lnTo>
                      <a:pt x="1015" y="38"/>
                    </a:lnTo>
                    <a:lnTo>
                      <a:pt x="1014" y="38"/>
                    </a:lnTo>
                    <a:lnTo>
                      <a:pt x="1014" y="38"/>
                    </a:lnTo>
                    <a:lnTo>
                      <a:pt x="1015" y="41"/>
                    </a:lnTo>
                    <a:close/>
                    <a:moveTo>
                      <a:pt x="1063" y="36"/>
                    </a:moveTo>
                    <a:lnTo>
                      <a:pt x="1063" y="36"/>
                    </a:lnTo>
                    <a:lnTo>
                      <a:pt x="1064" y="35"/>
                    </a:lnTo>
                    <a:lnTo>
                      <a:pt x="1064" y="35"/>
                    </a:lnTo>
                    <a:lnTo>
                      <a:pt x="1065" y="35"/>
                    </a:lnTo>
                    <a:lnTo>
                      <a:pt x="1065" y="35"/>
                    </a:lnTo>
                    <a:lnTo>
                      <a:pt x="1066" y="35"/>
                    </a:lnTo>
                    <a:lnTo>
                      <a:pt x="1066" y="35"/>
                    </a:lnTo>
                    <a:lnTo>
                      <a:pt x="1067" y="35"/>
                    </a:lnTo>
                    <a:lnTo>
                      <a:pt x="1067" y="35"/>
                    </a:lnTo>
                    <a:lnTo>
                      <a:pt x="1068" y="35"/>
                    </a:lnTo>
                    <a:lnTo>
                      <a:pt x="1068" y="35"/>
                    </a:lnTo>
                    <a:lnTo>
                      <a:pt x="1069" y="35"/>
                    </a:lnTo>
                    <a:lnTo>
                      <a:pt x="1069" y="35"/>
                    </a:lnTo>
                    <a:lnTo>
                      <a:pt x="1070" y="35"/>
                    </a:lnTo>
                    <a:lnTo>
                      <a:pt x="1070" y="35"/>
                    </a:lnTo>
                    <a:lnTo>
                      <a:pt x="1071" y="35"/>
                    </a:lnTo>
                    <a:lnTo>
                      <a:pt x="1071" y="35"/>
                    </a:lnTo>
                    <a:lnTo>
                      <a:pt x="1072" y="35"/>
                    </a:lnTo>
                    <a:lnTo>
                      <a:pt x="1072" y="35"/>
                    </a:lnTo>
                    <a:lnTo>
                      <a:pt x="1073" y="34"/>
                    </a:lnTo>
                    <a:lnTo>
                      <a:pt x="1073" y="34"/>
                    </a:lnTo>
                    <a:lnTo>
                      <a:pt x="1073" y="34"/>
                    </a:lnTo>
                    <a:lnTo>
                      <a:pt x="1074" y="34"/>
                    </a:lnTo>
                    <a:lnTo>
                      <a:pt x="1074" y="34"/>
                    </a:lnTo>
                    <a:lnTo>
                      <a:pt x="1075" y="34"/>
                    </a:lnTo>
                    <a:lnTo>
                      <a:pt x="1075" y="34"/>
                    </a:lnTo>
                    <a:lnTo>
                      <a:pt x="1076" y="34"/>
                    </a:lnTo>
                    <a:lnTo>
                      <a:pt x="1076" y="34"/>
                    </a:lnTo>
                    <a:lnTo>
                      <a:pt x="1077" y="34"/>
                    </a:lnTo>
                    <a:lnTo>
                      <a:pt x="1077" y="34"/>
                    </a:lnTo>
                    <a:lnTo>
                      <a:pt x="1078" y="34"/>
                    </a:lnTo>
                    <a:lnTo>
                      <a:pt x="1078" y="34"/>
                    </a:lnTo>
                    <a:lnTo>
                      <a:pt x="1079" y="34"/>
                    </a:lnTo>
                    <a:lnTo>
                      <a:pt x="1079" y="34"/>
                    </a:lnTo>
                    <a:lnTo>
                      <a:pt x="1080" y="34"/>
                    </a:lnTo>
                    <a:lnTo>
                      <a:pt x="1080" y="33"/>
                    </a:lnTo>
                    <a:lnTo>
                      <a:pt x="1081" y="33"/>
                    </a:lnTo>
                    <a:lnTo>
                      <a:pt x="1081" y="33"/>
                    </a:lnTo>
                    <a:lnTo>
                      <a:pt x="1082" y="33"/>
                    </a:lnTo>
                    <a:lnTo>
                      <a:pt x="1082" y="33"/>
                    </a:lnTo>
                    <a:lnTo>
                      <a:pt x="1083" y="33"/>
                    </a:lnTo>
                    <a:lnTo>
                      <a:pt x="1083" y="33"/>
                    </a:lnTo>
                    <a:lnTo>
                      <a:pt x="1084" y="33"/>
                    </a:lnTo>
                    <a:lnTo>
                      <a:pt x="1084" y="33"/>
                    </a:lnTo>
                    <a:lnTo>
                      <a:pt x="1084" y="33"/>
                    </a:lnTo>
                    <a:lnTo>
                      <a:pt x="1085" y="33"/>
                    </a:lnTo>
                    <a:lnTo>
                      <a:pt x="1085" y="33"/>
                    </a:lnTo>
                    <a:lnTo>
                      <a:pt x="1086" y="33"/>
                    </a:lnTo>
                    <a:lnTo>
                      <a:pt x="1086" y="33"/>
                    </a:lnTo>
                    <a:lnTo>
                      <a:pt x="1087" y="33"/>
                    </a:lnTo>
                    <a:lnTo>
                      <a:pt x="1087" y="33"/>
                    </a:lnTo>
                    <a:lnTo>
                      <a:pt x="1086" y="29"/>
                    </a:lnTo>
                    <a:lnTo>
                      <a:pt x="1085" y="29"/>
                    </a:lnTo>
                    <a:lnTo>
                      <a:pt x="1085" y="30"/>
                    </a:lnTo>
                    <a:lnTo>
                      <a:pt x="1085" y="30"/>
                    </a:lnTo>
                    <a:lnTo>
                      <a:pt x="1084" y="30"/>
                    </a:lnTo>
                    <a:lnTo>
                      <a:pt x="1084" y="30"/>
                    </a:lnTo>
                    <a:lnTo>
                      <a:pt x="1083" y="30"/>
                    </a:lnTo>
                    <a:lnTo>
                      <a:pt x="1083" y="30"/>
                    </a:lnTo>
                    <a:lnTo>
                      <a:pt x="1082" y="30"/>
                    </a:lnTo>
                    <a:lnTo>
                      <a:pt x="1082" y="30"/>
                    </a:lnTo>
                    <a:lnTo>
                      <a:pt x="1081" y="30"/>
                    </a:lnTo>
                    <a:lnTo>
                      <a:pt x="1081" y="30"/>
                    </a:lnTo>
                    <a:lnTo>
                      <a:pt x="1080" y="30"/>
                    </a:lnTo>
                    <a:lnTo>
                      <a:pt x="1080" y="30"/>
                    </a:lnTo>
                    <a:lnTo>
                      <a:pt x="1079" y="30"/>
                    </a:lnTo>
                    <a:lnTo>
                      <a:pt x="1079" y="30"/>
                    </a:lnTo>
                    <a:lnTo>
                      <a:pt x="1078" y="30"/>
                    </a:lnTo>
                    <a:lnTo>
                      <a:pt x="1078" y="30"/>
                    </a:lnTo>
                    <a:lnTo>
                      <a:pt x="1077" y="30"/>
                    </a:lnTo>
                    <a:lnTo>
                      <a:pt x="1077" y="30"/>
                    </a:lnTo>
                    <a:lnTo>
                      <a:pt x="1076" y="31"/>
                    </a:lnTo>
                    <a:lnTo>
                      <a:pt x="1076" y="31"/>
                    </a:lnTo>
                    <a:lnTo>
                      <a:pt x="1075" y="31"/>
                    </a:lnTo>
                    <a:lnTo>
                      <a:pt x="1075" y="31"/>
                    </a:lnTo>
                    <a:lnTo>
                      <a:pt x="1074" y="31"/>
                    </a:lnTo>
                    <a:lnTo>
                      <a:pt x="1074" y="31"/>
                    </a:lnTo>
                    <a:lnTo>
                      <a:pt x="1073" y="31"/>
                    </a:lnTo>
                    <a:lnTo>
                      <a:pt x="1073" y="31"/>
                    </a:lnTo>
                    <a:lnTo>
                      <a:pt x="1073" y="31"/>
                    </a:lnTo>
                    <a:lnTo>
                      <a:pt x="1072" y="31"/>
                    </a:lnTo>
                    <a:lnTo>
                      <a:pt x="1072" y="31"/>
                    </a:lnTo>
                    <a:lnTo>
                      <a:pt x="1071" y="31"/>
                    </a:lnTo>
                    <a:lnTo>
                      <a:pt x="1071" y="31"/>
                    </a:lnTo>
                    <a:lnTo>
                      <a:pt x="1070" y="31"/>
                    </a:lnTo>
                    <a:lnTo>
                      <a:pt x="1070" y="31"/>
                    </a:lnTo>
                    <a:lnTo>
                      <a:pt x="1069" y="31"/>
                    </a:lnTo>
                    <a:lnTo>
                      <a:pt x="1069" y="32"/>
                    </a:lnTo>
                    <a:lnTo>
                      <a:pt x="1068" y="32"/>
                    </a:lnTo>
                    <a:lnTo>
                      <a:pt x="1068" y="32"/>
                    </a:lnTo>
                    <a:lnTo>
                      <a:pt x="1067" y="32"/>
                    </a:lnTo>
                    <a:lnTo>
                      <a:pt x="1067" y="32"/>
                    </a:lnTo>
                    <a:lnTo>
                      <a:pt x="1066" y="32"/>
                    </a:lnTo>
                    <a:lnTo>
                      <a:pt x="1066" y="32"/>
                    </a:lnTo>
                    <a:lnTo>
                      <a:pt x="1065" y="32"/>
                    </a:lnTo>
                    <a:lnTo>
                      <a:pt x="1065" y="32"/>
                    </a:lnTo>
                    <a:lnTo>
                      <a:pt x="1064" y="32"/>
                    </a:lnTo>
                    <a:lnTo>
                      <a:pt x="1064" y="32"/>
                    </a:lnTo>
                    <a:lnTo>
                      <a:pt x="1063" y="32"/>
                    </a:lnTo>
                    <a:lnTo>
                      <a:pt x="1063" y="32"/>
                    </a:lnTo>
                    <a:lnTo>
                      <a:pt x="1062" y="32"/>
                    </a:lnTo>
                    <a:lnTo>
                      <a:pt x="1062" y="32"/>
                    </a:lnTo>
                    <a:lnTo>
                      <a:pt x="1062" y="32"/>
                    </a:lnTo>
                    <a:lnTo>
                      <a:pt x="1063" y="36"/>
                    </a:lnTo>
                    <a:close/>
                    <a:moveTo>
                      <a:pt x="1111" y="30"/>
                    </a:moveTo>
                    <a:lnTo>
                      <a:pt x="1112" y="30"/>
                    </a:lnTo>
                    <a:lnTo>
                      <a:pt x="1112" y="30"/>
                    </a:lnTo>
                    <a:lnTo>
                      <a:pt x="1113" y="30"/>
                    </a:lnTo>
                    <a:lnTo>
                      <a:pt x="1113" y="30"/>
                    </a:lnTo>
                    <a:lnTo>
                      <a:pt x="1114" y="29"/>
                    </a:lnTo>
                    <a:lnTo>
                      <a:pt x="1114" y="29"/>
                    </a:lnTo>
                    <a:lnTo>
                      <a:pt x="1115" y="29"/>
                    </a:lnTo>
                    <a:lnTo>
                      <a:pt x="1115" y="29"/>
                    </a:lnTo>
                    <a:lnTo>
                      <a:pt x="1116" y="29"/>
                    </a:lnTo>
                    <a:lnTo>
                      <a:pt x="1116" y="29"/>
                    </a:lnTo>
                    <a:lnTo>
                      <a:pt x="1117" y="29"/>
                    </a:lnTo>
                    <a:lnTo>
                      <a:pt x="1117" y="29"/>
                    </a:lnTo>
                    <a:lnTo>
                      <a:pt x="1118" y="29"/>
                    </a:lnTo>
                    <a:lnTo>
                      <a:pt x="1118" y="29"/>
                    </a:lnTo>
                    <a:lnTo>
                      <a:pt x="1119" y="29"/>
                    </a:lnTo>
                    <a:lnTo>
                      <a:pt x="1119" y="29"/>
                    </a:lnTo>
                    <a:lnTo>
                      <a:pt x="1119" y="29"/>
                    </a:lnTo>
                    <a:lnTo>
                      <a:pt x="1120" y="29"/>
                    </a:lnTo>
                    <a:lnTo>
                      <a:pt x="1120" y="29"/>
                    </a:lnTo>
                    <a:lnTo>
                      <a:pt x="1121" y="29"/>
                    </a:lnTo>
                    <a:lnTo>
                      <a:pt x="1121" y="29"/>
                    </a:lnTo>
                    <a:lnTo>
                      <a:pt x="1122" y="29"/>
                    </a:lnTo>
                    <a:lnTo>
                      <a:pt x="1122" y="28"/>
                    </a:lnTo>
                    <a:lnTo>
                      <a:pt x="1123" y="28"/>
                    </a:lnTo>
                    <a:lnTo>
                      <a:pt x="1123" y="28"/>
                    </a:lnTo>
                    <a:lnTo>
                      <a:pt x="1124" y="28"/>
                    </a:lnTo>
                    <a:lnTo>
                      <a:pt x="1124" y="28"/>
                    </a:lnTo>
                    <a:lnTo>
                      <a:pt x="1125" y="28"/>
                    </a:lnTo>
                    <a:lnTo>
                      <a:pt x="1125" y="28"/>
                    </a:lnTo>
                    <a:lnTo>
                      <a:pt x="1126" y="28"/>
                    </a:lnTo>
                    <a:lnTo>
                      <a:pt x="1126" y="28"/>
                    </a:lnTo>
                    <a:lnTo>
                      <a:pt x="1127" y="28"/>
                    </a:lnTo>
                    <a:lnTo>
                      <a:pt x="1127" y="28"/>
                    </a:lnTo>
                    <a:lnTo>
                      <a:pt x="1128" y="28"/>
                    </a:lnTo>
                    <a:lnTo>
                      <a:pt x="1128" y="28"/>
                    </a:lnTo>
                    <a:lnTo>
                      <a:pt x="1129" y="28"/>
                    </a:lnTo>
                    <a:lnTo>
                      <a:pt x="1129" y="28"/>
                    </a:lnTo>
                    <a:lnTo>
                      <a:pt x="1130" y="28"/>
                    </a:lnTo>
                    <a:lnTo>
                      <a:pt x="1130" y="27"/>
                    </a:lnTo>
                    <a:lnTo>
                      <a:pt x="1130" y="27"/>
                    </a:lnTo>
                    <a:lnTo>
                      <a:pt x="1131" y="27"/>
                    </a:lnTo>
                    <a:lnTo>
                      <a:pt x="1131" y="27"/>
                    </a:lnTo>
                    <a:lnTo>
                      <a:pt x="1132" y="27"/>
                    </a:lnTo>
                    <a:lnTo>
                      <a:pt x="1132" y="27"/>
                    </a:lnTo>
                    <a:lnTo>
                      <a:pt x="1133" y="27"/>
                    </a:lnTo>
                    <a:lnTo>
                      <a:pt x="1133" y="27"/>
                    </a:lnTo>
                    <a:lnTo>
                      <a:pt x="1134" y="27"/>
                    </a:lnTo>
                    <a:lnTo>
                      <a:pt x="1134" y="27"/>
                    </a:lnTo>
                    <a:lnTo>
                      <a:pt x="1135" y="27"/>
                    </a:lnTo>
                    <a:lnTo>
                      <a:pt x="1135" y="27"/>
                    </a:lnTo>
                    <a:lnTo>
                      <a:pt x="1134" y="24"/>
                    </a:lnTo>
                    <a:lnTo>
                      <a:pt x="1133" y="24"/>
                    </a:lnTo>
                    <a:lnTo>
                      <a:pt x="1133" y="24"/>
                    </a:lnTo>
                    <a:lnTo>
                      <a:pt x="1133" y="24"/>
                    </a:lnTo>
                    <a:lnTo>
                      <a:pt x="1132" y="24"/>
                    </a:lnTo>
                    <a:lnTo>
                      <a:pt x="1132" y="24"/>
                    </a:lnTo>
                    <a:lnTo>
                      <a:pt x="1131" y="24"/>
                    </a:lnTo>
                    <a:lnTo>
                      <a:pt x="1131" y="24"/>
                    </a:lnTo>
                    <a:lnTo>
                      <a:pt x="1130" y="24"/>
                    </a:lnTo>
                    <a:lnTo>
                      <a:pt x="1130" y="24"/>
                    </a:lnTo>
                    <a:lnTo>
                      <a:pt x="1129" y="24"/>
                    </a:lnTo>
                    <a:lnTo>
                      <a:pt x="1129" y="24"/>
                    </a:lnTo>
                    <a:lnTo>
                      <a:pt x="1128" y="24"/>
                    </a:lnTo>
                    <a:lnTo>
                      <a:pt x="1128" y="24"/>
                    </a:lnTo>
                    <a:lnTo>
                      <a:pt x="1127" y="24"/>
                    </a:lnTo>
                    <a:lnTo>
                      <a:pt x="1127" y="24"/>
                    </a:lnTo>
                    <a:lnTo>
                      <a:pt x="1126" y="25"/>
                    </a:lnTo>
                    <a:lnTo>
                      <a:pt x="1126" y="25"/>
                    </a:lnTo>
                    <a:lnTo>
                      <a:pt x="1125" y="25"/>
                    </a:lnTo>
                    <a:lnTo>
                      <a:pt x="1125" y="25"/>
                    </a:lnTo>
                    <a:lnTo>
                      <a:pt x="1124" y="25"/>
                    </a:lnTo>
                    <a:lnTo>
                      <a:pt x="1124" y="25"/>
                    </a:lnTo>
                    <a:lnTo>
                      <a:pt x="1123" y="25"/>
                    </a:lnTo>
                    <a:lnTo>
                      <a:pt x="1123" y="25"/>
                    </a:lnTo>
                    <a:lnTo>
                      <a:pt x="1122" y="25"/>
                    </a:lnTo>
                    <a:lnTo>
                      <a:pt x="1122" y="25"/>
                    </a:lnTo>
                    <a:lnTo>
                      <a:pt x="1121" y="25"/>
                    </a:lnTo>
                    <a:lnTo>
                      <a:pt x="1121" y="25"/>
                    </a:lnTo>
                    <a:lnTo>
                      <a:pt x="1120" y="25"/>
                    </a:lnTo>
                    <a:lnTo>
                      <a:pt x="1120" y="25"/>
                    </a:lnTo>
                    <a:lnTo>
                      <a:pt x="1120" y="25"/>
                    </a:lnTo>
                    <a:lnTo>
                      <a:pt x="1119" y="25"/>
                    </a:lnTo>
                    <a:lnTo>
                      <a:pt x="1119" y="26"/>
                    </a:lnTo>
                    <a:lnTo>
                      <a:pt x="1118" y="26"/>
                    </a:lnTo>
                    <a:lnTo>
                      <a:pt x="1118" y="26"/>
                    </a:lnTo>
                    <a:lnTo>
                      <a:pt x="1117" y="26"/>
                    </a:lnTo>
                    <a:lnTo>
                      <a:pt x="1117" y="26"/>
                    </a:lnTo>
                    <a:lnTo>
                      <a:pt x="1116" y="26"/>
                    </a:lnTo>
                    <a:lnTo>
                      <a:pt x="1116" y="26"/>
                    </a:lnTo>
                    <a:lnTo>
                      <a:pt x="1115" y="26"/>
                    </a:lnTo>
                    <a:lnTo>
                      <a:pt x="1115" y="26"/>
                    </a:lnTo>
                    <a:lnTo>
                      <a:pt x="1114" y="26"/>
                    </a:lnTo>
                    <a:lnTo>
                      <a:pt x="1114" y="26"/>
                    </a:lnTo>
                    <a:lnTo>
                      <a:pt x="1113" y="26"/>
                    </a:lnTo>
                    <a:lnTo>
                      <a:pt x="1113" y="26"/>
                    </a:lnTo>
                    <a:lnTo>
                      <a:pt x="1112" y="26"/>
                    </a:lnTo>
                    <a:lnTo>
                      <a:pt x="1112" y="26"/>
                    </a:lnTo>
                    <a:lnTo>
                      <a:pt x="1111" y="26"/>
                    </a:lnTo>
                    <a:lnTo>
                      <a:pt x="1111" y="26"/>
                    </a:lnTo>
                    <a:lnTo>
                      <a:pt x="1110" y="26"/>
                    </a:lnTo>
                    <a:lnTo>
                      <a:pt x="1110" y="27"/>
                    </a:lnTo>
                    <a:lnTo>
                      <a:pt x="1111" y="30"/>
                    </a:lnTo>
                    <a:close/>
                    <a:moveTo>
                      <a:pt x="1160" y="24"/>
                    </a:moveTo>
                    <a:lnTo>
                      <a:pt x="1160" y="24"/>
                    </a:lnTo>
                    <a:lnTo>
                      <a:pt x="1161" y="24"/>
                    </a:lnTo>
                    <a:lnTo>
                      <a:pt x="1161" y="24"/>
                    </a:lnTo>
                    <a:lnTo>
                      <a:pt x="1162" y="24"/>
                    </a:lnTo>
                    <a:lnTo>
                      <a:pt x="1162" y="24"/>
                    </a:lnTo>
                    <a:lnTo>
                      <a:pt x="1163" y="24"/>
                    </a:lnTo>
                    <a:lnTo>
                      <a:pt x="1163" y="24"/>
                    </a:lnTo>
                    <a:lnTo>
                      <a:pt x="1164" y="23"/>
                    </a:lnTo>
                    <a:lnTo>
                      <a:pt x="1164" y="23"/>
                    </a:lnTo>
                    <a:lnTo>
                      <a:pt x="1164" y="23"/>
                    </a:lnTo>
                    <a:lnTo>
                      <a:pt x="1165" y="23"/>
                    </a:lnTo>
                    <a:lnTo>
                      <a:pt x="1165" y="23"/>
                    </a:lnTo>
                    <a:lnTo>
                      <a:pt x="1166" y="23"/>
                    </a:lnTo>
                    <a:lnTo>
                      <a:pt x="1166" y="23"/>
                    </a:lnTo>
                    <a:lnTo>
                      <a:pt x="1167" y="23"/>
                    </a:lnTo>
                    <a:lnTo>
                      <a:pt x="1167" y="23"/>
                    </a:lnTo>
                    <a:lnTo>
                      <a:pt x="1168" y="23"/>
                    </a:lnTo>
                    <a:lnTo>
                      <a:pt x="1168" y="23"/>
                    </a:lnTo>
                    <a:lnTo>
                      <a:pt x="1169" y="23"/>
                    </a:lnTo>
                    <a:lnTo>
                      <a:pt x="1169" y="23"/>
                    </a:lnTo>
                    <a:lnTo>
                      <a:pt x="1170" y="23"/>
                    </a:lnTo>
                    <a:lnTo>
                      <a:pt x="1170" y="23"/>
                    </a:lnTo>
                    <a:lnTo>
                      <a:pt x="1171" y="23"/>
                    </a:lnTo>
                    <a:lnTo>
                      <a:pt x="1171" y="23"/>
                    </a:lnTo>
                    <a:lnTo>
                      <a:pt x="1172" y="23"/>
                    </a:lnTo>
                    <a:lnTo>
                      <a:pt x="1172" y="22"/>
                    </a:lnTo>
                    <a:lnTo>
                      <a:pt x="1173" y="22"/>
                    </a:lnTo>
                    <a:lnTo>
                      <a:pt x="1173" y="22"/>
                    </a:lnTo>
                    <a:lnTo>
                      <a:pt x="1174" y="22"/>
                    </a:lnTo>
                    <a:lnTo>
                      <a:pt x="1174" y="22"/>
                    </a:lnTo>
                    <a:lnTo>
                      <a:pt x="1175" y="22"/>
                    </a:lnTo>
                    <a:lnTo>
                      <a:pt x="1175" y="22"/>
                    </a:lnTo>
                    <a:lnTo>
                      <a:pt x="1175" y="22"/>
                    </a:lnTo>
                    <a:lnTo>
                      <a:pt x="1176" y="22"/>
                    </a:lnTo>
                    <a:lnTo>
                      <a:pt x="1176" y="22"/>
                    </a:lnTo>
                    <a:lnTo>
                      <a:pt x="1177" y="22"/>
                    </a:lnTo>
                    <a:lnTo>
                      <a:pt x="1177" y="22"/>
                    </a:lnTo>
                    <a:lnTo>
                      <a:pt x="1178" y="22"/>
                    </a:lnTo>
                    <a:lnTo>
                      <a:pt x="1178" y="22"/>
                    </a:lnTo>
                    <a:lnTo>
                      <a:pt x="1179" y="22"/>
                    </a:lnTo>
                    <a:lnTo>
                      <a:pt x="1179" y="22"/>
                    </a:lnTo>
                    <a:lnTo>
                      <a:pt x="1180" y="21"/>
                    </a:lnTo>
                    <a:lnTo>
                      <a:pt x="1180" y="21"/>
                    </a:lnTo>
                    <a:lnTo>
                      <a:pt x="1181" y="21"/>
                    </a:lnTo>
                    <a:lnTo>
                      <a:pt x="1181" y="21"/>
                    </a:lnTo>
                    <a:lnTo>
                      <a:pt x="1182" y="21"/>
                    </a:lnTo>
                    <a:lnTo>
                      <a:pt x="1182" y="21"/>
                    </a:lnTo>
                    <a:lnTo>
                      <a:pt x="1183" y="21"/>
                    </a:lnTo>
                    <a:lnTo>
                      <a:pt x="1183" y="21"/>
                    </a:lnTo>
                    <a:lnTo>
                      <a:pt x="1184" y="21"/>
                    </a:lnTo>
                    <a:lnTo>
                      <a:pt x="1182" y="18"/>
                    </a:lnTo>
                    <a:lnTo>
                      <a:pt x="1182" y="18"/>
                    </a:lnTo>
                    <a:lnTo>
                      <a:pt x="1181" y="18"/>
                    </a:lnTo>
                    <a:lnTo>
                      <a:pt x="1181" y="18"/>
                    </a:lnTo>
                    <a:lnTo>
                      <a:pt x="1181" y="18"/>
                    </a:lnTo>
                    <a:lnTo>
                      <a:pt x="1180" y="18"/>
                    </a:lnTo>
                    <a:lnTo>
                      <a:pt x="1180" y="18"/>
                    </a:lnTo>
                    <a:lnTo>
                      <a:pt x="1179" y="18"/>
                    </a:lnTo>
                    <a:lnTo>
                      <a:pt x="1179" y="18"/>
                    </a:lnTo>
                    <a:lnTo>
                      <a:pt x="1178" y="18"/>
                    </a:lnTo>
                    <a:lnTo>
                      <a:pt x="1178" y="18"/>
                    </a:lnTo>
                    <a:lnTo>
                      <a:pt x="1177" y="19"/>
                    </a:lnTo>
                    <a:lnTo>
                      <a:pt x="1177" y="19"/>
                    </a:lnTo>
                    <a:lnTo>
                      <a:pt x="1176" y="19"/>
                    </a:lnTo>
                    <a:lnTo>
                      <a:pt x="1176" y="19"/>
                    </a:lnTo>
                    <a:lnTo>
                      <a:pt x="1175" y="19"/>
                    </a:lnTo>
                    <a:lnTo>
                      <a:pt x="1175" y="19"/>
                    </a:lnTo>
                    <a:lnTo>
                      <a:pt x="1174" y="19"/>
                    </a:lnTo>
                    <a:lnTo>
                      <a:pt x="1174" y="19"/>
                    </a:lnTo>
                    <a:lnTo>
                      <a:pt x="1173" y="19"/>
                    </a:lnTo>
                    <a:lnTo>
                      <a:pt x="1173" y="19"/>
                    </a:lnTo>
                    <a:lnTo>
                      <a:pt x="1172" y="19"/>
                    </a:lnTo>
                    <a:lnTo>
                      <a:pt x="1172" y="19"/>
                    </a:lnTo>
                    <a:lnTo>
                      <a:pt x="1171" y="19"/>
                    </a:lnTo>
                    <a:lnTo>
                      <a:pt x="1171" y="19"/>
                    </a:lnTo>
                    <a:lnTo>
                      <a:pt x="1170" y="19"/>
                    </a:lnTo>
                    <a:lnTo>
                      <a:pt x="1170" y="19"/>
                    </a:lnTo>
                    <a:lnTo>
                      <a:pt x="1169" y="19"/>
                    </a:lnTo>
                    <a:lnTo>
                      <a:pt x="1169" y="19"/>
                    </a:lnTo>
                    <a:lnTo>
                      <a:pt x="1169" y="20"/>
                    </a:lnTo>
                    <a:lnTo>
                      <a:pt x="1168" y="20"/>
                    </a:lnTo>
                    <a:lnTo>
                      <a:pt x="1168" y="20"/>
                    </a:lnTo>
                    <a:lnTo>
                      <a:pt x="1167" y="20"/>
                    </a:lnTo>
                    <a:lnTo>
                      <a:pt x="1167" y="20"/>
                    </a:lnTo>
                    <a:lnTo>
                      <a:pt x="1166" y="20"/>
                    </a:lnTo>
                    <a:lnTo>
                      <a:pt x="1166" y="20"/>
                    </a:lnTo>
                    <a:lnTo>
                      <a:pt x="1165" y="20"/>
                    </a:lnTo>
                    <a:lnTo>
                      <a:pt x="1165" y="20"/>
                    </a:lnTo>
                    <a:lnTo>
                      <a:pt x="1164" y="20"/>
                    </a:lnTo>
                    <a:lnTo>
                      <a:pt x="1164" y="20"/>
                    </a:lnTo>
                    <a:lnTo>
                      <a:pt x="1163" y="20"/>
                    </a:lnTo>
                    <a:lnTo>
                      <a:pt x="1163" y="20"/>
                    </a:lnTo>
                    <a:lnTo>
                      <a:pt x="1162" y="20"/>
                    </a:lnTo>
                    <a:lnTo>
                      <a:pt x="1162" y="20"/>
                    </a:lnTo>
                    <a:lnTo>
                      <a:pt x="1161" y="20"/>
                    </a:lnTo>
                    <a:lnTo>
                      <a:pt x="1161" y="20"/>
                    </a:lnTo>
                    <a:lnTo>
                      <a:pt x="1160" y="20"/>
                    </a:lnTo>
                    <a:lnTo>
                      <a:pt x="1160" y="21"/>
                    </a:lnTo>
                    <a:lnTo>
                      <a:pt x="1159" y="21"/>
                    </a:lnTo>
                    <a:lnTo>
                      <a:pt x="1159" y="21"/>
                    </a:lnTo>
                    <a:lnTo>
                      <a:pt x="1158" y="21"/>
                    </a:lnTo>
                    <a:lnTo>
                      <a:pt x="1160" y="24"/>
                    </a:lnTo>
                    <a:close/>
                    <a:moveTo>
                      <a:pt x="1208" y="18"/>
                    </a:moveTo>
                    <a:lnTo>
                      <a:pt x="1208" y="18"/>
                    </a:lnTo>
                    <a:lnTo>
                      <a:pt x="1209" y="18"/>
                    </a:lnTo>
                    <a:lnTo>
                      <a:pt x="1209" y="18"/>
                    </a:lnTo>
                    <a:lnTo>
                      <a:pt x="1209" y="18"/>
                    </a:lnTo>
                    <a:lnTo>
                      <a:pt x="1210" y="18"/>
                    </a:lnTo>
                    <a:lnTo>
                      <a:pt x="1210" y="18"/>
                    </a:lnTo>
                    <a:lnTo>
                      <a:pt x="1211" y="18"/>
                    </a:lnTo>
                    <a:lnTo>
                      <a:pt x="1211" y="18"/>
                    </a:lnTo>
                    <a:lnTo>
                      <a:pt x="1212" y="18"/>
                    </a:lnTo>
                    <a:lnTo>
                      <a:pt x="1212" y="18"/>
                    </a:lnTo>
                    <a:lnTo>
                      <a:pt x="1213" y="18"/>
                    </a:lnTo>
                    <a:lnTo>
                      <a:pt x="1213" y="17"/>
                    </a:lnTo>
                    <a:lnTo>
                      <a:pt x="1214" y="17"/>
                    </a:lnTo>
                    <a:lnTo>
                      <a:pt x="1214" y="17"/>
                    </a:lnTo>
                    <a:lnTo>
                      <a:pt x="1215" y="17"/>
                    </a:lnTo>
                    <a:lnTo>
                      <a:pt x="1215" y="17"/>
                    </a:lnTo>
                    <a:lnTo>
                      <a:pt x="1216" y="17"/>
                    </a:lnTo>
                    <a:lnTo>
                      <a:pt x="1216" y="17"/>
                    </a:lnTo>
                    <a:lnTo>
                      <a:pt x="1217" y="17"/>
                    </a:lnTo>
                    <a:lnTo>
                      <a:pt x="1217" y="17"/>
                    </a:lnTo>
                    <a:lnTo>
                      <a:pt x="1218" y="17"/>
                    </a:lnTo>
                    <a:lnTo>
                      <a:pt x="1218" y="17"/>
                    </a:lnTo>
                    <a:lnTo>
                      <a:pt x="1219" y="17"/>
                    </a:lnTo>
                    <a:lnTo>
                      <a:pt x="1219" y="17"/>
                    </a:lnTo>
                    <a:lnTo>
                      <a:pt x="1220" y="17"/>
                    </a:lnTo>
                    <a:lnTo>
                      <a:pt x="1220" y="17"/>
                    </a:lnTo>
                    <a:lnTo>
                      <a:pt x="1221" y="17"/>
                    </a:lnTo>
                    <a:lnTo>
                      <a:pt x="1221" y="17"/>
                    </a:lnTo>
                    <a:lnTo>
                      <a:pt x="1222" y="17"/>
                    </a:lnTo>
                    <a:lnTo>
                      <a:pt x="1222" y="16"/>
                    </a:lnTo>
                    <a:lnTo>
                      <a:pt x="1222" y="16"/>
                    </a:lnTo>
                    <a:lnTo>
                      <a:pt x="1223" y="16"/>
                    </a:lnTo>
                    <a:lnTo>
                      <a:pt x="1223" y="16"/>
                    </a:lnTo>
                    <a:lnTo>
                      <a:pt x="1224" y="16"/>
                    </a:lnTo>
                    <a:lnTo>
                      <a:pt x="1224" y="16"/>
                    </a:lnTo>
                    <a:lnTo>
                      <a:pt x="1225" y="16"/>
                    </a:lnTo>
                    <a:lnTo>
                      <a:pt x="1225" y="16"/>
                    </a:lnTo>
                    <a:lnTo>
                      <a:pt x="1226" y="16"/>
                    </a:lnTo>
                    <a:lnTo>
                      <a:pt x="1226" y="16"/>
                    </a:lnTo>
                    <a:lnTo>
                      <a:pt x="1227" y="16"/>
                    </a:lnTo>
                    <a:lnTo>
                      <a:pt x="1227" y="16"/>
                    </a:lnTo>
                    <a:lnTo>
                      <a:pt x="1228" y="16"/>
                    </a:lnTo>
                    <a:lnTo>
                      <a:pt x="1228" y="16"/>
                    </a:lnTo>
                    <a:lnTo>
                      <a:pt x="1229" y="16"/>
                    </a:lnTo>
                    <a:lnTo>
                      <a:pt x="1229" y="16"/>
                    </a:lnTo>
                    <a:lnTo>
                      <a:pt x="1230" y="16"/>
                    </a:lnTo>
                    <a:lnTo>
                      <a:pt x="1230" y="15"/>
                    </a:lnTo>
                    <a:lnTo>
                      <a:pt x="1231" y="15"/>
                    </a:lnTo>
                    <a:lnTo>
                      <a:pt x="1231" y="15"/>
                    </a:lnTo>
                    <a:lnTo>
                      <a:pt x="1232" y="15"/>
                    </a:lnTo>
                    <a:lnTo>
                      <a:pt x="1232" y="15"/>
                    </a:lnTo>
                    <a:lnTo>
                      <a:pt x="1231" y="12"/>
                    </a:lnTo>
                    <a:lnTo>
                      <a:pt x="1230" y="12"/>
                    </a:lnTo>
                    <a:lnTo>
                      <a:pt x="1230" y="12"/>
                    </a:lnTo>
                    <a:lnTo>
                      <a:pt x="1229" y="12"/>
                    </a:lnTo>
                    <a:lnTo>
                      <a:pt x="1229" y="12"/>
                    </a:lnTo>
                    <a:lnTo>
                      <a:pt x="1228" y="12"/>
                    </a:lnTo>
                    <a:lnTo>
                      <a:pt x="1228" y="12"/>
                    </a:lnTo>
                    <a:lnTo>
                      <a:pt x="1227" y="12"/>
                    </a:lnTo>
                    <a:lnTo>
                      <a:pt x="1227" y="13"/>
                    </a:lnTo>
                    <a:lnTo>
                      <a:pt x="1226" y="13"/>
                    </a:lnTo>
                    <a:lnTo>
                      <a:pt x="1226" y="13"/>
                    </a:lnTo>
                    <a:lnTo>
                      <a:pt x="1225" y="13"/>
                    </a:lnTo>
                    <a:lnTo>
                      <a:pt x="1225" y="13"/>
                    </a:lnTo>
                    <a:lnTo>
                      <a:pt x="1225" y="13"/>
                    </a:lnTo>
                    <a:lnTo>
                      <a:pt x="1224" y="13"/>
                    </a:lnTo>
                    <a:lnTo>
                      <a:pt x="1224" y="13"/>
                    </a:lnTo>
                    <a:lnTo>
                      <a:pt x="1223" y="13"/>
                    </a:lnTo>
                    <a:lnTo>
                      <a:pt x="1222" y="13"/>
                    </a:lnTo>
                    <a:lnTo>
                      <a:pt x="1222" y="13"/>
                    </a:lnTo>
                    <a:lnTo>
                      <a:pt x="1222" y="13"/>
                    </a:lnTo>
                    <a:lnTo>
                      <a:pt x="1221" y="13"/>
                    </a:lnTo>
                    <a:lnTo>
                      <a:pt x="1221" y="13"/>
                    </a:lnTo>
                    <a:lnTo>
                      <a:pt x="1220" y="13"/>
                    </a:lnTo>
                    <a:lnTo>
                      <a:pt x="1220" y="13"/>
                    </a:lnTo>
                    <a:lnTo>
                      <a:pt x="1219" y="13"/>
                    </a:lnTo>
                    <a:lnTo>
                      <a:pt x="1219" y="13"/>
                    </a:lnTo>
                    <a:lnTo>
                      <a:pt x="1218" y="14"/>
                    </a:lnTo>
                    <a:lnTo>
                      <a:pt x="1218" y="14"/>
                    </a:lnTo>
                    <a:lnTo>
                      <a:pt x="1217" y="14"/>
                    </a:lnTo>
                    <a:lnTo>
                      <a:pt x="1217" y="14"/>
                    </a:lnTo>
                    <a:lnTo>
                      <a:pt x="1216" y="14"/>
                    </a:lnTo>
                    <a:lnTo>
                      <a:pt x="1216" y="14"/>
                    </a:lnTo>
                    <a:lnTo>
                      <a:pt x="1215" y="14"/>
                    </a:lnTo>
                    <a:lnTo>
                      <a:pt x="1215" y="14"/>
                    </a:lnTo>
                    <a:lnTo>
                      <a:pt x="1215" y="14"/>
                    </a:lnTo>
                    <a:lnTo>
                      <a:pt x="1214" y="14"/>
                    </a:lnTo>
                    <a:lnTo>
                      <a:pt x="1214" y="14"/>
                    </a:lnTo>
                    <a:lnTo>
                      <a:pt x="1213" y="14"/>
                    </a:lnTo>
                    <a:lnTo>
                      <a:pt x="1213" y="14"/>
                    </a:lnTo>
                    <a:lnTo>
                      <a:pt x="1212" y="14"/>
                    </a:lnTo>
                    <a:lnTo>
                      <a:pt x="1212" y="14"/>
                    </a:lnTo>
                    <a:lnTo>
                      <a:pt x="1211" y="14"/>
                    </a:lnTo>
                    <a:lnTo>
                      <a:pt x="1211" y="14"/>
                    </a:lnTo>
                    <a:lnTo>
                      <a:pt x="1210" y="14"/>
                    </a:lnTo>
                    <a:lnTo>
                      <a:pt x="1210" y="15"/>
                    </a:lnTo>
                    <a:lnTo>
                      <a:pt x="1209" y="15"/>
                    </a:lnTo>
                    <a:lnTo>
                      <a:pt x="1209" y="15"/>
                    </a:lnTo>
                    <a:lnTo>
                      <a:pt x="1208" y="15"/>
                    </a:lnTo>
                    <a:lnTo>
                      <a:pt x="1208" y="15"/>
                    </a:lnTo>
                    <a:lnTo>
                      <a:pt x="1207" y="15"/>
                    </a:lnTo>
                    <a:lnTo>
                      <a:pt x="1207" y="15"/>
                    </a:lnTo>
                    <a:lnTo>
                      <a:pt x="1206" y="15"/>
                    </a:lnTo>
                    <a:lnTo>
                      <a:pt x="1208" y="18"/>
                    </a:lnTo>
                    <a:close/>
                    <a:moveTo>
                      <a:pt x="1256" y="12"/>
                    </a:moveTo>
                    <a:lnTo>
                      <a:pt x="1257" y="12"/>
                    </a:lnTo>
                    <a:lnTo>
                      <a:pt x="1257" y="12"/>
                    </a:lnTo>
                    <a:lnTo>
                      <a:pt x="1257" y="12"/>
                    </a:lnTo>
                    <a:lnTo>
                      <a:pt x="1258" y="12"/>
                    </a:lnTo>
                    <a:lnTo>
                      <a:pt x="1258" y="12"/>
                    </a:lnTo>
                    <a:lnTo>
                      <a:pt x="1259" y="12"/>
                    </a:lnTo>
                    <a:lnTo>
                      <a:pt x="1260" y="12"/>
                    </a:lnTo>
                    <a:lnTo>
                      <a:pt x="1260" y="12"/>
                    </a:lnTo>
                    <a:lnTo>
                      <a:pt x="1260" y="12"/>
                    </a:lnTo>
                    <a:lnTo>
                      <a:pt x="1261" y="12"/>
                    </a:lnTo>
                    <a:lnTo>
                      <a:pt x="1261" y="12"/>
                    </a:lnTo>
                    <a:lnTo>
                      <a:pt x="1262" y="12"/>
                    </a:lnTo>
                    <a:lnTo>
                      <a:pt x="1262" y="12"/>
                    </a:lnTo>
                    <a:lnTo>
                      <a:pt x="1263" y="12"/>
                    </a:lnTo>
                    <a:lnTo>
                      <a:pt x="1263" y="11"/>
                    </a:lnTo>
                    <a:lnTo>
                      <a:pt x="1264" y="11"/>
                    </a:lnTo>
                    <a:lnTo>
                      <a:pt x="1264" y="11"/>
                    </a:lnTo>
                    <a:lnTo>
                      <a:pt x="1265" y="11"/>
                    </a:lnTo>
                    <a:lnTo>
                      <a:pt x="1265" y="11"/>
                    </a:lnTo>
                    <a:lnTo>
                      <a:pt x="1266" y="11"/>
                    </a:lnTo>
                    <a:lnTo>
                      <a:pt x="1266" y="11"/>
                    </a:lnTo>
                    <a:lnTo>
                      <a:pt x="1266" y="11"/>
                    </a:lnTo>
                    <a:lnTo>
                      <a:pt x="1267" y="11"/>
                    </a:lnTo>
                    <a:lnTo>
                      <a:pt x="1267" y="11"/>
                    </a:lnTo>
                    <a:lnTo>
                      <a:pt x="1268" y="11"/>
                    </a:lnTo>
                    <a:lnTo>
                      <a:pt x="1268" y="11"/>
                    </a:lnTo>
                    <a:lnTo>
                      <a:pt x="1269" y="11"/>
                    </a:lnTo>
                    <a:lnTo>
                      <a:pt x="1269" y="11"/>
                    </a:lnTo>
                    <a:lnTo>
                      <a:pt x="1270" y="11"/>
                    </a:lnTo>
                    <a:lnTo>
                      <a:pt x="1270" y="11"/>
                    </a:lnTo>
                    <a:lnTo>
                      <a:pt x="1271" y="11"/>
                    </a:lnTo>
                    <a:lnTo>
                      <a:pt x="1271" y="11"/>
                    </a:lnTo>
                    <a:lnTo>
                      <a:pt x="1272" y="10"/>
                    </a:lnTo>
                    <a:lnTo>
                      <a:pt x="1272" y="10"/>
                    </a:lnTo>
                    <a:lnTo>
                      <a:pt x="1273" y="10"/>
                    </a:lnTo>
                    <a:lnTo>
                      <a:pt x="1273" y="10"/>
                    </a:lnTo>
                    <a:lnTo>
                      <a:pt x="1274" y="10"/>
                    </a:lnTo>
                    <a:lnTo>
                      <a:pt x="1274" y="10"/>
                    </a:lnTo>
                    <a:lnTo>
                      <a:pt x="1275" y="10"/>
                    </a:lnTo>
                    <a:lnTo>
                      <a:pt x="1275" y="10"/>
                    </a:lnTo>
                    <a:lnTo>
                      <a:pt x="1276" y="10"/>
                    </a:lnTo>
                    <a:lnTo>
                      <a:pt x="1276" y="10"/>
                    </a:lnTo>
                    <a:lnTo>
                      <a:pt x="1277" y="10"/>
                    </a:lnTo>
                    <a:lnTo>
                      <a:pt x="1277" y="10"/>
                    </a:lnTo>
                    <a:lnTo>
                      <a:pt x="1278" y="10"/>
                    </a:lnTo>
                    <a:lnTo>
                      <a:pt x="1278" y="10"/>
                    </a:lnTo>
                    <a:lnTo>
                      <a:pt x="1278" y="10"/>
                    </a:lnTo>
                    <a:lnTo>
                      <a:pt x="1279" y="10"/>
                    </a:lnTo>
                    <a:lnTo>
                      <a:pt x="1280" y="10"/>
                    </a:lnTo>
                    <a:lnTo>
                      <a:pt x="1280" y="10"/>
                    </a:lnTo>
                    <a:lnTo>
                      <a:pt x="1279" y="6"/>
                    </a:lnTo>
                    <a:lnTo>
                      <a:pt x="1278" y="6"/>
                    </a:lnTo>
                    <a:lnTo>
                      <a:pt x="1278" y="6"/>
                    </a:lnTo>
                    <a:lnTo>
                      <a:pt x="1277" y="6"/>
                    </a:lnTo>
                    <a:lnTo>
                      <a:pt x="1277" y="7"/>
                    </a:lnTo>
                    <a:lnTo>
                      <a:pt x="1276" y="7"/>
                    </a:lnTo>
                    <a:lnTo>
                      <a:pt x="1276" y="7"/>
                    </a:lnTo>
                    <a:lnTo>
                      <a:pt x="1275" y="7"/>
                    </a:lnTo>
                    <a:lnTo>
                      <a:pt x="1275" y="7"/>
                    </a:lnTo>
                    <a:lnTo>
                      <a:pt x="1274" y="7"/>
                    </a:lnTo>
                    <a:lnTo>
                      <a:pt x="1274" y="7"/>
                    </a:lnTo>
                    <a:lnTo>
                      <a:pt x="1273" y="7"/>
                    </a:lnTo>
                    <a:lnTo>
                      <a:pt x="1273" y="7"/>
                    </a:lnTo>
                    <a:lnTo>
                      <a:pt x="1272" y="7"/>
                    </a:lnTo>
                    <a:lnTo>
                      <a:pt x="1272" y="7"/>
                    </a:lnTo>
                    <a:lnTo>
                      <a:pt x="1272" y="7"/>
                    </a:lnTo>
                    <a:lnTo>
                      <a:pt x="1271" y="7"/>
                    </a:lnTo>
                    <a:lnTo>
                      <a:pt x="1271" y="7"/>
                    </a:lnTo>
                    <a:lnTo>
                      <a:pt x="1270" y="7"/>
                    </a:lnTo>
                    <a:lnTo>
                      <a:pt x="1270" y="7"/>
                    </a:lnTo>
                    <a:lnTo>
                      <a:pt x="1269" y="7"/>
                    </a:lnTo>
                    <a:lnTo>
                      <a:pt x="1269" y="7"/>
                    </a:lnTo>
                    <a:lnTo>
                      <a:pt x="1268" y="8"/>
                    </a:lnTo>
                    <a:lnTo>
                      <a:pt x="1268" y="8"/>
                    </a:lnTo>
                    <a:lnTo>
                      <a:pt x="1267" y="8"/>
                    </a:lnTo>
                    <a:lnTo>
                      <a:pt x="1267" y="8"/>
                    </a:lnTo>
                    <a:lnTo>
                      <a:pt x="1266" y="8"/>
                    </a:lnTo>
                    <a:lnTo>
                      <a:pt x="1266" y="8"/>
                    </a:lnTo>
                    <a:lnTo>
                      <a:pt x="1265" y="8"/>
                    </a:lnTo>
                    <a:lnTo>
                      <a:pt x="1265" y="8"/>
                    </a:lnTo>
                    <a:lnTo>
                      <a:pt x="1264" y="8"/>
                    </a:lnTo>
                    <a:lnTo>
                      <a:pt x="1264" y="8"/>
                    </a:lnTo>
                    <a:lnTo>
                      <a:pt x="1263" y="8"/>
                    </a:lnTo>
                    <a:lnTo>
                      <a:pt x="1263" y="8"/>
                    </a:lnTo>
                    <a:lnTo>
                      <a:pt x="1262" y="8"/>
                    </a:lnTo>
                    <a:lnTo>
                      <a:pt x="1262" y="8"/>
                    </a:lnTo>
                    <a:lnTo>
                      <a:pt x="1261" y="8"/>
                    </a:lnTo>
                    <a:lnTo>
                      <a:pt x="1261" y="8"/>
                    </a:lnTo>
                    <a:lnTo>
                      <a:pt x="1260" y="8"/>
                    </a:lnTo>
                    <a:lnTo>
                      <a:pt x="1260" y="8"/>
                    </a:lnTo>
                    <a:lnTo>
                      <a:pt x="1260" y="9"/>
                    </a:lnTo>
                    <a:lnTo>
                      <a:pt x="1259" y="9"/>
                    </a:lnTo>
                    <a:lnTo>
                      <a:pt x="1259" y="9"/>
                    </a:lnTo>
                    <a:lnTo>
                      <a:pt x="1258" y="9"/>
                    </a:lnTo>
                    <a:lnTo>
                      <a:pt x="1257" y="9"/>
                    </a:lnTo>
                    <a:lnTo>
                      <a:pt x="1257" y="9"/>
                    </a:lnTo>
                    <a:lnTo>
                      <a:pt x="1257" y="9"/>
                    </a:lnTo>
                    <a:lnTo>
                      <a:pt x="1256" y="9"/>
                    </a:lnTo>
                    <a:lnTo>
                      <a:pt x="1256" y="9"/>
                    </a:lnTo>
                    <a:lnTo>
                      <a:pt x="1255" y="9"/>
                    </a:lnTo>
                    <a:lnTo>
                      <a:pt x="1255" y="9"/>
                    </a:lnTo>
                    <a:lnTo>
                      <a:pt x="1256" y="12"/>
                    </a:lnTo>
                    <a:close/>
                    <a:moveTo>
                      <a:pt x="1304" y="7"/>
                    </a:moveTo>
                    <a:lnTo>
                      <a:pt x="1305" y="7"/>
                    </a:lnTo>
                    <a:lnTo>
                      <a:pt x="1305" y="6"/>
                    </a:lnTo>
                    <a:lnTo>
                      <a:pt x="1306" y="6"/>
                    </a:lnTo>
                    <a:lnTo>
                      <a:pt x="1306" y="6"/>
                    </a:lnTo>
                    <a:lnTo>
                      <a:pt x="1307" y="6"/>
                    </a:lnTo>
                    <a:lnTo>
                      <a:pt x="1307" y="6"/>
                    </a:lnTo>
                    <a:lnTo>
                      <a:pt x="1308" y="6"/>
                    </a:lnTo>
                    <a:lnTo>
                      <a:pt x="1308" y="6"/>
                    </a:lnTo>
                    <a:lnTo>
                      <a:pt x="1309" y="6"/>
                    </a:lnTo>
                    <a:lnTo>
                      <a:pt x="1309" y="6"/>
                    </a:lnTo>
                    <a:lnTo>
                      <a:pt x="1310" y="6"/>
                    </a:lnTo>
                    <a:lnTo>
                      <a:pt x="1310" y="6"/>
                    </a:lnTo>
                    <a:lnTo>
                      <a:pt x="1311" y="6"/>
                    </a:lnTo>
                    <a:lnTo>
                      <a:pt x="1311" y="6"/>
                    </a:lnTo>
                    <a:lnTo>
                      <a:pt x="1312" y="6"/>
                    </a:lnTo>
                    <a:lnTo>
                      <a:pt x="1312" y="6"/>
                    </a:lnTo>
                    <a:lnTo>
                      <a:pt x="1312" y="6"/>
                    </a:lnTo>
                    <a:lnTo>
                      <a:pt x="1313" y="5"/>
                    </a:lnTo>
                    <a:lnTo>
                      <a:pt x="1313" y="5"/>
                    </a:lnTo>
                    <a:lnTo>
                      <a:pt x="1314" y="5"/>
                    </a:lnTo>
                    <a:lnTo>
                      <a:pt x="1315" y="5"/>
                    </a:lnTo>
                    <a:lnTo>
                      <a:pt x="1315" y="5"/>
                    </a:lnTo>
                    <a:lnTo>
                      <a:pt x="1315" y="5"/>
                    </a:lnTo>
                    <a:lnTo>
                      <a:pt x="1316" y="5"/>
                    </a:lnTo>
                    <a:lnTo>
                      <a:pt x="1316" y="5"/>
                    </a:lnTo>
                    <a:lnTo>
                      <a:pt x="1317" y="5"/>
                    </a:lnTo>
                    <a:lnTo>
                      <a:pt x="1317" y="5"/>
                    </a:lnTo>
                    <a:lnTo>
                      <a:pt x="1318" y="5"/>
                    </a:lnTo>
                    <a:lnTo>
                      <a:pt x="1318" y="5"/>
                    </a:lnTo>
                    <a:lnTo>
                      <a:pt x="1319" y="5"/>
                    </a:lnTo>
                    <a:lnTo>
                      <a:pt x="1319" y="5"/>
                    </a:lnTo>
                    <a:lnTo>
                      <a:pt x="1320" y="5"/>
                    </a:lnTo>
                    <a:lnTo>
                      <a:pt x="1320" y="5"/>
                    </a:lnTo>
                    <a:lnTo>
                      <a:pt x="1321" y="5"/>
                    </a:lnTo>
                    <a:lnTo>
                      <a:pt x="1321" y="5"/>
                    </a:lnTo>
                    <a:lnTo>
                      <a:pt x="1322" y="4"/>
                    </a:lnTo>
                    <a:lnTo>
                      <a:pt x="1322" y="4"/>
                    </a:lnTo>
                    <a:lnTo>
                      <a:pt x="1323" y="4"/>
                    </a:lnTo>
                    <a:lnTo>
                      <a:pt x="1323" y="4"/>
                    </a:lnTo>
                    <a:lnTo>
                      <a:pt x="1324" y="4"/>
                    </a:lnTo>
                    <a:lnTo>
                      <a:pt x="1324" y="4"/>
                    </a:lnTo>
                    <a:lnTo>
                      <a:pt x="1324" y="4"/>
                    </a:lnTo>
                    <a:lnTo>
                      <a:pt x="1325" y="4"/>
                    </a:lnTo>
                    <a:lnTo>
                      <a:pt x="1325" y="4"/>
                    </a:lnTo>
                    <a:lnTo>
                      <a:pt x="1326" y="4"/>
                    </a:lnTo>
                    <a:lnTo>
                      <a:pt x="1327" y="4"/>
                    </a:lnTo>
                    <a:lnTo>
                      <a:pt x="1327" y="4"/>
                    </a:lnTo>
                    <a:lnTo>
                      <a:pt x="1327" y="4"/>
                    </a:lnTo>
                    <a:lnTo>
                      <a:pt x="1328" y="4"/>
                    </a:lnTo>
                    <a:lnTo>
                      <a:pt x="1328" y="4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326" y="1"/>
                    </a:lnTo>
                    <a:lnTo>
                      <a:pt x="1326" y="1"/>
                    </a:lnTo>
                    <a:lnTo>
                      <a:pt x="1325" y="1"/>
                    </a:lnTo>
                    <a:lnTo>
                      <a:pt x="1325" y="1"/>
                    </a:lnTo>
                    <a:lnTo>
                      <a:pt x="1324" y="1"/>
                    </a:lnTo>
                    <a:lnTo>
                      <a:pt x="1324" y="1"/>
                    </a:lnTo>
                    <a:lnTo>
                      <a:pt x="1323" y="1"/>
                    </a:lnTo>
                    <a:lnTo>
                      <a:pt x="1323" y="1"/>
                    </a:lnTo>
                    <a:lnTo>
                      <a:pt x="1322" y="1"/>
                    </a:lnTo>
                    <a:lnTo>
                      <a:pt x="1322" y="1"/>
                    </a:lnTo>
                    <a:lnTo>
                      <a:pt x="1321" y="1"/>
                    </a:lnTo>
                    <a:lnTo>
                      <a:pt x="1321" y="1"/>
                    </a:lnTo>
                    <a:lnTo>
                      <a:pt x="1320" y="1"/>
                    </a:lnTo>
                    <a:lnTo>
                      <a:pt x="1320" y="1"/>
                    </a:lnTo>
                    <a:lnTo>
                      <a:pt x="1319" y="1"/>
                    </a:lnTo>
                    <a:lnTo>
                      <a:pt x="1319" y="1"/>
                    </a:lnTo>
                    <a:lnTo>
                      <a:pt x="1318" y="1"/>
                    </a:lnTo>
                    <a:lnTo>
                      <a:pt x="1318" y="2"/>
                    </a:lnTo>
                    <a:lnTo>
                      <a:pt x="1317" y="2"/>
                    </a:lnTo>
                    <a:lnTo>
                      <a:pt x="1317" y="2"/>
                    </a:lnTo>
                    <a:lnTo>
                      <a:pt x="1317" y="2"/>
                    </a:lnTo>
                    <a:lnTo>
                      <a:pt x="1316" y="2"/>
                    </a:lnTo>
                    <a:lnTo>
                      <a:pt x="1316" y="2"/>
                    </a:lnTo>
                    <a:lnTo>
                      <a:pt x="1315" y="2"/>
                    </a:lnTo>
                    <a:lnTo>
                      <a:pt x="1315" y="2"/>
                    </a:lnTo>
                    <a:lnTo>
                      <a:pt x="1314" y="2"/>
                    </a:lnTo>
                    <a:lnTo>
                      <a:pt x="1314" y="2"/>
                    </a:lnTo>
                    <a:lnTo>
                      <a:pt x="1313" y="2"/>
                    </a:lnTo>
                    <a:lnTo>
                      <a:pt x="1313" y="2"/>
                    </a:lnTo>
                    <a:lnTo>
                      <a:pt x="1312" y="2"/>
                    </a:lnTo>
                    <a:lnTo>
                      <a:pt x="1312" y="2"/>
                    </a:lnTo>
                    <a:lnTo>
                      <a:pt x="1311" y="2"/>
                    </a:lnTo>
                    <a:lnTo>
                      <a:pt x="1311" y="2"/>
                    </a:lnTo>
                    <a:lnTo>
                      <a:pt x="1310" y="2"/>
                    </a:lnTo>
                    <a:lnTo>
                      <a:pt x="1310" y="3"/>
                    </a:lnTo>
                    <a:lnTo>
                      <a:pt x="1309" y="3"/>
                    </a:lnTo>
                    <a:lnTo>
                      <a:pt x="1309" y="3"/>
                    </a:lnTo>
                    <a:lnTo>
                      <a:pt x="1308" y="3"/>
                    </a:lnTo>
                    <a:lnTo>
                      <a:pt x="1308" y="3"/>
                    </a:lnTo>
                    <a:lnTo>
                      <a:pt x="1307" y="3"/>
                    </a:lnTo>
                    <a:lnTo>
                      <a:pt x="1307" y="3"/>
                    </a:lnTo>
                    <a:lnTo>
                      <a:pt x="1306" y="3"/>
                    </a:lnTo>
                    <a:lnTo>
                      <a:pt x="1306" y="3"/>
                    </a:lnTo>
                    <a:lnTo>
                      <a:pt x="1306" y="3"/>
                    </a:lnTo>
                    <a:lnTo>
                      <a:pt x="1305" y="3"/>
                    </a:lnTo>
                    <a:lnTo>
                      <a:pt x="1305" y="3"/>
                    </a:lnTo>
                    <a:lnTo>
                      <a:pt x="1304" y="3"/>
                    </a:lnTo>
                    <a:lnTo>
                      <a:pt x="1304" y="3"/>
                    </a:lnTo>
                    <a:lnTo>
                      <a:pt x="1303" y="3"/>
                    </a:lnTo>
                    <a:lnTo>
                      <a:pt x="1304" y="7"/>
                    </a:lnTo>
                    <a:close/>
                    <a:moveTo>
                      <a:pt x="2" y="163"/>
                    </a:moveTo>
                    <a:lnTo>
                      <a:pt x="2" y="163"/>
                    </a:lnTo>
                    <a:lnTo>
                      <a:pt x="3" y="163"/>
                    </a:lnTo>
                    <a:lnTo>
                      <a:pt x="3" y="163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5" y="163"/>
                    </a:lnTo>
                    <a:lnTo>
                      <a:pt x="5" y="163"/>
                    </a:lnTo>
                    <a:lnTo>
                      <a:pt x="5" y="163"/>
                    </a:lnTo>
                    <a:lnTo>
                      <a:pt x="6" y="163"/>
                    </a:lnTo>
                    <a:lnTo>
                      <a:pt x="6" y="163"/>
                    </a:lnTo>
                    <a:lnTo>
                      <a:pt x="7" y="162"/>
                    </a:lnTo>
                    <a:lnTo>
                      <a:pt x="7" y="162"/>
                    </a:lnTo>
                    <a:lnTo>
                      <a:pt x="8" y="162"/>
                    </a:lnTo>
                    <a:lnTo>
                      <a:pt x="8" y="162"/>
                    </a:lnTo>
                    <a:lnTo>
                      <a:pt x="9" y="162"/>
                    </a:lnTo>
                    <a:lnTo>
                      <a:pt x="9" y="162"/>
                    </a:lnTo>
                    <a:lnTo>
                      <a:pt x="10" y="162"/>
                    </a:lnTo>
                    <a:lnTo>
                      <a:pt x="10" y="162"/>
                    </a:lnTo>
                    <a:lnTo>
                      <a:pt x="11" y="162"/>
                    </a:lnTo>
                    <a:lnTo>
                      <a:pt x="11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3" y="162"/>
                    </a:lnTo>
                    <a:lnTo>
                      <a:pt x="13" y="162"/>
                    </a:lnTo>
                    <a:lnTo>
                      <a:pt x="14" y="162"/>
                    </a:lnTo>
                    <a:lnTo>
                      <a:pt x="14" y="162"/>
                    </a:lnTo>
                    <a:lnTo>
                      <a:pt x="15" y="162"/>
                    </a:lnTo>
                    <a:lnTo>
                      <a:pt x="15" y="162"/>
                    </a:lnTo>
                    <a:lnTo>
                      <a:pt x="16" y="161"/>
                    </a:lnTo>
                    <a:lnTo>
                      <a:pt x="16" y="161"/>
                    </a:lnTo>
                    <a:lnTo>
                      <a:pt x="16" y="161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8" y="161"/>
                    </a:lnTo>
                    <a:lnTo>
                      <a:pt x="18" y="161"/>
                    </a:lnTo>
                    <a:lnTo>
                      <a:pt x="19" y="161"/>
                    </a:lnTo>
                    <a:lnTo>
                      <a:pt x="19" y="161"/>
                    </a:lnTo>
                    <a:lnTo>
                      <a:pt x="20" y="161"/>
                    </a:lnTo>
                    <a:lnTo>
                      <a:pt x="20" y="161"/>
                    </a:lnTo>
                    <a:lnTo>
                      <a:pt x="21" y="161"/>
                    </a:lnTo>
                    <a:lnTo>
                      <a:pt x="21" y="161"/>
                    </a:lnTo>
                    <a:lnTo>
                      <a:pt x="22" y="161"/>
                    </a:lnTo>
                    <a:lnTo>
                      <a:pt x="22" y="161"/>
                    </a:lnTo>
                    <a:lnTo>
                      <a:pt x="23" y="161"/>
                    </a:lnTo>
                    <a:lnTo>
                      <a:pt x="23" y="161"/>
                    </a:lnTo>
                    <a:lnTo>
                      <a:pt x="24" y="161"/>
                    </a:lnTo>
                    <a:lnTo>
                      <a:pt x="24" y="160"/>
                    </a:lnTo>
                    <a:lnTo>
                      <a:pt x="25" y="160"/>
                    </a:lnTo>
                    <a:lnTo>
                      <a:pt x="25" y="160"/>
                    </a:lnTo>
                    <a:lnTo>
                      <a:pt x="26" y="160"/>
                    </a:lnTo>
                    <a:lnTo>
                      <a:pt x="24" y="157"/>
                    </a:lnTo>
                    <a:lnTo>
                      <a:pt x="24" y="157"/>
                    </a:lnTo>
                    <a:lnTo>
                      <a:pt x="23" y="157"/>
                    </a:lnTo>
                    <a:lnTo>
                      <a:pt x="23" y="157"/>
                    </a:lnTo>
                    <a:lnTo>
                      <a:pt x="22" y="157"/>
                    </a:lnTo>
                    <a:lnTo>
                      <a:pt x="22" y="157"/>
                    </a:lnTo>
                    <a:lnTo>
                      <a:pt x="21" y="157"/>
                    </a:lnTo>
                    <a:lnTo>
                      <a:pt x="21" y="157"/>
                    </a:lnTo>
                    <a:lnTo>
                      <a:pt x="20" y="158"/>
                    </a:lnTo>
                    <a:lnTo>
                      <a:pt x="20" y="158"/>
                    </a:lnTo>
                    <a:lnTo>
                      <a:pt x="19" y="158"/>
                    </a:lnTo>
                    <a:lnTo>
                      <a:pt x="19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18" y="158"/>
                    </a:lnTo>
                    <a:lnTo>
                      <a:pt x="17" y="158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6" y="158"/>
                    </a:lnTo>
                    <a:lnTo>
                      <a:pt x="15" y="158"/>
                    </a:lnTo>
                    <a:lnTo>
                      <a:pt x="15" y="158"/>
                    </a:lnTo>
                    <a:lnTo>
                      <a:pt x="14" y="158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58"/>
                    </a:lnTo>
                    <a:lnTo>
                      <a:pt x="12" y="158"/>
                    </a:lnTo>
                    <a:lnTo>
                      <a:pt x="12" y="159"/>
                    </a:lnTo>
                    <a:lnTo>
                      <a:pt x="11" y="159"/>
                    </a:lnTo>
                    <a:lnTo>
                      <a:pt x="11" y="159"/>
                    </a:lnTo>
                    <a:lnTo>
                      <a:pt x="10" y="159"/>
                    </a:lnTo>
                    <a:lnTo>
                      <a:pt x="10" y="159"/>
                    </a:lnTo>
                    <a:lnTo>
                      <a:pt x="9" y="159"/>
                    </a:lnTo>
                    <a:lnTo>
                      <a:pt x="9" y="159"/>
                    </a:lnTo>
                    <a:lnTo>
                      <a:pt x="8" y="159"/>
                    </a:lnTo>
                    <a:lnTo>
                      <a:pt x="8" y="159"/>
                    </a:lnTo>
                    <a:lnTo>
                      <a:pt x="7" y="159"/>
                    </a:lnTo>
                    <a:lnTo>
                      <a:pt x="7" y="159"/>
                    </a:lnTo>
                    <a:lnTo>
                      <a:pt x="6" y="159"/>
                    </a:lnTo>
                    <a:lnTo>
                      <a:pt x="6" y="159"/>
                    </a:lnTo>
                    <a:lnTo>
                      <a:pt x="6" y="159"/>
                    </a:lnTo>
                    <a:lnTo>
                      <a:pt x="5" y="159"/>
                    </a:lnTo>
                    <a:lnTo>
                      <a:pt x="5" y="159"/>
                    </a:lnTo>
                    <a:lnTo>
                      <a:pt x="4" y="160"/>
                    </a:lnTo>
                    <a:lnTo>
                      <a:pt x="4" y="160"/>
                    </a:lnTo>
                    <a:lnTo>
                      <a:pt x="3" y="160"/>
                    </a:lnTo>
                    <a:lnTo>
                      <a:pt x="3" y="160"/>
                    </a:lnTo>
                    <a:lnTo>
                      <a:pt x="2" y="160"/>
                    </a:lnTo>
                    <a:lnTo>
                      <a:pt x="2" y="160"/>
                    </a:lnTo>
                    <a:lnTo>
                      <a:pt x="1" y="160"/>
                    </a:lnTo>
                    <a:lnTo>
                      <a:pt x="1" y="160"/>
                    </a:lnTo>
                    <a:lnTo>
                      <a:pt x="0" y="160"/>
                    </a:lnTo>
                    <a:lnTo>
                      <a:pt x="2" y="163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5" name="TextBox 464"/>
                <p:cNvSpPr txBox="1"/>
                <p:nvPr/>
              </p:nvSpPr>
              <p:spPr>
                <a:xfrm>
                  <a:off x="7041757" y="2955054"/>
                  <a:ext cx="103903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≈−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</a:t>
                  </a:r>
                  <a:endPara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5" name="TextBox 4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1757" y="2955054"/>
                  <a:ext cx="1039039" cy="302768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3" name="TextBox 482"/>
                <p:cNvSpPr txBox="1"/>
                <p:nvPr/>
              </p:nvSpPr>
              <p:spPr>
                <a:xfrm>
                  <a:off x="7421576" y="3332432"/>
                  <a:ext cx="1724382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= +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3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483" name="TextBox 4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576" y="3332432"/>
                  <a:ext cx="1724382" cy="302768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1" name="Rectangle 520"/>
            <p:cNvSpPr/>
            <p:nvPr/>
          </p:nvSpPr>
          <p:spPr>
            <a:xfrm flipV="1">
              <a:off x="6186319" y="3258008"/>
              <a:ext cx="2763200" cy="136593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2" name="Straight Connector 521"/>
            <p:cNvCxnSpPr/>
            <p:nvPr/>
          </p:nvCxnSpPr>
          <p:spPr>
            <a:xfrm flipV="1">
              <a:off x="6186423" y="3936019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Straight Connector 522"/>
            <p:cNvCxnSpPr/>
            <p:nvPr/>
          </p:nvCxnSpPr>
          <p:spPr>
            <a:xfrm flipV="1">
              <a:off x="8888521" y="3932450"/>
              <a:ext cx="57112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6" name="Rectangle 153"/>
            <p:cNvSpPr>
              <a:spLocks noChangeArrowheads="1"/>
            </p:cNvSpPr>
            <p:nvPr/>
          </p:nvSpPr>
          <p:spPr bwMode="auto">
            <a:xfrm>
              <a:off x="5981502" y="3162272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27" name="Rectangle 153"/>
            <p:cNvSpPr>
              <a:spLocks noChangeArrowheads="1"/>
            </p:cNvSpPr>
            <p:nvPr/>
          </p:nvSpPr>
          <p:spPr bwMode="auto">
            <a:xfrm>
              <a:off x="5981502" y="3847183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28" name="Rectangle 153"/>
            <p:cNvSpPr>
              <a:spLocks noChangeArrowheads="1"/>
            </p:cNvSpPr>
            <p:nvPr/>
          </p:nvSpPr>
          <p:spPr bwMode="auto">
            <a:xfrm>
              <a:off x="5917669" y="4523114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2" name="Rectangle 252"/>
            <p:cNvSpPr>
              <a:spLocks noChangeArrowheads="1"/>
            </p:cNvSpPr>
            <p:nvPr/>
          </p:nvSpPr>
          <p:spPr bwMode="auto">
            <a:xfrm>
              <a:off x="6107639" y="4652875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-2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3" name="Rectangle 254"/>
            <p:cNvSpPr>
              <a:spLocks noChangeArrowheads="1"/>
            </p:cNvSpPr>
            <p:nvPr/>
          </p:nvSpPr>
          <p:spPr bwMode="auto">
            <a:xfrm>
              <a:off x="6795115" y="4652875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-1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4" name="Rectangle 256"/>
            <p:cNvSpPr>
              <a:spLocks noChangeArrowheads="1"/>
            </p:cNvSpPr>
            <p:nvPr/>
          </p:nvSpPr>
          <p:spPr bwMode="auto">
            <a:xfrm>
              <a:off x="7509327" y="4652875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5" name="Rectangle 258"/>
            <p:cNvSpPr>
              <a:spLocks noChangeArrowheads="1"/>
            </p:cNvSpPr>
            <p:nvPr/>
          </p:nvSpPr>
          <p:spPr bwMode="auto">
            <a:xfrm>
              <a:off x="8207626" y="4652875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36" name="Rectangle 260"/>
            <p:cNvSpPr>
              <a:spLocks noChangeArrowheads="1"/>
            </p:cNvSpPr>
            <p:nvPr/>
          </p:nvSpPr>
          <p:spPr bwMode="auto">
            <a:xfrm>
              <a:off x="8898592" y="4652875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2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7" name="Rectangle 261"/>
                <p:cNvSpPr>
                  <a:spLocks noChangeArrowheads="1"/>
                </p:cNvSpPr>
                <p:nvPr/>
              </p:nvSpPr>
              <p:spPr bwMode="auto">
                <a:xfrm>
                  <a:off x="7309855" y="4850462"/>
                  <a:ext cx="512913" cy="191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 xmlns:m="http://schemas.openxmlformats.org/officeDocument/2006/math">
                      <m:r>
                        <a:rPr kumimoji="0" lang="en-US" alt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</a:rPr>
                        <m:t>𝒛</m:t>
                      </m:r>
                      <m:r>
                        <a:rPr kumimoji="0" lang="en-US" alt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</a:rPr>
                        <m:t> </m:t>
                      </m:r>
                    </m:oMath>
                  </a14:m>
                  <a:r>
                    <a:rPr kumimoji="0" lang="en-US" alt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(mm)</a:t>
                  </a:r>
                  <a:endPara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>
            <p:sp>
              <p:nvSpPr>
                <p:cNvPr id="537" name="Rectangle 2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09855" y="4850462"/>
                  <a:ext cx="512913" cy="19122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8642" t="-26667" r="-12346" b="-500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9" name="Rectangle 153"/>
            <p:cNvSpPr>
              <a:spLocks noChangeArrowheads="1"/>
            </p:cNvSpPr>
            <p:nvPr/>
          </p:nvSpPr>
          <p:spPr bwMode="auto">
            <a:xfrm rot="16200000">
              <a:off x="5412826" y="3842008"/>
              <a:ext cx="705927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Time (</a:t>
              </a:r>
              <a:r>
                <a:rPr lang="en-US" altLang="en-US" sz="1200" b="1" dirty="0" err="1" smtClean="0">
                  <a:solidFill>
                    <a:srgbClr val="262626"/>
                  </a:solidFill>
                </a:rPr>
                <a:t>ps</a:t>
              </a:r>
              <a:r>
                <a:rPr lang="en-US" altLang="en-US" sz="1200" b="1" dirty="0" smtClean="0">
                  <a:solidFill>
                    <a:srgbClr val="262626"/>
                  </a:solidFill>
                </a:rPr>
                <a:t>)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544" name="Group 543"/>
          <p:cNvGrpSpPr/>
          <p:nvPr/>
        </p:nvGrpSpPr>
        <p:grpSpPr>
          <a:xfrm>
            <a:off x="4534445" y="2525230"/>
            <a:ext cx="4067468" cy="2018099"/>
            <a:chOff x="408563" y="2943901"/>
            <a:chExt cx="4211870" cy="2089744"/>
          </a:xfrm>
        </p:grpSpPr>
        <p:sp>
          <p:nvSpPr>
            <p:cNvPr id="122" name="Rectangle 252"/>
            <p:cNvSpPr>
              <a:spLocks noChangeArrowheads="1"/>
            </p:cNvSpPr>
            <p:nvPr/>
          </p:nvSpPr>
          <p:spPr bwMode="auto">
            <a:xfrm>
              <a:off x="897853" y="4646100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-2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3" name="Rectangle 254"/>
            <p:cNvSpPr>
              <a:spLocks noChangeArrowheads="1"/>
            </p:cNvSpPr>
            <p:nvPr/>
          </p:nvSpPr>
          <p:spPr bwMode="auto">
            <a:xfrm>
              <a:off x="1585329" y="4646100"/>
              <a:ext cx="141093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-1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4" name="Rectangle 256"/>
            <p:cNvSpPr>
              <a:spLocks noChangeArrowheads="1"/>
            </p:cNvSpPr>
            <p:nvPr/>
          </p:nvSpPr>
          <p:spPr bwMode="auto">
            <a:xfrm>
              <a:off x="2299541" y="4646100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5" name="Rectangle 258"/>
            <p:cNvSpPr>
              <a:spLocks noChangeArrowheads="1"/>
            </p:cNvSpPr>
            <p:nvPr/>
          </p:nvSpPr>
          <p:spPr bwMode="auto">
            <a:xfrm>
              <a:off x="2997840" y="4646100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26" name="Rectangle 260"/>
            <p:cNvSpPr>
              <a:spLocks noChangeArrowheads="1"/>
            </p:cNvSpPr>
            <p:nvPr/>
          </p:nvSpPr>
          <p:spPr bwMode="auto">
            <a:xfrm>
              <a:off x="3688806" y="4646100"/>
              <a:ext cx="87976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2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7" name="Rectangle 261"/>
                <p:cNvSpPr>
                  <a:spLocks noChangeArrowheads="1"/>
                </p:cNvSpPr>
                <p:nvPr/>
              </p:nvSpPr>
              <p:spPr bwMode="auto">
                <a:xfrm>
                  <a:off x="2117999" y="4842423"/>
                  <a:ext cx="512913" cy="191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 xmlns:m="http://schemas.openxmlformats.org/officeDocument/2006/math">
                      <m:r>
                        <a:rPr kumimoji="0" lang="en-US" alt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</a:rPr>
                        <m:t>𝒛</m:t>
                      </m:r>
                      <m:r>
                        <a:rPr kumimoji="0" lang="en-US" altLang="en-US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</a:rPr>
                        <m:t> </m:t>
                      </m:r>
                    </m:oMath>
                  </a14:m>
                  <a:r>
                    <a:rPr kumimoji="0" lang="en-US" alt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(mm)</a:t>
                  </a:r>
                  <a:endPara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>
            <p:sp>
              <p:nvSpPr>
                <p:cNvPr id="127" name="Rectangle 2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17999" y="4842423"/>
                  <a:ext cx="512913" cy="19122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8642" t="-26667" r="-12346" b="-5000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8" name="Group 127"/>
            <p:cNvGrpSpPr/>
            <p:nvPr/>
          </p:nvGrpSpPr>
          <p:grpSpPr>
            <a:xfrm>
              <a:off x="975815" y="3065126"/>
              <a:ext cx="2766746" cy="1547532"/>
              <a:chOff x="4333042" y="3035300"/>
              <a:chExt cx="2223334" cy="1553087"/>
            </a:xfrm>
          </p:grpSpPr>
          <p:pic>
            <p:nvPicPr>
              <p:cNvPr id="138" name="Picture 193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25" b="9600"/>
              <a:stretch/>
            </p:blipFill>
            <p:spPr bwMode="auto">
              <a:xfrm>
                <a:off x="4335463" y="3212073"/>
                <a:ext cx="2220913" cy="1376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9" name="Picture 194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0" b="9599"/>
              <a:stretch/>
            </p:blipFill>
            <p:spPr bwMode="auto">
              <a:xfrm>
                <a:off x="4335463" y="3216787"/>
                <a:ext cx="2220913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0" name="Freeform 195"/>
              <p:cNvSpPr>
                <a:spLocks/>
              </p:cNvSpPr>
              <p:nvPr/>
            </p:nvSpPr>
            <p:spPr bwMode="auto">
              <a:xfrm>
                <a:off x="5422900" y="3522663"/>
                <a:ext cx="41275" cy="39688"/>
              </a:xfrm>
              <a:custGeom>
                <a:avLst/>
                <a:gdLst>
                  <a:gd name="T0" fmla="*/ 26 w 26"/>
                  <a:gd name="T1" fmla="*/ 13 h 25"/>
                  <a:gd name="T2" fmla="*/ 24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3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3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3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96"/>
              <p:cNvSpPr>
                <a:spLocks/>
              </p:cNvSpPr>
              <p:nvPr/>
            </p:nvSpPr>
            <p:spPr bwMode="auto">
              <a:xfrm>
                <a:off x="5443538" y="346233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97"/>
              <p:cNvSpPr>
                <a:spLocks/>
              </p:cNvSpPr>
              <p:nvPr/>
            </p:nvSpPr>
            <p:spPr bwMode="auto">
              <a:xfrm>
                <a:off x="5459413" y="351313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5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98"/>
              <p:cNvSpPr>
                <a:spLocks/>
              </p:cNvSpPr>
              <p:nvPr/>
            </p:nvSpPr>
            <p:spPr bwMode="auto">
              <a:xfrm>
                <a:off x="5475288" y="3563938"/>
                <a:ext cx="39688" cy="39688"/>
              </a:xfrm>
              <a:custGeom>
                <a:avLst/>
                <a:gdLst>
                  <a:gd name="T0" fmla="*/ 25 w 25"/>
                  <a:gd name="T1" fmla="*/ 12 h 25"/>
                  <a:gd name="T2" fmla="*/ 23 w 25"/>
                  <a:gd name="T3" fmla="*/ 5 h 25"/>
                  <a:gd name="T4" fmla="*/ 16 w 25"/>
                  <a:gd name="T5" fmla="*/ 0 h 25"/>
                  <a:gd name="T6" fmla="*/ 9 w 25"/>
                  <a:gd name="T7" fmla="*/ 0 h 25"/>
                  <a:gd name="T8" fmla="*/ 2 w 25"/>
                  <a:gd name="T9" fmla="*/ 5 h 25"/>
                  <a:gd name="T10" fmla="*/ 0 w 25"/>
                  <a:gd name="T11" fmla="*/ 12 h 25"/>
                  <a:gd name="T12" fmla="*/ 2 w 25"/>
                  <a:gd name="T13" fmla="*/ 20 h 25"/>
                  <a:gd name="T14" fmla="*/ 9 w 25"/>
                  <a:gd name="T15" fmla="*/ 25 h 25"/>
                  <a:gd name="T16" fmla="*/ 16 w 25"/>
                  <a:gd name="T17" fmla="*/ 25 h 25"/>
                  <a:gd name="T18" fmla="*/ 23 w 25"/>
                  <a:gd name="T19" fmla="*/ 20 h 25"/>
                  <a:gd name="T20" fmla="*/ 25 w 25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5">
                    <a:moveTo>
                      <a:pt x="25" y="12"/>
                    </a:moveTo>
                    <a:lnTo>
                      <a:pt x="23" y="5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5"/>
                    </a:lnTo>
                    <a:lnTo>
                      <a:pt x="16" y="25"/>
                    </a:lnTo>
                    <a:lnTo>
                      <a:pt x="23" y="20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99"/>
              <p:cNvSpPr>
                <a:spLocks/>
              </p:cNvSpPr>
              <p:nvPr/>
            </p:nvSpPr>
            <p:spPr bwMode="auto">
              <a:xfrm>
                <a:off x="5489575" y="3529013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200"/>
              <p:cNvSpPr>
                <a:spLocks/>
              </p:cNvSpPr>
              <p:nvPr/>
            </p:nvSpPr>
            <p:spPr bwMode="auto">
              <a:xfrm>
                <a:off x="5505450" y="3517900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3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3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201"/>
              <p:cNvSpPr>
                <a:spLocks/>
              </p:cNvSpPr>
              <p:nvPr/>
            </p:nvSpPr>
            <p:spPr bwMode="auto">
              <a:xfrm>
                <a:off x="5521325" y="3492500"/>
                <a:ext cx="39688" cy="38100"/>
              </a:xfrm>
              <a:custGeom>
                <a:avLst/>
                <a:gdLst>
                  <a:gd name="T0" fmla="*/ 25 w 25"/>
                  <a:gd name="T1" fmla="*/ 12 h 24"/>
                  <a:gd name="T2" fmla="*/ 23 w 25"/>
                  <a:gd name="T3" fmla="*/ 5 h 24"/>
                  <a:gd name="T4" fmla="*/ 16 w 25"/>
                  <a:gd name="T5" fmla="*/ 0 h 24"/>
                  <a:gd name="T6" fmla="*/ 9 w 25"/>
                  <a:gd name="T7" fmla="*/ 0 h 24"/>
                  <a:gd name="T8" fmla="*/ 2 w 25"/>
                  <a:gd name="T9" fmla="*/ 5 h 24"/>
                  <a:gd name="T10" fmla="*/ 0 w 25"/>
                  <a:gd name="T11" fmla="*/ 12 h 24"/>
                  <a:gd name="T12" fmla="*/ 2 w 25"/>
                  <a:gd name="T13" fmla="*/ 20 h 24"/>
                  <a:gd name="T14" fmla="*/ 9 w 25"/>
                  <a:gd name="T15" fmla="*/ 24 h 24"/>
                  <a:gd name="T16" fmla="*/ 16 w 25"/>
                  <a:gd name="T17" fmla="*/ 24 h 24"/>
                  <a:gd name="T18" fmla="*/ 23 w 25"/>
                  <a:gd name="T19" fmla="*/ 20 h 24"/>
                  <a:gd name="T20" fmla="*/ 25 w 25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3" y="5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6" y="24"/>
                    </a:lnTo>
                    <a:lnTo>
                      <a:pt x="23" y="20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02"/>
              <p:cNvSpPr>
                <a:spLocks/>
              </p:cNvSpPr>
              <p:nvPr/>
            </p:nvSpPr>
            <p:spPr bwMode="auto">
              <a:xfrm>
                <a:off x="5535613" y="3508375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03"/>
              <p:cNvSpPr>
                <a:spLocks/>
              </p:cNvSpPr>
              <p:nvPr/>
            </p:nvSpPr>
            <p:spPr bwMode="auto">
              <a:xfrm>
                <a:off x="5551488" y="3522663"/>
                <a:ext cx="41275" cy="39688"/>
              </a:xfrm>
              <a:custGeom>
                <a:avLst/>
                <a:gdLst>
                  <a:gd name="T0" fmla="*/ 26 w 26"/>
                  <a:gd name="T1" fmla="*/ 13 h 25"/>
                  <a:gd name="T2" fmla="*/ 23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3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3 w 26"/>
                  <a:gd name="T19" fmla="*/ 20 h 25"/>
                  <a:gd name="T20" fmla="*/ 26 w 26"/>
                  <a:gd name="T2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3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3" y="20"/>
                    </a:lnTo>
                    <a:lnTo>
                      <a:pt x="26" y="13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204"/>
              <p:cNvSpPr>
                <a:spLocks/>
              </p:cNvSpPr>
              <p:nvPr/>
            </p:nvSpPr>
            <p:spPr bwMode="auto">
              <a:xfrm>
                <a:off x="5567363" y="3549650"/>
                <a:ext cx="39688" cy="38100"/>
              </a:xfrm>
              <a:custGeom>
                <a:avLst/>
                <a:gdLst>
                  <a:gd name="T0" fmla="*/ 25 w 25"/>
                  <a:gd name="T1" fmla="*/ 12 h 24"/>
                  <a:gd name="T2" fmla="*/ 23 w 25"/>
                  <a:gd name="T3" fmla="*/ 4 h 24"/>
                  <a:gd name="T4" fmla="*/ 17 w 25"/>
                  <a:gd name="T5" fmla="*/ 0 h 24"/>
                  <a:gd name="T6" fmla="*/ 9 w 25"/>
                  <a:gd name="T7" fmla="*/ 0 h 24"/>
                  <a:gd name="T8" fmla="*/ 2 w 25"/>
                  <a:gd name="T9" fmla="*/ 4 h 24"/>
                  <a:gd name="T10" fmla="*/ 0 w 25"/>
                  <a:gd name="T11" fmla="*/ 12 h 24"/>
                  <a:gd name="T12" fmla="*/ 2 w 25"/>
                  <a:gd name="T13" fmla="*/ 19 h 24"/>
                  <a:gd name="T14" fmla="*/ 9 w 25"/>
                  <a:gd name="T15" fmla="*/ 24 h 24"/>
                  <a:gd name="T16" fmla="*/ 17 w 25"/>
                  <a:gd name="T17" fmla="*/ 24 h 24"/>
                  <a:gd name="T18" fmla="*/ 23 w 25"/>
                  <a:gd name="T19" fmla="*/ 19 h 24"/>
                  <a:gd name="T20" fmla="*/ 25 w 25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3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205"/>
              <p:cNvSpPr>
                <a:spLocks/>
              </p:cNvSpPr>
              <p:nvPr/>
            </p:nvSpPr>
            <p:spPr bwMode="auto">
              <a:xfrm>
                <a:off x="5581650" y="3497263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4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206"/>
              <p:cNvSpPr>
                <a:spLocks/>
              </p:cNvSpPr>
              <p:nvPr/>
            </p:nvSpPr>
            <p:spPr bwMode="auto">
              <a:xfrm>
                <a:off x="5602288" y="3497263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4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207"/>
              <p:cNvSpPr>
                <a:spLocks/>
              </p:cNvSpPr>
              <p:nvPr/>
            </p:nvSpPr>
            <p:spPr bwMode="auto">
              <a:xfrm>
                <a:off x="5618163" y="3579813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5 h 24"/>
                  <a:gd name="T10" fmla="*/ 0 w 26"/>
                  <a:gd name="T11" fmla="*/ 12 h 24"/>
                  <a:gd name="T12" fmla="*/ 2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208"/>
              <p:cNvSpPr>
                <a:spLocks/>
              </p:cNvSpPr>
              <p:nvPr/>
            </p:nvSpPr>
            <p:spPr bwMode="auto">
              <a:xfrm>
                <a:off x="5632450" y="3589338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4 w 26"/>
                  <a:gd name="T3" fmla="*/ 5 h 25"/>
                  <a:gd name="T4" fmla="*/ 17 w 26"/>
                  <a:gd name="T5" fmla="*/ 0 h 25"/>
                  <a:gd name="T6" fmla="*/ 10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10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10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209"/>
              <p:cNvSpPr>
                <a:spLocks/>
              </p:cNvSpPr>
              <p:nvPr/>
            </p:nvSpPr>
            <p:spPr bwMode="auto">
              <a:xfrm>
                <a:off x="5648325" y="359568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210"/>
              <p:cNvSpPr>
                <a:spLocks/>
              </p:cNvSpPr>
              <p:nvPr/>
            </p:nvSpPr>
            <p:spPr bwMode="auto">
              <a:xfrm>
                <a:off x="5664200" y="3625850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5 h 24"/>
                  <a:gd name="T10" fmla="*/ 0 w 26"/>
                  <a:gd name="T11" fmla="*/ 12 h 24"/>
                  <a:gd name="T12" fmla="*/ 2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211"/>
              <p:cNvSpPr>
                <a:spLocks/>
              </p:cNvSpPr>
              <p:nvPr/>
            </p:nvSpPr>
            <p:spPr bwMode="auto">
              <a:xfrm>
                <a:off x="5680075" y="3641725"/>
                <a:ext cx="39688" cy="38100"/>
              </a:xfrm>
              <a:custGeom>
                <a:avLst/>
                <a:gdLst>
                  <a:gd name="T0" fmla="*/ 25 w 25"/>
                  <a:gd name="T1" fmla="*/ 12 h 24"/>
                  <a:gd name="T2" fmla="*/ 23 w 25"/>
                  <a:gd name="T3" fmla="*/ 4 h 24"/>
                  <a:gd name="T4" fmla="*/ 16 w 25"/>
                  <a:gd name="T5" fmla="*/ 0 h 24"/>
                  <a:gd name="T6" fmla="*/ 9 w 25"/>
                  <a:gd name="T7" fmla="*/ 0 h 24"/>
                  <a:gd name="T8" fmla="*/ 2 w 25"/>
                  <a:gd name="T9" fmla="*/ 4 h 24"/>
                  <a:gd name="T10" fmla="*/ 0 w 25"/>
                  <a:gd name="T11" fmla="*/ 12 h 24"/>
                  <a:gd name="T12" fmla="*/ 2 w 25"/>
                  <a:gd name="T13" fmla="*/ 19 h 24"/>
                  <a:gd name="T14" fmla="*/ 9 w 25"/>
                  <a:gd name="T15" fmla="*/ 24 h 24"/>
                  <a:gd name="T16" fmla="*/ 16 w 25"/>
                  <a:gd name="T17" fmla="*/ 24 h 24"/>
                  <a:gd name="T18" fmla="*/ 23 w 25"/>
                  <a:gd name="T19" fmla="*/ 19 h 24"/>
                  <a:gd name="T20" fmla="*/ 25 w 25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lnTo>
                      <a:pt x="23" y="4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9" y="24"/>
                    </a:lnTo>
                    <a:lnTo>
                      <a:pt x="16" y="24"/>
                    </a:lnTo>
                    <a:lnTo>
                      <a:pt x="23" y="19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212"/>
              <p:cNvSpPr>
                <a:spLocks/>
              </p:cNvSpPr>
              <p:nvPr/>
            </p:nvSpPr>
            <p:spPr bwMode="auto">
              <a:xfrm>
                <a:off x="5694363" y="364648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213"/>
              <p:cNvSpPr>
                <a:spLocks/>
              </p:cNvSpPr>
              <p:nvPr/>
            </p:nvSpPr>
            <p:spPr bwMode="auto">
              <a:xfrm>
                <a:off x="5710238" y="3609975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3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2 w 26"/>
                  <a:gd name="T9" fmla="*/ 5 h 25"/>
                  <a:gd name="T10" fmla="*/ 0 w 26"/>
                  <a:gd name="T11" fmla="*/ 12 h 25"/>
                  <a:gd name="T12" fmla="*/ 2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3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214"/>
              <p:cNvSpPr>
                <a:spLocks/>
              </p:cNvSpPr>
              <p:nvPr/>
            </p:nvSpPr>
            <p:spPr bwMode="auto">
              <a:xfrm>
                <a:off x="5726113" y="3635375"/>
                <a:ext cx="39688" cy="39688"/>
              </a:xfrm>
              <a:custGeom>
                <a:avLst/>
                <a:gdLst>
                  <a:gd name="T0" fmla="*/ 25 w 25"/>
                  <a:gd name="T1" fmla="*/ 12 h 25"/>
                  <a:gd name="T2" fmla="*/ 23 w 25"/>
                  <a:gd name="T3" fmla="*/ 5 h 25"/>
                  <a:gd name="T4" fmla="*/ 16 w 25"/>
                  <a:gd name="T5" fmla="*/ 0 h 25"/>
                  <a:gd name="T6" fmla="*/ 9 w 25"/>
                  <a:gd name="T7" fmla="*/ 0 h 25"/>
                  <a:gd name="T8" fmla="*/ 2 w 25"/>
                  <a:gd name="T9" fmla="*/ 5 h 25"/>
                  <a:gd name="T10" fmla="*/ 0 w 25"/>
                  <a:gd name="T11" fmla="*/ 12 h 25"/>
                  <a:gd name="T12" fmla="*/ 2 w 25"/>
                  <a:gd name="T13" fmla="*/ 20 h 25"/>
                  <a:gd name="T14" fmla="*/ 9 w 25"/>
                  <a:gd name="T15" fmla="*/ 25 h 25"/>
                  <a:gd name="T16" fmla="*/ 16 w 25"/>
                  <a:gd name="T17" fmla="*/ 25 h 25"/>
                  <a:gd name="T18" fmla="*/ 23 w 25"/>
                  <a:gd name="T19" fmla="*/ 20 h 25"/>
                  <a:gd name="T20" fmla="*/ 25 w 25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25">
                    <a:moveTo>
                      <a:pt x="25" y="12"/>
                    </a:moveTo>
                    <a:lnTo>
                      <a:pt x="23" y="5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5"/>
                    </a:lnTo>
                    <a:lnTo>
                      <a:pt x="16" y="25"/>
                    </a:lnTo>
                    <a:lnTo>
                      <a:pt x="23" y="20"/>
                    </a:lnTo>
                    <a:lnTo>
                      <a:pt x="25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215"/>
              <p:cNvSpPr>
                <a:spLocks/>
              </p:cNvSpPr>
              <p:nvPr/>
            </p:nvSpPr>
            <p:spPr bwMode="auto">
              <a:xfrm>
                <a:off x="5740400" y="3733800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216"/>
              <p:cNvSpPr>
                <a:spLocks/>
              </p:cNvSpPr>
              <p:nvPr/>
            </p:nvSpPr>
            <p:spPr bwMode="auto">
              <a:xfrm>
                <a:off x="5761038" y="3871913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217"/>
              <p:cNvSpPr>
                <a:spLocks/>
              </p:cNvSpPr>
              <p:nvPr/>
            </p:nvSpPr>
            <p:spPr bwMode="auto">
              <a:xfrm>
                <a:off x="5776913" y="385603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5 h 24"/>
                  <a:gd name="T10" fmla="*/ 0 w 26"/>
                  <a:gd name="T11" fmla="*/ 12 h 24"/>
                  <a:gd name="T12" fmla="*/ 2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218"/>
              <p:cNvSpPr>
                <a:spLocks/>
              </p:cNvSpPr>
              <p:nvPr/>
            </p:nvSpPr>
            <p:spPr bwMode="auto">
              <a:xfrm>
                <a:off x="5791200" y="3748088"/>
                <a:ext cx="41275" cy="39688"/>
              </a:xfrm>
              <a:custGeom>
                <a:avLst/>
                <a:gdLst>
                  <a:gd name="T0" fmla="*/ 26 w 26"/>
                  <a:gd name="T1" fmla="*/ 12 h 25"/>
                  <a:gd name="T2" fmla="*/ 24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2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4 w 26"/>
                  <a:gd name="T19" fmla="*/ 20 h 25"/>
                  <a:gd name="T20" fmla="*/ 26 w 26"/>
                  <a:gd name="T2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219"/>
              <p:cNvSpPr>
                <a:spLocks/>
              </p:cNvSpPr>
              <p:nvPr/>
            </p:nvSpPr>
            <p:spPr bwMode="auto">
              <a:xfrm>
                <a:off x="5807075" y="3717925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5 h 24"/>
                  <a:gd name="T10" fmla="*/ 0 w 26"/>
                  <a:gd name="T11" fmla="*/ 12 h 24"/>
                  <a:gd name="T12" fmla="*/ 3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220"/>
              <p:cNvSpPr>
                <a:spLocks/>
              </p:cNvSpPr>
              <p:nvPr/>
            </p:nvSpPr>
            <p:spPr bwMode="auto">
              <a:xfrm>
                <a:off x="5822950" y="391318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4 h 24"/>
                  <a:gd name="T10" fmla="*/ 0 w 26"/>
                  <a:gd name="T11" fmla="*/ 12 h 24"/>
                  <a:gd name="T12" fmla="*/ 2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4"/>
                    </a:lnTo>
                    <a:lnTo>
                      <a:pt x="0" y="12"/>
                    </a:lnTo>
                    <a:lnTo>
                      <a:pt x="2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221"/>
              <p:cNvSpPr>
                <a:spLocks/>
              </p:cNvSpPr>
              <p:nvPr/>
            </p:nvSpPr>
            <p:spPr bwMode="auto">
              <a:xfrm>
                <a:off x="5837238" y="3913188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4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4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222"/>
              <p:cNvSpPr>
                <a:spLocks/>
              </p:cNvSpPr>
              <p:nvPr/>
            </p:nvSpPr>
            <p:spPr bwMode="auto">
              <a:xfrm>
                <a:off x="5853113" y="3825875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4 h 24"/>
                  <a:gd name="T4" fmla="*/ 17 w 26"/>
                  <a:gd name="T5" fmla="*/ 0 h 24"/>
                  <a:gd name="T6" fmla="*/ 9 w 26"/>
                  <a:gd name="T7" fmla="*/ 0 h 24"/>
                  <a:gd name="T8" fmla="*/ 3 w 26"/>
                  <a:gd name="T9" fmla="*/ 4 h 24"/>
                  <a:gd name="T10" fmla="*/ 0 w 26"/>
                  <a:gd name="T11" fmla="*/ 12 h 24"/>
                  <a:gd name="T12" fmla="*/ 3 w 26"/>
                  <a:gd name="T13" fmla="*/ 19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19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4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0" y="12"/>
                    </a:lnTo>
                    <a:lnTo>
                      <a:pt x="3" y="19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19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223"/>
              <p:cNvSpPr>
                <a:spLocks/>
              </p:cNvSpPr>
              <p:nvPr/>
            </p:nvSpPr>
            <p:spPr bwMode="auto">
              <a:xfrm>
                <a:off x="5868988" y="3810000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3 w 26"/>
                  <a:gd name="T3" fmla="*/ 5 h 24"/>
                  <a:gd name="T4" fmla="*/ 17 w 26"/>
                  <a:gd name="T5" fmla="*/ 0 h 24"/>
                  <a:gd name="T6" fmla="*/ 9 w 26"/>
                  <a:gd name="T7" fmla="*/ 0 h 24"/>
                  <a:gd name="T8" fmla="*/ 2 w 26"/>
                  <a:gd name="T9" fmla="*/ 5 h 24"/>
                  <a:gd name="T10" fmla="*/ 0 w 26"/>
                  <a:gd name="T11" fmla="*/ 12 h 24"/>
                  <a:gd name="T12" fmla="*/ 2 w 26"/>
                  <a:gd name="T13" fmla="*/ 20 h 24"/>
                  <a:gd name="T14" fmla="*/ 9 w 26"/>
                  <a:gd name="T15" fmla="*/ 24 h 24"/>
                  <a:gd name="T16" fmla="*/ 17 w 26"/>
                  <a:gd name="T17" fmla="*/ 24 h 24"/>
                  <a:gd name="T18" fmla="*/ 23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2" y="20"/>
                    </a:lnTo>
                    <a:lnTo>
                      <a:pt x="9" y="24"/>
                    </a:lnTo>
                    <a:lnTo>
                      <a:pt x="17" y="24"/>
                    </a:lnTo>
                    <a:lnTo>
                      <a:pt x="23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224"/>
              <p:cNvSpPr>
                <a:spLocks/>
              </p:cNvSpPr>
              <p:nvPr/>
            </p:nvSpPr>
            <p:spPr bwMode="auto">
              <a:xfrm>
                <a:off x="5883275" y="3902075"/>
                <a:ext cx="41275" cy="38100"/>
              </a:xfrm>
              <a:custGeom>
                <a:avLst/>
                <a:gdLst>
                  <a:gd name="T0" fmla="*/ 26 w 26"/>
                  <a:gd name="T1" fmla="*/ 12 h 24"/>
                  <a:gd name="T2" fmla="*/ 24 w 26"/>
                  <a:gd name="T3" fmla="*/ 5 h 24"/>
                  <a:gd name="T4" fmla="*/ 17 w 26"/>
                  <a:gd name="T5" fmla="*/ 0 h 24"/>
                  <a:gd name="T6" fmla="*/ 10 w 26"/>
                  <a:gd name="T7" fmla="*/ 0 h 24"/>
                  <a:gd name="T8" fmla="*/ 3 w 26"/>
                  <a:gd name="T9" fmla="*/ 5 h 24"/>
                  <a:gd name="T10" fmla="*/ 0 w 26"/>
                  <a:gd name="T11" fmla="*/ 12 h 24"/>
                  <a:gd name="T12" fmla="*/ 3 w 26"/>
                  <a:gd name="T13" fmla="*/ 20 h 24"/>
                  <a:gd name="T14" fmla="*/ 10 w 26"/>
                  <a:gd name="T15" fmla="*/ 24 h 24"/>
                  <a:gd name="T16" fmla="*/ 17 w 26"/>
                  <a:gd name="T17" fmla="*/ 24 h 24"/>
                  <a:gd name="T18" fmla="*/ 24 w 26"/>
                  <a:gd name="T19" fmla="*/ 20 h 24"/>
                  <a:gd name="T20" fmla="*/ 26 w 26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4">
                    <a:moveTo>
                      <a:pt x="26" y="12"/>
                    </a:moveTo>
                    <a:lnTo>
                      <a:pt x="24" y="5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3" y="5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10" y="24"/>
                    </a:lnTo>
                    <a:lnTo>
                      <a:pt x="17" y="24"/>
                    </a:lnTo>
                    <a:lnTo>
                      <a:pt x="24" y="20"/>
                    </a:lnTo>
                    <a:lnTo>
                      <a:pt x="26" y="12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225"/>
              <p:cNvSpPr>
                <a:spLocks/>
              </p:cNvSpPr>
              <p:nvPr/>
            </p:nvSpPr>
            <p:spPr bwMode="auto">
              <a:xfrm>
                <a:off x="5899150" y="3932238"/>
                <a:ext cx="41275" cy="39688"/>
              </a:xfrm>
              <a:custGeom>
                <a:avLst/>
                <a:gdLst>
                  <a:gd name="T0" fmla="*/ 26 w 26"/>
                  <a:gd name="T1" fmla="*/ 13 h 25"/>
                  <a:gd name="T2" fmla="*/ 23 w 26"/>
                  <a:gd name="T3" fmla="*/ 5 h 25"/>
                  <a:gd name="T4" fmla="*/ 17 w 26"/>
                  <a:gd name="T5" fmla="*/ 0 h 25"/>
                  <a:gd name="T6" fmla="*/ 9 w 26"/>
                  <a:gd name="T7" fmla="*/ 0 h 25"/>
                  <a:gd name="T8" fmla="*/ 3 w 26"/>
                  <a:gd name="T9" fmla="*/ 5 h 25"/>
                  <a:gd name="T10" fmla="*/ 0 w 26"/>
                  <a:gd name="T11" fmla="*/ 13 h 25"/>
                  <a:gd name="T12" fmla="*/ 3 w 26"/>
                  <a:gd name="T13" fmla="*/ 20 h 25"/>
                  <a:gd name="T14" fmla="*/ 9 w 26"/>
                  <a:gd name="T15" fmla="*/ 25 h 25"/>
                  <a:gd name="T16" fmla="*/ 17 w 26"/>
                  <a:gd name="T17" fmla="*/ 25 h 25"/>
                  <a:gd name="T18" fmla="*/ 23 w 26"/>
                  <a:gd name="T19" fmla="*/ 20 h 25"/>
                  <a:gd name="T20" fmla="*/ 26 w 26"/>
                  <a:gd name="T21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" h="25">
                    <a:moveTo>
                      <a:pt x="26" y="13"/>
                    </a:moveTo>
                    <a:lnTo>
                      <a:pt x="23" y="5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3" y="5"/>
                    </a:lnTo>
                    <a:lnTo>
                      <a:pt x="0" y="13"/>
                    </a:lnTo>
                    <a:lnTo>
                      <a:pt x="3" y="20"/>
                    </a:lnTo>
                    <a:lnTo>
                      <a:pt x="9" y="25"/>
                    </a:lnTo>
                    <a:lnTo>
                      <a:pt x="17" y="25"/>
                    </a:lnTo>
                    <a:lnTo>
                      <a:pt x="23" y="20"/>
                    </a:lnTo>
                    <a:lnTo>
                      <a:pt x="26" y="13"/>
                    </a:lnTo>
                    <a:close/>
                  </a:path>
                </a:pathLst>
              </a:custGeom>
              <a:noFill/>
              <a:ln w="4763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226"/>
              <p:cNvSpPr>
                <a:spLocks noEditPoints="1"/>
              </p:cNvSpPr>
              <p:nvPr/>
            </p:nvSpPr>
            <p:spPr bwMode="auto">
              <a:xfrm>
                <a:off x="5014913" y="3035300"/>
                <a:ext cx="1516063" cy="1450975"/>
              </a:xfrm>
              <a:custGeom>
                <a:avLst/>
                <a:gdLst>
                  <a:gd name="T0" fmla="*/ 53 w 955"/>
                  <a:gd name="T1" fmla="*/ 55 h 914"/>
                  <a:gd name="T2" fmla="*/ 48 w 955"/>
                  <a:gd name="T3" fmla="*/ 41 h 914"/>
                  <a:gd name="T4" fmla="*/ 84 w 955"/>
                  <a:gd name="T5" fmla="*/ 84 h 914"/>
                  <a:gd name="T6" fmla="*/ 93 w 955"/>
                  <a:gd name="T7" fmla="*/ 84 h 914"/>
                  <a:gd name="T8" fmla="*/ 113 w 955"/>
                  <a:gd name="T9" fmla="*/ 113 h 914"/>
                  <a:gd name="T10" fmla="*/ 130 w 955"/>
                  <a:gd name="T11" fmla="*/ 128 h 914"/>
                  <a:gd name="T12" fmla="*/ 121 w 955"/>
                  <a:gd name="T13" fmla="*/ 110 h 914"/>
                  <a:gd name="T14" fmla="*/ 161 w 955"/>
                  <a:gd name="T15" fmla="*/ 158 h 914"/>
                  <a:gd name="T16" fmla="*/ 164 w 955"/>
                  <a:gd name="T17" fmla="*/ 152 h 914"/>
                  <a:gd name="T18" fmla="*/ 191 w 955"/>
                  <a:gd name="T19" fmla="*/ 187 h 914"/>
                  <a:gd name="T20" fmla="*/ 209 w 955"/>
                  <a:gd name="T21" fmla="*/ 195 h 914"/>
                  <a:gd name="T22" fmla="*/ 193 w 955"/>
                  <a:gd name="T23" fmla="*/ 180 h 914"/>
                  <a:gd name="T24" fmla="*/ 237 w 955"/>
                  <a:gd name="T25" fmla="*/ 231 h 914"/>
                  <a:gd name="T26" fmla="*/ 237 w 955"/>
                  <a:gd name="T27" fmla="*/ 222 h 914"/>
                  <a:gd name="T28" fmla="*/ 268 w 955"/>
                  <a:gd name="T29" fmla="*/ 261 h 914"/>
                  <a:gd name="T30" fmla="*/ 281 w 955"/>
                  <a:gd name="T31" fmla="*/ 264 h 914"/>
                  <a:gd name="T32" fmla="*/ 299 w 955"/>
                  <a:gd name="T33" fmla="*/ 290 h 914"/>
                  <a:gd name="T34" fmla="*/ 314 w 955"/>
                  <a:gd name="T35" fmla="*/ 305 h 914"/>
                  <a:gd name="T36" fmla="*/ 309 w 955"/>
                  <a:gd name="T37" fmla="*/ 291 h 914"/>
                  <a:gd name="T38" fmla="*/ 344 w 955"/>
                  <a:gd name="T39" fmla="*/ 333 h 914"/>
                  <a:gd name="T40" fmla="*/ 353 w 955"/>
                  <a:gd name="T41" fmla="*/ 333 h 914"/>
                  <a:gd name="T42" fmla="*/ 375 w 955"/>
                  <a:gd name="T43" fmla="*/ 363 h 914"/>
                  <a:gd name="T44" fmla="*/ 391 w 955"/>
                  <a:gd name="T45" fmla="*/ 378 h 914"/>
                  <a:gd name="T46" fmla="*/ 382 w 955"/>
                  <a:gd name="T47" fmla="*/ 360 h 914"/>
                  <a:gd name="T48" fmla="*/ 421 w 955"/>
                  <a:gd name="T49" fmla="*/ 407 h 914"/>
                  <a:gd name="T50" fmla="*/ 427 w 955"/>
                  <a:gd name="T51" fmla="*/ 403 h 914"/>
                  <a:gd name="T52" fmla="*/ 451 w 955"/>
                  <a:gd name="T53" fmla="*/ 435 h 914"/>
                  <a:gd name="T54" fmla="*/ 471 w 955"/>
                  <a:gd name="T55" fmla="*/ 446 h 914"/>
                  <a:gd name="T56" fmla="*/ 455 w 955"/>
                  <a:gd name="T57" fmla="*/ 430 h 914"/>
                  <a:gd name="T58" fmla="*/ 497 w 955"/>
                  <a:gd name="T59" fmla="*/ 480 h 914"/>
                  <a:gd name="T60" fmla="*/ 499 w 955"/>
                  <a:gd name="T61" fmla="*/ 473 h 914"/>
                  <a:gd name="T62" fmla="*/ 527 w 955"/>
                  <a:gd name="T63" fmla="*/ 508 h 914"/>
                  <a:gd name="T64" fmla="*/ 544 w 955"/>
                  <a:gd name="T65" fmla="*/ 516 h 914"/>
                  <a:gd name="T66" fmla="*/ 528 w 955"/>
                  <a:gd name="T67" fmla="*/ 501 h 914"/>
                  <a:gd name="T68" fmla="*/ 573 w 955"/>
                  <a:gd name="T69" fmla="*/ 553 h 914"/>
                  <a:gd name="T70" fmla="*/ 572 w 955"/>
                  <a:gd name="T71" fmla="*/ 542 h 914"/>
                  <a:gd name="T72" fmla="*/ 604 w 955"/>
                  <a:gd name="T73" fmla="*/ 582 h 914"/>
                  <a:gd name="T74" fmla="*/ 617 w 955"/>
                  <a:gd name="T75" fmla="*/ 585 h 914"/>
                  <a:gd name="T76" fmla="*/ 597 w 955"/>
                  <a:gd name="T77" fmla="*/ 575 h 914"/>
                  <a:gd name="T78" fmla="*/ 650 w 955"/>
                  <a:gd name="T79" fmla="*/ 625 h 914"/>
                  <a:gd name="T80" fmla="*/ 645 w 955"/>
                  <a:gd name="T81" fmla="*/ 612 h 914"/>
                  <a:gd name="T82" fmla="*/ 680 w 955"/>
                  <a:gd name="T83" fmla="*/ 655 h 914"/>
                  <a:gd name="T84" fmla="*/ 689 w 955"/>
                  <a:gd name="T85" fmla="*/ 654 h 914"/>
                  <a:gd name="T86" fmla="*/ 710 w 955"/>
                  <a:gd name="T87" fmla="*/ 683 h 914"/>
                  <a:gd name="T88" fmla="*/ 726 w 955"/>
                  <a:gd name="T89" fmla="*/ 699 h 914"/>
                  <a:gd name="T90" fmla="*/ 718 w 955"/>
                  <a:gd name="T91" fmla="*/ 682 h 914"/>
                  <a:gd name="T92" fmla="*/ 756 w 955"/>
                  <a:gd name="T93" fmla="*/ 727 h 914"/>
                  <a:gd name="T94" fmla="*/ 762 w 955"/>
                  <a:gd name="T95" fmla="*/ 724 h 914"/>
                  <a:gd name="T96" fmla="*/ 787 w 955"/>
                  <a:gd name="T97" fmla="*/ 756 h 914"/>
                  <a:gd name="T98" fmla="*/ 806 w 955"/>
                  <a:gd name="T99" fmla="*/ 767 h 914"/>
                  <a:gd name="T100" fmla="*/ 791 w 955"/>
                  <a:gd name="T101" fmla="*/ 751 h 914"/>
                  <a:gd name="T102" fmla="*/ 833 w 955"/>
                  <a:gd name="T103" fmla="*/ 800 h 914"/>
                  <a:gd name="T104" fmla="*/ 836 w 955"/>
                  <a:gd name="T105" fmla="*/ 794 h 914"/>
                  <a:gd name="T106" fmla="*/ 863 w 955"/>
                  <a:gd name="T107" fmla="*/ 829 h 914"/>
                  <a:gd name="T108" fmla="*/ 879 w 955"/>
                  <a:gd name="T109" fmla="*/ 836 h 914"/>
                  <a:gd name="T110" fmla="*/ 864 w 955"/>
                  <a:gd name="T111" fmla="*/ 821 h 914"/>
                  <a:gd name="T112" fmla="*/ 909 w 955"/>
                  <a:gd name="T113" fmla="*/ 874 h 914"/>
                  <a:gd name="T114" fmla="*/ 908 w 955"/>
                  <a:gd name="T115" fmla="*/ 864 h 914"/>
                  <a:gd name="T116" fmla="*/ 939 w 955"/>
                  <a:gd name="T117" fmla="*/ 902 h 914"/>
                  <a:gd name="T118" fmla="*/ 952 w 955"/>
                  <a:gd name="T119" fmla="*/ 906 h 914"/>
                  <a:gd name="T120" fmla="*/ 0 w 955"/>
                  <a:gd name="T121" fmla="*/ 4 h 914"/>
                  <a:gd name="T122" fmla="*/ 16 w 955"/>
                  <a:gd name="T123" fmla="*/ 19 h 914"/>
                  <a:gd name="T124" fmla="*/ 10 w 955"/>
                  <a:gd name="T125" fmla="*/ 5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55" h="914">
                    <a:moveTo>
                      <a:pt x="38" y="40"/>
                    </a:moveTo>
                    <a:lnTo>
                      <a:pt x="38" y="41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1" y="43"/>
                    </a:lnTo>
                    <a:lnTo>
                      <a:pt x="41" y="43"/>
                    </a:lnTo>
                    <a:lnTo>
                      <a:pt x="42" y="44"/>
                    </a:lnTo>
                    <a:lnTo>
                      <a:pt x="42" y="44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4" y="46"/>
                    </a:lnTo>
                    <a:lnTo>
                      <a:pt x="44" y="46"/>
                    </a:lnTo>
                    <a:lnTo>
                      <a:pt x="45" y="47"/>
                    </a:lnTo>
                    <a:lnTo>
                      <a:pt x="45" y="47"/>
                    </a:lnTo>
                    <a:lnTo>
                      <a:pt x="46" y="48"/>
                    </a:lnTo>
                    <a:lnTo>
                      <a:pt x="46" y="48"/>
                    </a:lnTo>
                    <a:lnTo>
                      <a:pt x="47" y="49"/>
                    </a:lnTo>
                    <a:lnTo>
                      <a:pt x="47" y="49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49" y="51"/>
                    </a:lnTo>
                    <a:lnTo>
                      <a:pt x="49" y="51"/>
                    </a:lnTo>
                    <a:lnTo>
                      <a:pt x="50" y="52"/>
                    </a:lnTo>
                    <a:lnTo>
                      <a:pt x="50" y="52"/>
                    </a:lnTo>
                    <a:lnTo>
                      <a:pt x="51" y="53"/>
                    </a:lnTo>
                    <a:lnTo>
                      <a:pt x="51" y="53"/>
                    </a:lnTo>
                    <a:lnTo>
                      <a:pt x="52" y="54"/>
                    </a:lnTo>
                    <a:lnTo>
                      <a:pt x="52" y="54"/>
                    </a:lnTo>
                    <a:lnTo>
                      <a:pt x="53" y="54"/>
                    </a:lnTo>
                    <a:lnTo>
                      <a:pt x="53" y="55"/>
                    </a:lnTo>
                    <a:lnTo>
                      <a:pt x="54" y="55"/>
                    </a:lnTo>
                    <a:lnTo>
                      <a:pt x="54" y="56"/>
                    </a:lnTo>
                    <a:lnTo>
                      <a:pt x="55" y="56"/>
                    </a:lnTo>
                    <a:lnTo>
                      <a:pt x="55" y="57"/>
                    </a:lnTo>
                    <a:lnTo>
                      <a:pt x="56" y="57"/>
                    </a:lnTo>
                    <a:lnTo>
                      <a:pt x="56" y="58"/>
                    </a:lnTo>
                    <a:lnTo>
                      <a:pt x="60" y="53"/>
                    </a:lnTo>
                    <a:lnTo>
                      <a:pt x="60" y="53"/>
                    </a:lnTo>
                    <a:lnTo>
                      <a:pt x="59" y="52"/>
                    </a:lnTo>
                    <a:lnTo>
                      <a:pt x="59" y="52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7" y="50"/>
                    </a:lnTo>
                    <a:lnTo>
                      <a:pt x="57" y="50"/>
                    </a:lnTo>
                    <a:lnTo>
                      <a:pt x="56" y="49"/>
                    </a:lnTo>
                    <a:lnTo>
                      <a:pt x="56" y="49"/>
                    </a:lnTo>
                    <a:lnTo>
                      <a:pt x="56" y="48"/>
                    </a:lnTo>
                    <a:lnTo>
                      <a:pt x="55" y="48"/>
                    </a:lnTo>
                    <a:lnTo>
                      <a:pt x="55" y="47"/>
                    </a:lnTo>
                    <a:lnTo>
                      <a:pt x="54" y="47"/>
                    </a:lnTo>
                    <a:lnTo>
                      <a:pt x="54" y="46"/>
                    </a:lnTo>
                    <a:lnTo>
                      <a:pt x="53" y="46"/>
                    </a:lnTo>
                    <a:lnTo>
                      <a:pt x="53" y="45"/>
                    </a:lnTo>
                    <a:lnTo>
                      <a:pt x="52" y="45"/>
                    </a:lnTo>
                    <a:lnTo>
                      <a:pt x="52" y="44"/>
                    </a:lnTo>
                    <a:lnTo>
                      <a:pt x="51" y="44"/>
                    </a:lnTo>
                    <a:lnTo>
                      <a:pt x="51" y="43"/>
                    </a:lnTo>
                    <a:lnTo>
                      <a:pt x="50" y="43"/>
                    </a:lnTo>
                    <a:lnTo>
                      <a:pt x="50" y="43"/>
                    </a:lnTo>
                    <a:lnTo>
                      <a:pt x="49" y="42"/>
                    </a:lnTo>
                    <a:lnTo>
                      <a:pt x="49" y="42"/>
                    </a:lnTo>
                    <a:lnTo>
                      <a:pt x="48" y="41"/>
                    </a:lnTo>
                    <a:lnTo>
                      <a:pt x="48" y="41"/>
                    </a:lnTo>
                    <a:lnTo>
                      <a:pt x="47" y="40"/>
                    </a:lnTo>
                    <a:lnTo>
                      <a:pt x="47" y="40"/>
                    </a:lnTo>
                    <a:lnTo>
                      <a:pt x="46" y="39"/>
                    </a:lnTo>
                    <a:lnTo>
                      <a:pt x="46" y="39"/>
                    </a:lnTo>
                    <a:lnTo>
                      <a:pt x="45" y="38"/>
                    </a:lnTo>
                    <a:lnTo>
                      <a:pt x="45" y="38"/>
                    </a:lnTo>
                    <a:lnTo>
                      <a:pt x="44" y="37"/>
                    </a:lnTo>
                    <a:lnTo>
                      <a:pt x="44" y="37"/>
                    </a:lnTo>
                    <a:lnTo>
                      <a:pt x="43" y="36"/>
                    </a:lnTo>
                    <a:lnTo>
                      <a:pt x="43" y="36"/>
                    </a:lnTo>
                    <a:lnTo>
                      <a:pt x="42" y="35"/>
                    </a:lnTo>
                    <a:lnTo>
                      <a:pt x="38" y="40"/>
                    </a:lnTo>
                    <a:close/>
                    <a:moveTo>
                      <a:pt x="75" y="76"/>
                    </a:moveTo>
                    <a:lnTo>
                      <a:pt x="75" y="76"/>
                    </a:lnTo>
                    <a:lnTo>
                      <a:pt x="76" y="77"/>
                    </a:lnTo>
                    <a:lnTo>
                      <a:pt x="76" y="77"/>
                    </a:lnTo>
                    <a:lnTo>
                      <a:pt x="77" y="77"/>
                    </a:lnTo>
                    <a:lnTo>
                      <a:pt x="77" y="78"/>
                    </a:lnTo>
                    <a:lnTo>
                      <a:pt x="78" y="78"/>
                    </a:lnTo>
                    <a:lnTo>
                      <a:pt x="78" y="79"/>
                    </a:lnTo>
                    <a:lnTo>
                      <a:pt x="79" y="79"/>
                    </a:lnTo>
                    <a:lnTo>
                      <a:pt x="79" y="80"/>
                    </a:lnTo>
                    <a:lnTo>
                      <a:pt x="80" y="80"/>
                    </a:lnTo>
                    <a:lnTo>
                      <a:pt x="80" y="81"/>
                    </a:lnTo>
                    <a:lnTo>
                      <a:pt x="81" y="81"/>
                    </a:lnTo>
                    <a:lnTo>
                      <a:pt x="81" y="82"/>
                    </a:lnTo>
                    <a:lnTo>
                      <a:pt x="82" y="82"/>
                    </a:lnTo>
                    <a:lnTo>
                      <a:pt x="82" y="83"/>
                    </a:lnTo>
                    <a:lnTo>
                      <a:pt x="83" y="83"/>
                    </a:lnTo>
                    <a:lnTo>
                      <a:pt x="83" y="84"/>
                    </a:lnTo>
                    <a:lnTo>
                      <a:pt x="84" y="84"/>
                    </a:lnTo>
                    <a:lnTo>
                      <a:pt x="84" y="85"/>
                    </a:lnTo>
                    <a:lnTo>
                      <a:pt x="85" y="85"/>
                    </a:lnTo>
                    <a:lnTo>
                      <a:pt x="85" y="86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6" y="87"/>
                    </a:lnTo>
                    <a:lnTo>
                      <a:pt x="87" y="87"/>
                    </a:lnTo>
                    <a:lnTo>
                      <a:pt x="87" y="88"/>
                    </a:lnTo>
                    <a:lnTo>
                      <a:pt x="88" y="88"/>
                    </a:lnTo>
                    <a:lnTo>
                      <a:pt x="88" y="89"/>
                    </a:lnTo>
                    <a:lnTo>
                      <a:pt x="89" y="89"/>
                    </a:lnTo>
                    <a:lnTo>
                      <a:pt x="89" y="90"/>
                    </a:lnTo>
                    <a:lnTo>
                      <a:pt x="90" y="90"/>
                    </a:lnTo>
                    <a:lnTo>
                      <a:pt x="91" y="91"/>
                    </a:lnTo>
                    <a:lnTo>
                      <a:pt x="91" y="91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3" y="93"/>
                    </a:lnTo>
                    <a:lnTo>
                      <a:pt x="98" y="89"/>
                    </a:lnTo>
                    <a:lnTo>
                      <a:pt x="98" y="88"/>
                    </a:lnTo>
                    <a:lnTo>
                      <a:pt x="97" y="88"/>
                    </a:lnTo>
                    <a:lnTo>
                      <a:pt x="97" y="88"/>
                    </a:lnTo>
                    <a:lnTo>
                      <a:pt x="96" y="87"/>
                    </a:lnTo>
                    <a:lnTo>
                      <a:pt x="96" y="87"/>
                    </a:lnTo>
                    <a:lnTo>
                      <a:pt x="95" y="86"/>
                    </a:lnTo>
                    <a:lnTo>
                      <a:pt x="95" y="86"/>
                    </a:lnTo>
                    <a:lnTo>
                      <a:pt x="94" y="85"/>
                    </a:lnTo>
                    <a:lnTo>
                      <a:pt x="94" y="85"/>
                    </a:lnTo>
                    <a:lnTo>
                      <a:pt x="93" y="84"/>
                    </a:lnTo>
                    <a:lnTo>
                      <a:pt x="93" y="84"/>
                    </a:lnTo>
                    <a:lnTo>
                      <a:pt x="92" y="83"/>
                    </a:lnTo>
                    <a:lnTo>
                      <a:pt x="92" y="83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90" y="81"/>
                    </a:lnTo>
                    <a:lnTo>
                      <a:pt x="89" y="81"/>
                    </a:lnTo>
                    <a:lnTo>
                      <a:pt x="89" y="80"/>
                    </a:lnTo>
                    <a:lnTo>
                      <a:pt x="88" y="80"/>
                    </a:lnTo>
                    <a:lnTo>
                      <a:pt x="88" y="79"/>
                    </a:lnTo>
                    <a:lnTo>
                      <a:pt x="87" y="79"/>
                    </a:lnTo>
                    <a:lnTo>
                      <a:pt x="87" y="79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5" y="77"/>
                    </a:lnTo>
                    <a:lnTo>
                      <a:pt x="85" y="77"/>
                    </a:lnTo>
                    <a:lnTo>
                      <a:pt x="84" y="76"/>
                    </a:lnTo>
                    <a:lnTo>
                      <a:pt x="84" y="76"/>
                    </a:lnTo>
                    <a:lnTo>
                      <a:pt x="83" y="75"/>
                    </a:lnTo>
                    <a:lnTo>
                      <a:pt x="83" y="75"/>
                    </a:lnTo>
                    <a:lnTo>
                      <a:pt x="82" y="74"/>
                    </a:lnTo>
                    <a:lnTo>
                      <a:pt x="82" y="74"/>
                    </a:lnTo>
                    <a:lnTo>
                      <a:pt x="81" y="73"/>
                    </a:lnTo>
                    <a:lnTo>
                      <a:pt x="81" y="73"/>
                    </a:lnTo>
                    <a:lnTo>
                      <a:pt x="81" y="72"/>
                    </a:lnTo>
                    <a:lnTo>
                      <a:pt x="80" y="72"/>
                    </a:lnTo>
                    <a:lnTo>
                      <a:pt x="80" y="71"/>
                    </a:lnTo>
                    <a:lnTo>
                      <a:pt x="79" y="71"/>
                    </a:lnTo>
                    <a:lnTo>
                      <a:pt x="75" y="76"/>
                    </a:lnTo>
                    <a:close/>
                    <a:moveTo>
                      <a:pt x="112" y="111"/>
                    </a:moveTo>
                    <a:lnTo>
                      <a:pt x="112" y="112"/>
                    </a:lnTo>
                    <a:lnTo>
                      <a:pt x="113" y="112"/>
                    </a:lnTo>
                    <a:lnTo>
                      <a:pt x="113" y="113"/>
                    </a:lnTo>
                    <a:lnTo>
                      <a:pt x="114" y="113"/>
                    </a:lnTo>
                    <a:lnTo>
                      <a:pt x="114" y="114"/>
                    </a:lnTo>
                    <a:lnTo>
                      <a:pt x="115" y="114"/>
                    </a:lnTo>
                    <a:lnTo>
                      <a:pt x="115" y="115"/>
                    </a:lnTo>
                    <a:lnTo>
                      <a:pt x="116" y="115"/>
                    </a:lnTo>
                    <a:lnTo>
                      <a:pt x="116" y="116"/>
                    </a:lnTo>
                    <a:lnTo>
                      <a:pt x="117" y="116"/>
                    </a:lnTo>
                    <a:lnTo>
                      <a:pt x="118" y="117"/>
                    </a:lnTo>
                    <a:lnTo>
                      <a:pt x="118" y="117"/>
                    </a:lnTo>
                    <a:lnTo>
                      <a:pt x="119" y="117"/>
                    </a:lnTo>
                    <a:lnTo>
                      <a:pt x="119" y="118"/>
                    </a:lnTo>
                    <a:lnTo>
                      <a:pt x="120" y="118"/>
                    </a:lnTo>
                    <a:lnTo>
                      <a:pt x="120" y="119"/>
                    </a:lnTo>
                    <a:lnTo>
                      <a:pt x="121" y="119"/>
                    </a:lnTo>
                    <a:lnTo>
                      <a:pt x="121" y="120"/>
                    </a:lnTo>
                    <a:lnTo>
                      <a:pt x="122" y="120"/>
                    </a:lnTo>
                    <a:lnTo>
                      <a:pt x="122" y="121"/>
                    </a:lnTo>
                    <a:lnTo>
                      <a:pt x="123" y="121"/>
                    </a:lnTo>
                    <a:lnTo>
                      <a:pt x="123" y="122"/>
                    </a:lnTo>
                    <a:lnTo>
                      <a:pt x="124" y="122"/>
                    </a:lnTo>
                    <a:lnTo>
                      <a:pt x="124" y="123"/>
                    </a:lnTo>
                    <a:lnTo>
                      <a:pt x="125" y="123"/>
                    </a:lnTo>
                    <a:lnTo>
                      <a:pt x="125" y="124"/>
                    </a:lnTo>
                    <a:lnTo>
                      <a:pt x="126" y="124"/>
                    </a:lnTo>
                    <a:lnTo>
                      <a:pt x="126" y="125"/>
                    </a:lnTo>
                    <a:lnTo>
                      <a:pt x="127" y="125"/>
                    </a:lnTo>
                    <a:lnTo>
                      <a:pt x="127" y="126"/>
                    </a:lnTo>
                    <a:lnTo>
                      <a:pt x="128" y="126"/>
                    </a:lnTo>
                    <a:lnTo>
                      <a:pt x="128" y="127"/>
                    </a:lnTo>
                    <a:lnTo>
                      <a:pt x="129" y="127"/>
                    </a:lnTo>
                    <a:lnTo>
                      <a:pt x="129" y="128"/>
                    </a:lnTo>
                    <a:lnTo>
                      <a:pt x="130" y="128"/>
                    </a:lnTo>
                    <a:lnTo>
                      <a:pt x="130" y="129"/>
                    </a:lnTo>
                    <a:lnTo>
                      <a:pt x="131" y="129"/>
                    </a:lnTo>
                    <a:lnTo>
                      <a:pt x="135" y="124"/>
                    </a:lnTo>
                    <a:lnTo>
                      <a:pt x="134" y="124"/>
                    </a:lnTo>
                    <a:lnTo>
                      <a:pt x="134" y="123"/>
                    </a:lnTo>
                    <a:lnTo>
                      <a:pt x="133" y="123"/>
                    </a:lnTo>
                    <a:lnTo>
                      <a:pt x="133" y="122"/>
                    </a:lnTo>
                    <a:lnTo>
                      <a:pt x="132" y="122"/>
                    </a:lnTo>
                    <a:lnTo>
                      <a:pt x="132" y="121"/>
                    </a:lnTo>
                    <a:lnTo>
                      <a:pt x="131" y="121"/>
                    </a:lnTo>
                    <a:lnTo>
                      <a:pt x="131" y="120"/>
                    </a:lnTo>
                    <a:lnTo>
                      <a:pt x="131" y="120"/>
                    </a:lnTo>
                    <a:lnTo>
                      <a:pt x="130" y="120"/>
                    </a:lnTo>
                    <a:lnTo>
                      <a:pt x="130" y="119"/>
                    </a:lnTo>
                    <a:lnTo>
                      <a:pt x="129" y="119"/>
                    </a:lnTo>
                    <a:lnTo>
                      <a:pt x="129" y="118"/>
                    </a:lnTo>
                    <a:lnTo>
                      <a:pt x="128" y="118"/>
                    </a:lnTo>
                    <a:lnTo>
                      <a:pt x="128" y="117"/>
                    </a:lnTo>
                    <a:lnTo>
                      <a:pt x="127" y="117"/>
                    </a:lnTo>
                    <a:lnTo>
                      <a:pt x="127" y="116"/>
                    </a:lnTo>
                    <a:lnTo>
                      <a:pt x="126" y="116"/>
                    </a:lnTo>
                    <a:lnTo>
                      <a:pt x="126" y="115"/>
                    </a:lnTo>
                    <a:lnTo>
                      <a:pt x="125" y="115"/>
                    </a:lnTo>
                    <a:lnTo>
                      <a:pt x="125" y="114"/>
                    </a:lnTo>
                    <a:lnTo>
                      <a:pt x="124" y="114"/>
                    </a:lnTo>
                    <a:lnTo>
                      <a:pt x="124" y="113"/>
                    </a:lnTo>
                    <a:lnTo>
                      <a:pt x="123" y="113"/>
                    </a:lnTo>
                    <a:lnTo>
                      <a:pt x="123" y="112"/>
                    </a:lnTo>
                    <a:lnTo>
                      <a:pt x="122" y="112"/>
                    </a:lnTo>
                    <a:lnTo>
                      <a:pt x="122" y="111"/>
                    </a:lnTo>
                    <a:lnTo>
                      <a:pt x="121" y="111"/>
                    </a:lnTo>
                    <a:lnTo>
                      <a:pt x="121" y="110"/>
                    </a:lnTo>
                    <a:lnTo>
                      <a:pt x="120" y="110"/>
                    </a:lnTo>
                    <a:lnTo>
                      <a:pt x="120" y="110"/>
                    </a:lnTo>
                    <a:lnTo>
                      <a:pt x="119" y="109"/>
                    </a:lnTo>
                    <a:lnTo>
                      <a:pt x="119" y="109"/>
                    </a:lnTo>
                    <a:lnTo>
                      <a:pt x="118" y="108"/>
                    </a:lnTo>
                    <a:lnTo>
                      <a:pt x="118" y="108"/>
                    </a:lnTo>
                    <a:lnTo>
                      <a:pt x="117" y="107"/>
                    </a:lnTo>
                    <a:lnTo>
                      <a:pt x="116" y="107"/>
                    </a:lnTo>
                    <a:lnTo>
                      <a:pt x="112" y="111"/>
                    </a:lnTo>
                    <a:close/>
                    <a:moveTo>
                      <a:pt x="150" y="147"/>
                    </a:moveTo>
                    <a:lnTo>
                      <a:pt x="150" y="148"/>
                    </a:lnTo>
                    <a:lnTo>
                      <a:pt x="151" y="148"/>
                    </a:lnTo>
                    <a:lnTo>
                      <a:pt x="151" y="149"/>
                    </a:lnTo>
                    <a:lnTo>
                      <a:pt x="152" y="149"/>
                    </a:lnTo>
                    <a:lnTo>
                      <a:pt x="152" y="149"/>
                    </a:lnTo>
                    <a:lnTo>
                      <a:pt x="153" y="150"/>
                    </a:lnTo>
                    <a:lnTo>
                      <a:pt x="153" y="150"/>
                    </a:lnTo>
                    <a:lnTo>
                      <a:pt x="154" y="151"/>
                    </a:lnTo>
                    <a:lnTo>
                      <a:pt x="154" y="151"/>
                    </a:lnTo>
                    <a:lnTo>
                      <a:pt x="155" y="152"/>
                    </a:lnTo>
                    <a:lnTo>
                      <a:pt x="155" y="152"/>
                    </a:lnTo>
                    <a:lnTo>
                      <a:pt x="156" y="153"/>
                    </a:lnTo>
                    <a:lnTo>
                      <a:pt x="156" y="153"/>
                    </a:lnTo>
                    <a:lnTo>
                      <a:pt x="157" y="154"/>
                    </a:lnTo>
                    <a:lnTo>
                      <a:pt x="157" y="154"/>
                    </a:lnTo>
                    <a:lnTo>
                      <a:pt x="158" y="155"/>
                    </a:lnTo>
                    <a:lnTo>
                      <a:pt x="158" y="155"/>
                    </a:lnTo>
                    <a:lnTo>
                      <a:pt x="159" y="156"/>
                    </a:lnTo>
                    <a:lnTo>
                      <a:pt x="159" y="156"/>
                    </a:lnTo>
                    <a:lnTo>
                      <a:pt x="160" y="157"/>
                    </a:lnTo>
                    <a:lnTo>
                      <a:pt x="160" y="157"/>
                    </a:lnTo>
                    <a:lnTo>
                      <a:pt x="161" y="158"/>
                    </a:lnTo>
                    <a:lnTo>
                      <a:pt x="161" y="158"/>
                    </a:lnTo>
                    <a:lnTo>
                      <a:pt x="161" y="159"/>
                    </a:lnTo>
                    <a:lnTo>
                      <a:pt x="162" y="159"/>
                    </a:lnTo>
                    <a:lnTo>
                      <a:pt x="162" y="160"/>
                    </a:lnTo>
                    <a:lnTo>
                      <a:pt x="163" y="160"/>
                    </a:lnTo>
                    <a:lnTo>
                      <a:pt x="163" y="161"/>
                    </a:lnTo>
                    <a:lnTo>
                      <a:pt x="164" y="161"/>
                    </a:lnTo>
                    <a:lnTo>
                      <a:pt x="164" y="162"/>
                    </a:lnTo>
                    <a:lnTo>
                      <a:pt x="165" y="162"/>
                    </a:lnTo>
                    <a:lnTo>
                      <a:pt x="165" y="162"/>
                    </a:lnTo>
                    <a:lnTo>
                      <a:pt x="166" y="163"/>
                    </a:lnTo>
                    <a:lnTo>
                      <a:pt x="166" y="163"/>
                    </a:lnTo>
                    <a:lnTo>
                      <a:pt x="167" y="164"/>
                    </a:lnTo>
                    <a:lnTo>
                      <a:pt x="167" y="164"/>
                    </a:lnTo>
                    <a:lnTo>
                      <a:pt x="168" y="165"/>
                    </a:lnTo>
                    <a:lnTo>
                      <a:pt x="173" y="160"/>
                    </a:lnTo>
                    <a:lnTo>
                      <a:pt x="172" y="160"/>
                    </a:lnTo>
                    <a:lnTo>
                      <a:pt x="171" y="159"/>
                    </a:lnTo>
                    <a:lnTo>
                      <a:pt x="171" y="159"/>
                    </a:lnTo>
                    <a:lnTo>
                      <a:pt x="170" y="158"/>
                    </a:lnTo>
                    <a:lnTo>
                      <a:pt x="170" y="158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8" y="156"/>
                    </a:lnTo>
                    <a:lnTo>
                      <a:pt x="168" y="156"/>
                    </a:lnTo>
                    <a:lnTo>
                      <a:pt x="167" y="155"/>
                    </a:lnTo>
                    <a:lnTo>
                      <a:pt x="167" y="155"/>
                    </a:lnTo>
                    <a:lnTo>
                      <a:pt x="166" y="155"/>
                    </a:lnTo>
                    <a:lnTo>
                      <a:pt x="166" y="154"/>
                    </a:lnTo>
                    <a:lnTo>
                      <a:pt x="165" y="153"/>
                    </a:lnTo>
                    <a:lnTo>
                      <a:pt x="165" y="153"/>
                    </a:lnTo>
                    <a:lnTo>
                      <a:pt x="164" y="152"/>
                    </a:lnTo>
                    <a:lnTo>
                      <a:pt x="164" y="152"/>
                    </a:lnTo>
                    <a:lnTo>
                      <a:pt x="163" y="151"/>
                    </a:lnTo>
                    <a:lnTo>
                      <a:pt x="163" y="151"/>
                    </a:lnTo>
                    <a:lnTo>
                      <a:pt x="162" y="151"/>
                    </a:lnTo>
                    <a:lnTo>
                      <a:pt x="162" y="150"/>
                    </a:lnTo>
                    <a:lnTo>
                      <a:pt x="161" y="150"/>
                    </a:lnTo>
                    <a:lnTo>
                      <a:pt x="161" y="149"/>
                    </a:lnTo>
                    <a:lnTo>
                      <a:pt x="160" y="149"/>
                    </a:lnTo>
                    <a:lnTo>
                      <a:pt x="160" y="148"/>
                    </a:lnTo>
                    <a:lnTo>
                      <a:pt x="159" y="148"/>
                    </a:lnTo>
                    <a:lnTo>
                      <a:pt x="159" y="147"/>
                    </a:lnTo>
                    <a:lnTo>
                      <a:pt x="158" y="147"/>
                    </a:lnTo>
                    <a:lnTo>
                      <a:pt x="158" y="146"/>
                    </a:lnTo>
                    <a:lnTo>
                      <a:pt x="157" y="146"/>
                    </a:lnTo>
                    <a:lnTo>
                      <a:pt x="157" y="145"/>
                    </a:lnTo>
                    <a:lnTo>
                      <a:pt x="156" y="145"/>
                    </a:lnTo>
                    <a:lnTo>
                      <a:pt x="156" y="144"/>
                    </a:lnTo>
                    <a:lnTo>
                      <a:pt x="156" y="144"/>
                    </a:lnTo>
                    <a:lnTo>
                      <a:pt x="155" y="143"/>
                    </a:lnTo>
                    <a:lnTo>
                      <a:pt x="155" y="143"/>
                    </a:lnTo>
                    <a:lnTo>
                      <a:pt x="154" y="142"/>
                    </a:lnTo>
                    <a:lnTo>
                      <a:pt x="150" y="147"/>
                    </a:lnTo>
                    <a:close/>
                    <a:moveTo>
                      <a:pt x="187" y="183"/>
                    </a:moveTo>
                    <a:lnTo>
                      <a:pt x="187" y="183"/>
                    </a:lnTo>
                    <a:lnTo>
                      <a:pt x="187" y="184"/>
                    </a:lnTo>
                    <a:lnTo>
                      <a:pt x="188" y="184"/>
                    </a:lnTo>
                    <a:lnTo>
                      <a:pt x="188" y="185"/>
                    </a:lnTo>
                    <a:lnTo>
                      <a:pt x="189" y="185"/>
                    </a:lnTo>
                    <a:lnTo>
                      <a:pt x="189" y="185"/>
                    </a:lnTo>
                    <a:lnTo>
                      <a:pt x="190" y="186"/>
                    </a:lnTo>
                    <a:lnTo>
                      <a:pt x="190" y="186"/>
                    </a:lnTo>
                    <a:lnTo>
                      <a:pt x="191" y="187"/>
                    </a:lnTo>
                    <a:lnTo>
                      <a:pt x="191" y="187"/>
                    </a:lnTo>
                    <a:lnTo>
                      <a:pt x="192" y="188"/>
                    </a:lnTo>
                    <a:lnTo>
                      <a:pt x="192" y="188"/>
                    </a:lnTo>
                    <a:lnTo>
                      <a:pt x="193" y="189"/>
                    </a:lnTo>
                    <a:lnTo>
                      <a:pt x="193" y="189"/>
                    </a:lnTo>
                    <a:lnTo>
                      <a:pt x="194" y="190"/>
                    </a:lnTo>
                    <a:lnTo>
                      <a:pt x="194" y="190"/>
                    </a:lnTo>
                    <a:lnTo>
                      <a:pt x="195" y="191"/>
                    </a:lnTo>
                    <a:lnTo>
                      <a:pt x="195" y="191"/>
                    </a:lnTo>
                    <a:lnTo>
                      <a:pt x="196" y="192"/>
                    </a:lnTo>
                    <a:lnTo>
                      <a:pt x="196" y="192"/>
                    </a:lnTo>
                    <a:lnTo>
                      <a:pt x="197" y="193"/>
                    </a:lnTo>
                    <a:lnTo>
                      <a:pt x="197" y="193"/>
                    </a:lnTo>
                    <a:lnTo>
                      <a:pt x="198" y="194"/>
                    </a:lnTo>
                    <a:lnTo>
                      <a:pt x="198" y="194"/>
                    </a:lnTo>
                    <a:lnTo>
                      <a:pt x="199" y="194"/>
                    </a:lnTo>
                    <a:lnTo>
                      <a:pt x="200" y="195"/>
                    </a:lnTo>
                    <a:lnTo>
                      <a:pt x="200" y="195"/>
                    </a:lnTo>
                    <a:lnTo>
                      <a:pt x="201" y="196"/>
                    </a:lnTo>
                    <a:lnTo>
                      <a:pt x="201" y="196"/>
                    </a:lnTo>
                    <a:lnTo>
                      <a:pt x="202" y="197"/>
                    </a:lnTo>
                    <a:lnTo>
                      <a:pt x="202" y="197"/>
                    </a:lnTo>
                    <a:lnTo>
                      <a:pt x="203" y="198"/>
                    </a:lnTo>
                    <a:lnTo>
                      <a:pt x="203" y="198"/>
                    </a:lnTo>
                    <a:lnTo>
                      <a:pt x="204" y="199"/>
                    </a:lnTo>
                    <a:lnTo>
                      <a:pt x="204" y="199"/>
                    </a:lnTo>
                    <a:lnTo>
                      <a:pt x="205" y="200"/>
                    </a:lnTo>
                    <a:lnTo>
                      <a:pt x="205" y="200"/>
                    </a:lnTo>
                    <a:lnTo>
                      <a:pt x="205" y="200"/>
                    </a:lnTo>
                    <a:lnTo>
                      <a:pt x="210" y="196"/>
                    </a:lnTo>
                    <a:lnTo>
                      <a:pt x="209" y="196"/>
                    </a:lnTo>
                    <a:lnTo>
                      <a:pt x="209" y="195"/>
                    </a:lnTo>
                    <a:lnTo>
                      <a:pt x="208" y="195"/>
                    </a:lnTo>
                    <a:lnTo>
                      <a:pt x="208" y="194"/>
                    </a:lnTo>
                    <a:lnTo>
                      <a:pt x="207" y="194"/>
                    </a:lnTo>
                    <a:lnTo>
                      <a:pt x="207" y="193"/>
                    </a:lnTo>
                    <a:lnTo>
                      <a:pt x="206" y="193"/>
                    </a:lnTo>
                    <a:lnTo>
                      <a:pt x="206" y="192"/>
                    </a:lnTo>
                    <a:lnTo>
                      <a:pt x="205" y="192"/>
                    </a:lnTo>
                    <a:lnTo>
                      <a:pt x="205" y="191"/>
                    </a:lnTo>
                    <a:lnTo>
                      <a:pt x="205" y="191"/>
                    </a:lnTo>
                    <a:lnTo>
                      <a:pt x="204" y="190"/>
                    </a:lnTo>
                    <a:lnTo>
                      <a:pt x="204" y="190"/>
                    </a:lnTo>
                    <a:lnTo>
                      <a:pt x="203" y="189"/>
                    </a:lnTo>
                    <a:lnTo>
                      <a:pt x="203" y="189"/>
                    </a:lnTo>
                    <a:lnTo>
                      <a:pt x="202" y="188"/>
                    </a:lnTo>
                    <a:lnTo>
                      <a:pt x="202" y="188"/>
                    </a:lnTo>
                    <a:lnTo>
                      <a:pt x="201" y="187"/>
                    </a:lnTo>
                    <a:lnTo>
                      <a:pt x="201" y="187"/>
                    </a:lnTo>
                    <a:lnTo>
                      <a:pt x="200" y="187"/>
                    </a:lnTo>
                    <a:lnTo>
                      <a:pt x="200" y="186"/>
                    </a:lnTo>
                    <a:lnTo>
                      <a:pt x="199" y="186"/>
                    </a:lnTo>
                    <a:lnTo>
                      <a:pt x="198" y="185"/>
                    </a:lnTo>
                    <a:lnTo>
                      <a:pt x="198" y="185"/>
                    </a:lnTo>
                    <a:lnTo>
                      <a:pt x="197" y="184"/>
                    </a:lnTo>
                    <a:lnTo>
                      <a:pt x="197" y="184"/>
                    </a:lnTo>
                    <a:lnTo>
                      <a:pt x="196" y="183"/>
                    </a:lnTo>
                    <a:lnTo>
                      <a:pt x="196" y="183"/>
                    </a:lnTo>
                    <a:lnTo>
                      <a:pt x="195" y="182"/>
                    </a:lnTo>
                    <a:lnTo>
                      <a:pt x="195" y="182"/>
                    </a:lnTo>
                    <a:lnTo>
                      <a:pt x="194" y="181"/>
                    </a:lnTo>
                    <a:lnTo>
                      <a:pt x="194" y="181"/>
                    </a:lnTo>
                    <a:lnTo>
                      <a:pt x="193" y="180"/>
                    </a:lnTo>
                    <a:lnTo>
                      <a:pt x="193" y="180"/>
                    </a:lnTo>
                    <a:lnTo>
                      <a:pt x="192" y="179"/>
                    </a:lnTo>
                    <a:lnTo>
                      <a:pt x="192" y="179"/>
                    </a:lnTo>
                    <a:lnTo>
                      <a:pt x="191" y="178"/>
                    </a:lnTo>
                    <a:lnTo>
                      <a:pt x="191" y="178"/>
                    </a:lnTo>
                    <a:lnTo>
                      <a:pt x="187" y="183"/>
                    </a:lnTo>
                    <a:close/>
                    <a:moveTo>
                      <a:pt x="224" y="218"/>
                    </a:moveTo>
                    <a:lnTo>
                      <a:pt x="224" y="219"/>
                    </a:lnTo>
                    <a:lnTo>
                      <a:pt x="225" y="219"/>
                    </a:lnTo>
                    <a:lnTo>
                      <a:pt x="225" y="220"/>
                    </a:lnTo>
                    <a:lnTo>
                      <a:pt x="226" y="220"/>
                    </a:lnTo>
                    <a:lnTo>
                      <a:pt x="226" y="221"/>
                    </a:lnTo>
                    <a:lnTo>
                      <a:pt x="227" y="221"/>
                    </a:lnTo>
                    <a:lnTo>
                      <a:pt x="228" y="222"/>
                    </a:lnTo>
                    <a:lnTo>
                      <a:pt x="228" y="222"/>
                    </a:lnTo>
                    <a:lnTo>
                      <a:pt x="229" y="223"/>
                    </a:lnTo>
                    <a:lnTo>
                      <a:pt x="229" y="223"/>
                    </a:lnTo>
                    <a:lnTo>
                      <a:pt x="230" y="224"/>
                    </a:lnTo>
                    <a:lnTo>
                      <a:pt x="230" y="224"/>
                    </a:lnTo>
                    <a:lnTo>
                      <a:pt x="231" y="225"/>
                    </a:lnTo>
                    <a:lnTo>
                      <a:pt x="231" y="225"/>
                    </a:lnTo>
                    <a:lnTo>
                      <a:pt x="232" y="225"/>
                    </a:lnTo>
                    <a:lnTo>
                      <a:pt x="232" y="226"/>
                    </a:lnTo>
                    <a:lnTo>
                      <a:pt x="233" y="226"/>
                    </a:lnTo>
                    <a:lnTo>
                      <a:pt x="233" y="227"/>
                    </a:lnTo>
                    <a:lnTo>
                      <a:pt x="234" y="227"/>
                    </a:lnTo>
                    <a:lnTo>
                      <a:pt x="234" y="228"/>
                    </a:lnTo>
                    <a:lnTo>
                      <a:pt x="235" y="228"/>
                    </a:lnTo>
                    <a:lnTo>
                      <a:pt x="235" y="229"/>
                    </a:lnTo>
                    <a:lnTo>
                      <a:pt x="236" y="229"/>
                    </a:lnTo>
                    <a:lnTo>
                      <a:pt x="236" y="230"/>
                    </a:lnTo>
                    <a:lnTo>
                      <a:pt x="236" y="230"/>
                    </a:lnTo>
                    <a:lnTo>
                      <a:pt x="237" y="231"/>
                    </a:lnTo>
                    <a:lnTo>
                      <a:pt x="237" y="231"/>
                    </a:lnTo>
                    <a:lnTo>
                      <a:pt x="238" y="232"/>
                    </a:lnTo>
                    <a:lnTo>
                      <a:pt x="238" y="232"/>
                    </a:lnTo>
                    <a:lnTo>
                      <a:pt x="239" y="233"/>
                    </a:lnTo>
                    <a:lnTo>
                      <a:pt x="239" y="233"/>
                    </a:lnTo>
                    <a:lnTo>
                      <a:pt x="240" y="234"/>
                    </a:lnTo>
                    <a:lnTo>
                      <a:pt x="240" y="234"/>
                    </a:lnTo>
                    <a:lnTo>
                      <a:pt x="241" y="235"/>
                    </a:lnTo>
                    <a:lnTo>
                      <a:pt x="241" y="235"/>
                    </a:lnTo>
                    <a:lnTo>
                      <a:pt x="242" y="236"/>
                    </a:lnTo>
                    <a:lnTo>
                      <a:pt x="242" y="236"/>
                    </a:lnTo>
                    <a:lnTo>
                      <a:pt x="247" y="231"/>
                    </a:lnTo>
                    <a:lnTo>
                      <a:pt x="246" y="231"/>
                    </a:lnTo>
                    <a:lnTo>
                      <a:pt x="246" y="230"/>
                    </a:lnTo>
                    <a:lnTo>
                      <a:pt x="245" y="230"/>
                    </a:lnTo>
                    <a:lnTo>
                      <a:pt x="245" y="229"/>
                    </a:lnTo>
                    <a:lnTo>
                      <a:pt x="244" y="229"/>
                    </a:lnTo>
                    <a:lnTo>
                      <a:pt x="244" y="228"/>
                    </a:lnTo>
                    <a:lnTo>
                      <a:pt x="243" y="228"/>
                    </a:lnTo>
                    <a:lnTo>
                      <a:pt x="243" y="228"/>
                    </a:lnTo>
                    <a:lnTo>
                      <a:pt x="242" y="227"/>
                    </a:lnTo>
                    <a:lnTo>
                      <a:pt x="242" y="227"/>
                    </a:lnTo>
                    <a:lnTo>
                      <a:pt x="241" y="226"/>
                    </a:lnTo>
                    <a:lnTo>
                      <a:pt x="241" y="226"/>
                    </a:lnTo>
                    <a:lnTo>
                      <a:pt x="240" y="225"/>
                    </a:lnTo>
                    <a:lnTo>
                      <a:pt x="240" y="225"/>
                    </a:lnTo>
                    <a:lnTo>
                      <a:pt x="239" y="224"/>
                    </a:lnTo>
                    <a:lnTo>
                      <a:pt x="239" y="224"/>
                    </a:lnTo>
                    <a:lnTo>
                      <a:pt x="238" y="223"/>
                    </a:lnTo>
                    <a:lnTo>
                      <a:pt x="238" y="223"/>
                    </a:lnTo>
                    <a:lnTo>
                      <a:pt x="237" y="222"/>
                    </a:lnTo>
                    <a:lnTo>
                      <a:pt x="237" y="222"/>
                    </a:lnTo>
                    <a:lnTo>
                      <a:pt x="236" y="221"/>
                    </a:lnTo>
                    <a:lnTo>
                      <a:pt x="236" y="221"/>
                    </a:lnTo>
                    <a:lnTo>
                      <a:pt x="235" y="220"/>
                    </a:lnTo>
                    <a:lnTo>
                      <a:pt x="235" y="220"/>
                    </a:lnTo>
                    <a:lnTo>
                      <a:pt x="234" y="219"/>
                    </a:lnTo>
                    <a:lnTo>
                      <a:pt x="234" y="219"/>
                    </a:lnTo>
                    <a:lnTo>
                      <a:pt x="233" y="218"/>
                    </a:lnTo>
                    <a:lnTo>
                      <a:pt x="233" y="218"/>
                    </a:lnTo>
                    <a:lnTo>
                      <a:pt x="232" y="218"/>
                    </a:lnTo>
                    <a:lnTo>
                      <a:pt x="232" y="217"/>
                    </a:lnTo>
                    <a:lnTo>
                      <a:pt x="231" y="217"/>
                    </a:lnTo>
                    <a:lnTo>
                      <a:pt x="231" y="216"/>
                    </a:lnTo>
                    <a:lnTo>
                      <a:pt x="231" y="216"/>
                    </a:lnTo>
                    <a:lnTo>
                      <a:pt x="230" y="215"/>
                    </a:lnTo>
                    <a:lnTo>
                      <a:pt x="230" y="215"/>
                    </a:lnTo>
                    <a:lnTo>
                      <a:pt x="229" y="214"/>
                    </a:lnTo>
                    <a:lnTo>
                      <a:pt x="229" y="214"/>
                    </a:lnTo>
                    <a:lnTo>
                      <a:pt x="224" y="218"/>
                    </a:lnTo>
                    <a:close/>
                    <a:moveTo>
                      <a:pt x="261" y="254"/>
                    </a:moveTo>
                    <a:lnTo>
                      <a:pt x="262" y="255"/>
                    </a:lnTo>
                    <a:lnTo>
                      <a:pt x="262" y="255"/>
                    </a:lnTo>
                    <a:lnTo>
                      <a:pt x="263" y="256"/>
                    </a:lnTo>
                    <a:lnTo>
                      <a:pt x="263" y="256"/>
                    </a:lnTo>
                    <a:lnTo>
                      <a:pt x="264" y="257"/>
                    </a:lnTo>
                    <a:lnTo>
                      <a:pt x="264" y="257"/>
                    </a:lnTo>
                    <a:lnTo>
                      <a:pt x="265" y="257"/>
                    </a:lnTo>
                    <a:lnTo>
                      <a:pt x="265" y="258"/>
                    </a:lnTo>
                    <a:lnTo>
                      <a:pt x="266" y="258"/>
                    </a:lnTo>
                    <a:lnTo>
                      <a:pt x="266" y="259"/>
                    </a:lnTo>
                    <a:lnTo>
                      <a:pt x="267" y="259"/>
                    </a:lnTo>
                    <a:lnTo>
                      <a:pt x="267" y="260"/>
                    </a:lnTo>
                    <a:lnTo>
                      <a:pt x="268" y="261"/>
                    </a:lnTo>
                    <a:lnTo>
                      <a:pt x="268" y="261"/>
                    </a:lnTo>
                    <a:lnTo>
                      <a:pt x="269" y="261"/>
                    </a:lnTo>
                    <a:lnTo>
                      <a:pt x="269" y="262"/>
                    </a:lnTo>
                    <a:lnTo>
                      <a:pt x="270" y="262"/>
                    </a:lnTo>
                    <a:lnTo>
                      <a:pt x="270" y="263"/>
                    </a:lnTo>
                    <a:lnTo>
                      <a:pt x="271" y="263"/>
                    </a:lnTo>
                    <a:lnTo>
                      <a:pt x="271" y="264"/>
                    </a:lnTo>
                    <a:lnTo>
                      <a:pt x="272" y="264"/>
                    </a:lnTo>
                    <a:lnTo>
                      <a:pt x="272" y="265"/>
                    </a:lnTo>
                    <a:lnTo>
                      <a:pt x="273" y="265"/>
                    </a:lnTo>
                    <a:lnTo>
                      <a:pt x="273" y="266"/>
                    </a:lnTo>
                    <a:lnTo>
                      <a:pt x="274" y="266"/>
                    </a:lnTo>
                    <a:lnTo>
                      <a:pt x="274" y="267"/>
                    </a:lnTo>
                    <a:lnTo>
                      <a:pt x="275" y="267"/>
                    </a:lnTo>
                    <a:lnTo>
                      <a:pt x="275" y="268"/>
                    </a:lnTo>
                    <a:lnTo>
                      <a:pt x="276" y="268"/>
                    </a:lnTo>
                    <a:lnTo>
                      <a:pt x="276" y="269"/>
                    </a:lnTo>
                    <a:lnTo>
                      <a:pt x="277" y="269"/>
                    </a:lnTo>
                    <a:lnTo>
                      <a:pt x="277" y="270"/>
                    </a:lnTo>
                    <a:lnTo>
                      <a:pt x="278" y="270"/>
                    </a:lnTo>
                    <a:lnTo>
                      <a:pt x="278" y="270"/>
                    </a:lnTo>
                    <a:lnTo>
                      <a:pt x="279" y="271"/>
                    </a:lnTo>
                    <a:lnTo>
                      <a:pt x="279" y="271"/>
                    </a:lnTo>
                    <a:lnTo>
                      <a:pt x="280" y="272"/>
                    </a:lnTo>
                    <a:lnTo>
                      <a:pt x="284" y="267"/>
                    </a:lnTo>
                    <a:lnTo>
                      <a:pt x="284" y="267"/>
                    </a:lnTo>
                    <a:lnTo>
                      <a:pt x="283" y="266"/>
                    </a:lnTo>
                    <a:lnTo>
                      <a:pt x="283" y="266"/>
                    </a:lnTo>
                    <a:lnTo>
                      <a:pt x="282" y="265"/>
                    </a:lnTo>
                    <a:lnTo>
                      <a:pt x="282" y="265"/>
                    </a:lnTo>
                    <a:lnTo>
                      <a:pt x="281" y="264"/>
                    </a:lnTo>
                    <a:lnTo>
                      <a:pt x="281" y="264"/>
                    </a:lnTo>
                    <a:lnTo>
                      <a:pt x="280" y="263"/>
                    </a:lnTo>
                    <a:lnTo>
                      <a:pt x="280" y="263"/>
                    </a:lnTo>
                    <a:lnTo>
                      <a:pt x="279" y="263"/>
                    </a:lnTo>
                    <a:lnTo>
                      <a:pt x="279" y="262"/>
                    </a:lnTo>
                    <a:lnTo>
                      <a:pt x="278" y="262"/>
                    </a:lnTo>
                    <a:lnTo>
                      <a:pt x="278" y="261"/>
                    </a:lnTo>
                    <a:lnTo>
                      <a:pt x="277" y="261"/>
                    </a:lnTo>
                    <a:lnTo>
                      <a:pt x="277" y="260"/>
                    </a:lnTo>
                    <a:lnTo>
                      <a:pt x="276" y="259"/>
                    </a:lnTo>
                    <a:lnTo>
                      <a:pt x="276" y="259"/>
                    </a:lnTo>
                    <a:lnTo>
                      <a:pt x="275" y="259"/>
                    </a:lnTo>
                    <a:lnTo>
                      <a:pt x="275" y="258"/>
                    </a:lnTo>
                    <a:lnTo>
                      <a:pt x="274" y="258"/>
                    </a:lnTo>
                    <a:lnTo>
                      <a:pt x="274" y="257"/>
                    </a:lnTo>
                    <a:lnTo>
                      <a:pt x="273" y="257"/>
                    </a:lnTo>
                    <a:lnTo>
                      <a:pt x="273" y="256"/>
                    </a:lnTo>
                    <a:lnTo>
                      <a:pt x="272" y="256"/>
                    </a:lnTo>
                    <a:lnTo>
                      <a:pt x="272" y="255"/>
                    </a:lnTo>
                    <a:lnTo>
                      <a:pt x="271" y="255"/>
                    </a:lnTo>
                    <a:lnTo>
                      <a:pt x="271" y="254"/>
                    </a:lnTo>
                    <a:lnTo>
                      <a:pt x="270" y="254"/>
                    </a:lnTo>
                    <a:lnTo>
                      <a:pt x="270" y="253"/>
                    </a:lnTo>
                    <a:lnTo>
                      <a:pt x="269" y="253"/>
                    </a:lnTo>
                    <a:lnTo>
                      <a:pt x="269" y="252"/>
                    </a:lnTo>
                    <a:lnTo>
                      <a:pt x="268" y="252"/>
                    </a:lnTo>
                    <a:lnTo>
                      <a:pt x="268" y="251"/>
                    </a:lnTo>
                    <a:lnTo>
                      <a:pt x="267" y="251"/>
                    </a:lnTo>
                    <a:lnTo>
                      <a:pt x="267" y="250"/>
                    </a:lnTo>
                    <a:lnTo>
                      <a:pt x="266" y="250"/>
                    </a:lnTo>
                    <a:lnTo>
                      <a:pt x="266" y="250"/>
                    </a:lnTo>
                    <a:lnTo>
                      <a:pt x="261" y="254"/>
                    </a:lnTo>
                    <a:close/>
                    <a:moveTo>
                      <a:pt x="299" y="290"/>
                    </a:moveTo>
                    <a:lnTo>
                      <a:pt x="299" y="290"/>
                    </a:lnTo>
                    <a:lnTo>
                      <a:pt x="299" y="291"/>
                    </a:lnTo>
                    <a:lnTo>
                      <a:pt x="300" y="291"/>
                    </a:lnTo>
                    <a:lnTo>
                      <a:pt x="300" y="292"/>
                    </a:lnTo>
                    <a:lnTo>
                      <a:pt x="301" y="292"/>
                    </a:lnTo>
                    <a:lnTo>
                      <a:pt x="301" y="292"/>
                    </a:lnTo>
                    <a:lnTo>
                      <a:pt x="302" y="293"/>
                    </a:lnTo>
                    <a:lnTo>
                      <a:pt x="302" y="293"/>
                    </a:lnTo>
                    <a:lnTo>
                      <a:pt x="303" y="294"/>
                    </a:lnTo>
                    <a:lnTo>
                      <a:pt x="303" y="294"/>
                    </a:lnTo>
                    <a:lnTo>
                      <a:pt x="304" y="295"/>
                    </a:lnTo>
                    <a:lnTo>
                      <a:pt x="304" y="295"/>
                    </a:lnTo>
                    <a:lnTo>
                      <a:pt x="305" y="296"/>
                    </a:lnTo>
                    <a:lnTo>
                      <a:pt x="305" y="296"/>
                    </a:lnTo>
                    <a:lnTo>
                      <a:pt x="306" y="297"/>
                    </a:lnTo>
                    <a:lnTo>
                      <a:pt x="306" y="297"/>
                    </a:lnTo>
                    <a:lnTo>
                      <a:pt x="307" y="298"/>
                    </a:lnTo>
                    <a:lnTo>
                      <a:pt x="307" y="298"/>
                    </a:lnTo>
                    <a:lnTo>
                      <a:pt x="308" y="299"/>
                    </a:lnTo>
                    <a:lnTo>
                      <a:pt x="308" y="299"/>
                    </a:lnTo>
                    <a:lnTo>
                      <a:pt x="309" y="300"/>
                    </a:lnTo>
                    <a:lnTo>
                      <a:pt x="310" y="300"/>
                    </a:lnTo>
                    <a:lnTo>
                      <a:pt x="310" y="301"/>
                    </a:lnTo>
                    <a:lnTo>
                      <a:pt x="311" y="301"/>
                    </a:lnTo>
                    <a:lnTo>
                      <a:pt x="311" y="302"/>
                    </a:lnTo>
                    <a:lnTo>
                      <a:pt x="311" y="302"/>
                    </a:lnTo>
                    <a:lnTo>
                      <a:pt x="312" y="302"/>
                    </a:lnTo>
                    <a:lnTo>
                      <a:pt x="312" y="303"/>
                    </a:lnTo>
                    <a:lnTo>
                      <a:pt x="313" y="303"/>
                    </a:lnTo>
                    <a:lnTo>
                      <a:pt x="313" y="304"/>
                    </a:lnTo>
                    <a:lnTo>
                      <a:pt x="314" y="304"/>
                    </a:lnTo>
                    <a:lnTo>
                      <a:pt x="314" y="305"/>
                    </a:lnTo>
                    <a:lnTo>
                      <a:pt x="315" y="305"/>
                    </a:lnTo>
                    <a:lnTo>
                      <a:pt x="315" y="306"/>
                    </a:lnTo>
                    <a:lnTo>
                      <a:pt x="316" y="306"/>
                    </a:lnTo>
                    <a:lnTo>
                      <a:pt x="316" y="307"/>
                    </a:lnTo>
                    <a:lnTo>
                      <a:pt x="317" y="307"/>
                    </a:lnTo>
                    <a:lnTo>
                      <a:pt x="317" y="307"/>
                    </a:lnTo>
                    <a:lnTo>
                      <a:pt x="322" y="303"/>
                    </a:lnTo>
                    <a:lnTo>
                      <a:pt x="321" y="303"/>
                    </a:lnTo>
                    <a:lnTo>
                      <a:pt x="321" y="302"/>
                    </a:lnTo>
                    <a:lnTo>
                      <a:pt x="320" y="302"/>
                    </a:lnTo>
                    <a:lnTo>
                      <a:pt x="320" y="301"/>
                    </a:lnTo>
                    <a:lnTo>
                      <a:pt x="319" y="301"/>
                    </a:lnTo>
                    <a:lnTo>
                      <a:pt x="319" y="300"/>
                    </a:lnTo>
                    <a:lnTo>
                      <a:pt x="318" y="300"/>
                    </a:lnTo>
                    <a:lnTo>
                      <a:pt x="318" y="299"/>
                    </a:lnTo>
                    <a:lnTo>
                      <a:pt x="317" y="299"/>
                    </a:lnTo>
                    <a:lnTo>
                      <a:pt x="317" y="298"/>
                    </a:lnTo>
                    <a:lnTo>
                      <a:pt x="316" y="298"/>
                    </a:lnTo>
                    <a:lnTo>
                      <a:pt x="316" y="297"/>
                    </a:lnTo>
                    <a:lnTo>
                      <a:pt x="315" y="297"/>
                    </a:lnTo>
                    <a:lnTo>
                      <a:pt x="315" y="296"/>
                    </a:lnTo>
                    <a:lnTo>
                      <a:pt x="314" y="296"/>
                    </a:lnTo>
                    <a:lnTo>
                      <a:pt x="314" y="295"/>
                    </a:lnTo>
                    <a:lnTo>
                      <a:pt x="313" y="295"/>
                    </a:lnTo>
                    <a:lnTo>
                      <a:pt x="313" y="295"/>
                    </a:lnTo>
                    <a:lnTo>
                      <a:pt x="312" y="294"/>
                    </a:lnTo>
                    <a:lnTo>
                      <a:pt x="312" y="294"/>
                    </a:lnTo>
                    <a:lnTo>
                      <a:pt x="311" y="293"/>
                    </a:lnTo>
                    <a:lnTo>
                      <a:pt x="311" y="293"/>
                    </a:lnTo>
                    <a:lnTo>
                      <a:pt x="310" y="292"/>
                    </a:lnTo>
                    <a:lnTo>
                      <a:pt x="310" y="292"/>
                    </a:lnTo>
                    <a:lnTo>
                      <a:pt x="309" y="291"/>
                    </a:lnTo>
                    <a:lnTo>
                      <a:pt x="309" y="291"/>
                    </a:lnTo>
                    <a:lnTo>
                      <a:pt x="308" y="290"/>
                    </a:lnTo>
                    <a:lnTo>
                      <a:pt x="308" y="290"/>
                    </a:lnTo>
                    <a:lnTo>
                      <a:pt x="307" y="289"/>
                    </a:lnTo>
                    <a:lnTo>
                      <a:pt x="307" y="289"/>
                    </a:lnTo>
                    <a:lnTo>
                      <a:pt x="306" y="288"/>
                    </a:lnTo>
                    <a:lnTo>
                      <a:pt x="306" y="288"/>
                    </a:lnTo>
                    <a:lnTo>
                      <a:pt x="305" y="287"/>
                    </a:lnTo>
                    <a:lnTo>
                      <a:pt x="305" y="287"/>
                    </a:lnTo>
                    <a:lnTo>
                      <a:pt x="304" y="286"/>
                    </a:lnTo>
                    <a:lnTo>
                      <a:pt x="304" y="286"/>
                    </a:lnTo>
                    <a:lnTo>
                      <a:pt x="303" y="285"/>
                    </a:lnTo>
                    <a:lnTo>
                      <a:pt x="303" y="285"/>
                    </a:lnTo>
                    <a:lnTo>
                      <a:pt x="299" y="290"/>
                    </a:lnTo>
                    <a:close/>
                    <a:moveTo>
                      <a:pt x="336" y="325"/>
                    </a:moveTo>
                    <a:lnTo>
                      <a:pt x="337" y="326"/>
                    </a:lnTo>
                    <a:lnTo>
                      <a:pt x="337" y="326"/>
                    </a:lnTo>
                    <a:lnTo>
                      <a:pt x="337" y="327"/>
                    </a:lnTo>
                    <a:lnTo>
                      <a:pt x="338" y="327"/>
                    </a:lnTo>
                    <a:lnTo>
                      <a:pt x="338" y="328"/>
                    </a:lnTo>
                    <a:lnTo>
                      <a:pt x="339" y="328"/>
                    </a:lnTo>
                    <a:lnTo>
                      <a:pt x="339" y="329"/>
                    </a:lnTo>
                    <a:lnTo>
                      <a:pt x="340" y="329"/>
                    </a:lnTo>
                    <a:lnTo>
                      <a:pt x="340" y="330"/>
                    </a:lnTo>
                    <a:lnTo>
                      <a:pt x="341" y="330"/>
                    </a:lnTo>
                    <a:lnTo>
                      <a:pt x="341" y="331"/>
                    </a:lnTo>
                    <a:lnTo>
                      <a:pt x="342" y="331"/>
                    </a:lnTo>
                    <a:lnTo>
                      <a:pt x="342" y="332"/>
                    </a:lnTo>
                    <a:lnTo>
                      <a:pt x="343" y="332"/>
                    </a:lnTo>
                    <a:lnTo>
                      <a:pt x="343" y="333"/>
                    </a:lnTo>
                    <a:lnTo>
                      <a:pt x="344" y="333"/>
                    </a:lnTo>
                    <a:lnTo>
                      <a:pt x="344" y="333"/>
                    </a:lnTo>
                    <a:lnTo>
                      <a:pt x="345" y="334"/>
                    </a:lnTo>
                    <a:lnTo>
                      <a:pt x="345" y="334"/>
                    </a:lnTo>
                    <a:lnTo>
                      <a:pt x="346" y="335"/>
                    </a:lnTo>
                    <a:lnTo>
                      <a:pt x="346" y="335"/>
                    </a:lnTo>
                    <a:lnTo>
                      <a:pt x="347" y="336"/>
                    </a:lnTo>
                    <a:lnTo>
                      <a:pt x="347" y="336"/>
                    </a:lnTo>
                    <a:lnTo>
                      <a:pt x="348" y="337"/>
                    </a:lnTo>
                    <a:lnTo>
                      <a:pt x="348" y="337"/>
                    </a:lnTo>
                    <a:lnTo>
                      <a:pt x="349" y="338"/>
                    </a:lnTo>
                    <a:lnTo>
                      <a:pt x="349" y="338"/>
                    </a:lnTo>
                    <a:lnTo>
                      <a:pt x="350" y="339"/>
                    </a:lnTo>
                    <a:lnTo>
                      <a:pt x="350" y="339"/>
                    </a:lnTo>
                    <a:lnTo>
                      <a:pt x="351" y="340"/>
                    </a:lnTo>
                    <a:lnTo>
                      <a:pt x="351" y="340"/>
                    </a:lnTo>
                    <a:lnTo>
                      <a:pt x="352" y="341"/>
                    </a:lnTo>
                    <a:lnTo>
                      <a:pt x="352" y="341"/>
                    </a:lnTo>
                    <a:lnTo>
                      <a:pt x="353" y="342"/>
                    </a:lnTo>
                    <a:lnTo>
                      <a:pt x="353" y="342"/>
                    </a:lnTo>
                    <a:lnTo>
                      <a:pt x="354" y="343"/>
                    </a:lnTo>
                    <a:lnTo>
                      <a:pt x="354" y="343"/>
                    </a:lnTo>
                    <a:lnTo>
                      <a:pt x="359" y="338"/>
                    </a:lnTo>
                    <a:lnTo>
                      <a:pt x="358" y="338"/>
                    </a:lnTo>
                    <a:lnTo>
                      <a:pt x="358" y="337"/>
                    </a:lnTo>
                    <a:lnTo>
                      <a:pt x="357" y="337"/>
                    </a:lnTo>
                    <a:lnTo>
                      <a:pt x="357" y="336"/>
                    </a:lnTo>
                    <a:lnTo>
                      <a:pt x="356" y="336"/>
                    </a:lnTo>
                    <a:lnTo>
                      <a:pt x="356" y="335"/>
                    </a:lnTo>
                    <a:lnTo>
                      <a:pt x="355" y="335"/>
                    </a:lnTo>
                    <a:lnTo>
                      <a:pt x="355" y="335"/>
                    </a:lnTo>
                    <a:lnTo>
                      <a:pt x="354" y="334"/>
                    </a:lnTo>
                    <a:lnTo>
                      <a:pt x="354" y="334"/>
                    </a:lnTo>
                    <a:lnTo>
                      <a:pt x="353" y="333"/>
                    </a:lnTo>
                    <a:lnTo>
                      <a:pt x="353" y="333"/>
                    </a:lnTo>
                    <a:lnTo>
                      <a:pt x="352" y="332"/>
                    </a:lnTo>
                    <a:lnTo>
                      <a:pt x="352" y="332"/>
                    </a:lnTo>
                    <a:lnTo>
                      <a:pt x="351" y="331"/>
                    </a:lnTo>
                    <a:lnTo>
                      <a:pt x="351" y="331"/>
                    </a:lnTo>
                    <a:lnTo>
                      <a:pt x="350" y="330"/>
                    </a:lnTo>
                    <a:lnTo>
                      <a:pt x="350" y="330"/>
                    </a:lnTo>
                    <a:lnTo>
                      <a:pt x="349" y="329"/>
                    </a:lnTo>
                    <a:lnTo>
                      <a:pt x="349" y="329"/>
                    </a:lnTo>
                    <a:lnTo>
                      <a:pt x="348" y="328"/>
                    </a:lnTo>
                    <a:lnTo>
                      <a:pt x="348" y="328"/>
                    </a:lnTo>
                    <a:lnTo>
                      <a:pt x="347" y="327"/>
                    </a:lnTo>
                    <a:lnTo>
                      <a:pt x="347" y="327"/>
                    </a:lnTo>
                    <a:lnTo>
                      <a:pt x="346" y="326"/>
                    </a:lnTo>
                    <a:lnTo>
                      <a:pt x="346" y="326"/>
                    </a:lnTo>
                    <a:lnTo>
                      <a:pt x="345" y="326"/>
                    </a:lnTo>
                    <a:lnTo>
                      <a:pt x="345" y="325"/>
                    </a:lnTo>
                    <a:lnTo>
                      <a:pt x="344" y="325"/>
                    </a:lnTo>
                    <a:lnTo>
                      <a:pt x="344" y="324"/>
                    </a:lnTo>
                    <a:lnTo>
                      <a:pt x="343" y="324"/>
                    </a:lnTo>
                    <a:lnTo>
                      <a:pt x="343" y="323"/>
                    </a:lnTo>
                    <a:lnTo>
                      <a:pt x="342" y="323"/>
                    </a:lnTo>
                    <a:lnTo>
                      <a:pt x="342" y="322"/>
                    </a:lnTo>
                    <a:lnTo>
                      <a:pt x="341" y="322"/>
                    </a:lnTo>
                    <a:lnTo>
                      <a:pt x="341" y="321"/>
                    </a:lnTo>
                    <a:lnTo>
                      <a:pt x="340" y="321"/>
                    </a:lnTo>
                    <a:lnTo>
                      <a:pt x="336" y="325"/>
                    </a:lnTo>
                    <a:close/>
                    <a:moveTo>
                      <a:pt x="373" y="361"/>
                    </a:moveTo>
                    <a:lnTo>
                      <a:pt x="373" y="361"/>
                    </a:lnTo>
                    <a:lnTo>
                      <a:pt x="374" y="362"/>
                    </a:lnTo>
                    <a:lnTo>
                      <a:pt x="374" y="362"/>
                    </a:lnTo>
                    <a:lnTo>
                      <a:pt x="375" y="363"/>
                    </a:lnTo>
                    <a:lnTo>
                      <a:pt x="375" y="363"/>
                    </a:lnTo>
                    <a:lnTo>
                      <a:pt x="376" y="364"/>
                    </a:lnTo>
                    <a:lnTo>
                      <a:pt x="376" y="364"/>
                    </a:lnTo>
                    <a:lnTo>
                      <a:pt x="377" y="365"/>
                    </a:lnTo>
                    <a:lnTo>
                      <a:pt x="377" y="365"/>
                    </a:lnTo>
                    <a:lnTo>
                      <a:pt x="378" y="366"/>
                    </a:lnTo>
                    <a:lnTo>
                      <a:pt x="378" y="366"/>
                    </a:lnTo>
                    <a:lnTo>
                      <a:pt x="379" y="367"/>
                    </a:lnTo>
                    <a:lnTo>
                      <a:pt x="379" y="367"/>
                    </a:lnTo>
                    <a:lnTo>
                      <a:pt x="380" y="368"/>
                    </a:lnTo>
                    <a:lnTo>
                      <a:pt x="380" y="368"/>
                    </a:lnTo>
                    <a:lnTo>
                      <a:pt x="381" y="369"/>
                    </a:lnTo>
                    <a:lnTo>
                      <a:pt x="381" y="369"/>
                    </a:lnTo>
                    <a:lnTo>
                      <a:pt x="382" y="369"/>
                    </a:lnTo>
                    <a:lnTo>
                      <a:pt x="382" y="370"/>
                    </a:lnTo>
                    <a:lnTo>
                      <a:pt x="383" y="370"/>
                    </a:lnTo>
                    <a:lnTo>
                      <a:pt x="383" y="371"/>
                    </a:lnTo>
                    <a:lnTo>
                      <a:pt x="384" y="371"/>
                    </a:lnTo>
                    <a:lnTo>
                      <a:pt x="384" y="372"/>
                    </a:lnTo>
                    <a:lnTo>
                      <a:pt x="385" y="372"/>
                    </a:lnTo>
                    <a:lnTo>
                      <a:pt x="385" y="373"/>
                    </a:lnTo>
                    <a:lnTo>
                      <a:pt x="386" y="373"/>
                    </a:lnTo>
                    <a:lnTo>
                      <a:pt x="386" y="374"/>
                    </a:lnTo>
                    <a:lnTo>
                      <a:pt x="387" y="374"/>
                    </a:lnTo>
                    <a:lnTo>
                      <a:pt x="387" y="375"/>
                    </a:lnTo>
                    <a:lnTo>
                      <a:pt x="388" y="375"/>
                    </a:lnTo>
                    <a:lnTo>
                      <a:pt x="388" y="376"/>
                    </a:lnTo>
                    <a:lnTo>
                      <a:pt x="389" y="376"/>
                    </a:lnTo>
                    <a:lnTo>
                      <a:pt x="389" y="377"/>
                    </a:lnTo>
                    <a:lnTo>
                      <a:pt x="390" y="377"/>
                    </a:lnTo>
                    <a:lnTo>
                      <a:pt x="390" y="378"/>
                    </a:lnTo>
                    <a:lnTo>
                      <a:pt x="391" y="378"/>
                    </a:lnTo>
                    <a:lnTo>
                      <a:pt x="391" y="378"/>
                    </a:lnTo>
                    <a:lnTo>
                      <a:pt x="392" y="379"/>
                    </a:lnTo>
                    <a:lnTo>
                      <a:pt x="396" y="374"/>
                    </a:lnTo>
                    <a:lnTo>
                      <a:pt x="396" y="374"/>
                    </a:lnTo>
                    <a:lnTo>
                      <a:pt x="395" y="373"/>
                    </a:lnTo>
                    <a:lnTo>
                      <a:pt x="395" y="373"/>
                    </a:lnTo>
                    <a:lnTo>
                      <a:pt x="394" y="372"/>
                    </a:lnTo>
                    <a:lnTo>
                      <a:pt x="394" y="372"/>
                    </a:lnTo>
                    <a:lnTo>
                      <a:pt x="393" y="371"/>
                    </a:lnTo>
                    <a:lnTo>
                      <a:pt x="393" y="371"/>
                    </a:lnTo>
                    <a:lnTo>
                      <a:pt x="392" y="371"/>
                    </a:lnTo>
                    <a:lnTo>
                      <a:pt x="392" y="370"/>
                    </a:lnTo>
                    <a:lnTo>
                      <a:pt x="391" y="370"/>
                    </a:lnTo>
                    <a:lnTo>
                      <a:pt x="391" y="369"/>
                    </a:lnTo>
                    <a:lnTo>
                      <a:pt x="390" y="369"/>
                    </a:lnTo>
                    <a:lnTo>
                      <a:pt x="390" y="368"/>
                    </a:lnTo>
                    <a:lnTo>
                      <a:pt x="389" y="368"/>
                    </a:lnTo>
                    <a:lnTo>
                      <a:pt x="389" y="367"/>
                    </a:lnTo>
                    <a:lnTo>
                      <a:pt x="388" y="367"/>
                    </a:lnTo>
                    <a:lnTo>
                      <a:pt x="388" y="366"/>
                    </a:lnTo>
                    <a:lnTo>
                      <a:pt x="387" y="366"/>
                    </a:lnTo>
                    <a:lnTo>
                      <a:pt x="387" y="365"/>
                    </a:lnTo>
                    <a:lnTo>
                      <a:pt x="386" y="365"/>
                    </a:lnTo>
                    <a:lnTo>
                      <a:pt x="386" y="364"/>
                    </a:lnTo>
                    <a:lnTo>
                      <a:pt x="385" y="364"/>
                    </a:lnTo>
                    <a:lnTo>
                      <a:pt x="385" y="363"/>
                    </a:lnTo>
                    <a:lnTo>
                      <a:pt x="384" y="363"/>
                    </a:lnTo>
                    <a:lnTo>
                      <a:pt x="384" y="362"/>
                    </a:lnTo>
                    <a:lnTo>
                      <a:pt x="383" y="362"/>
                    </a:lnTo>
                    <a:lnTo>
                      <a:pt x="383" y="361"/>
                    </a:lnTo>
                    <a:lnTo>
                      <a:pt x="382" y="361"/>
                    </a:lnTo>
                    <a:lnTo>
                      <a:pt x="382" y="360"/>
                    </a:lnTo>
                    <a:lnTo>
                      <a:pt x="381" y="360"/>
                    </a:lnTo>
                    <a:lnTo>
                      <a:pt x="381" y="359"/>
                    </a:lnTo>
                    <a:lnTo>
                      <a:pt x="380" y="359"/>
                    </a:lnTo>
                    <a:lnTo>
                      <a:pt x="380" y="358"/>
                    </a:lnTo>
                    <a:lnTo>
                      <a:pt x="379" y="358"/>
                    </a:lnTo>
                    <a:lnTo>
                      <a:pt x="379" y="358"/>
                    </a:lnTo>
                    <a:lnTo>
                      <a:pt x="378" y="357"/>
                    </a:lnTo>
                    <a:lnTo>
                      <a:pt x="378" y="357"/>
                    </a:lnTo>
                    <a:lnTo>
                      <a:pt x="378" y="356"/>
                    </a:lnTo>
                    <a:lnTo>
                      <a:pt x="373" y="361"/>
                    </a:lnTo>
                    <a:close/>
                    <a:moveTo>
                      <a:pt x="410" y="397"/>
                    </a:moveTo>
                    <a:lnTo>
                      <a:pt x="411" y="397"/>
                    </a:lnTo>
                    <a:lnTo>
                      <a:pt x="411" y="398"/>
                    </a:lnTo>
                    <a:lnTo>
                      <a:pt x="412" y="398"/>
                    </a:lnTo>
                    <a:lnTo>
                      <a:pt x="412" y="399"/>
                    </a:lnTo>
                    <a:lnTo>
                      <a:pt x="413" y="399"/>
                    </a:lnTo>
                    <a:lnTo>
                      <a:pt x="413" y="400"/>
                    </a:lnTo>
                    <a:lnTo>
                      <a:pt x="414" y="400"/>
                    </a:lnTo>
                    <a:lnTo>
                      <a:pt x="414" y="400"/>
                    </a:lnTo>
                    <a:lnTo>
                      <a:pt x="415" y="401"/>
                    </a:lnTo>
                    <a:lnTo>
                      <a:pt x="415" y="401"/>
                    </a:lnTo>
                    <a:lnTo>
                      <a:pt x="416" y="402"/>
                    </a:lnTo>
                    <a:lnTo>
                      <a:pt x="416" y="402"/>
                    </a:lnTo>
                    <a:lnTo>
                      <a:pt x="417" y="403"/>
                    </a:lnTo>
                    <a:lnTo>
                      <a:pt x="417" y="403"/>
                    </a:lnTo>
                    <a:lnTo>
                      <a:pt x="418" y="404"/>
                    </a:lnTo>
                    <a:lnTo>
                      <a:pt x="418" y="404"/>
                    </a:lnTo>
                    <a:lnTo>
                      <a:pt x="419" y="405"/>
                    </a:lnTo>
                    <a:lnTo>
                      <a:pt x="419" y="405"/>
                    </a:lnTo>
                    <a:lnTo>
                      <a:pt x="420" y="406"/>
                    </a:lnTo>
                    <a:lnTo>
                      <a:pt x="420" y="406"/>
                    </a:lnTo>
                    <a:lnTo>
                      <a:pt x="421" y="407"/>
                    </a:lnTo>
                    <a:lnTo>
                      <a:pt x="421" y="407"/>
                    </a:lnTo>
                    <a:lnTo>
                      <a:pt x="422" y="408"/>
                    </a:lnTo>
                    <a:lnTo>
                      <a:pt x="422" y="408"/>
                    </a:lnTo>
                    <a:lnTo>
                      <a:pt x="423" y="409"/>
                    </a:lnTo>
                    <a:lnTo>
                      <a:pt x="423" y="409"/>
                    </a:lnTo>
                    <a:lnTo>
                      <a:pt x="424" y="410"/>
                    </a:lnTo>
                    <a:lnTo>
                      <a:pt x="424" y="410"/>
                    </a:lnTo>
                    <a:lnTo>
                      <a:pt x="425" y="410"/>
                    </a:lnTo>
                    <a:lnTo>
                      <a:pt x="425" y="411"/>
                    </a:lnTo>
                    <a:lnTo>
                      <a:pt x="426" y="411"/>
                    </a:lnTo>
                    <a:lnTo>
                      <a:pt x="426" y="412"/>
                    </a:lnTo>
                    <a:lnTo>
                      <a:pt x="427" y="412"/>
                    </a:lnTo>
                    <a:lnTo>
                      <a:pt x="427" y="413"/>
                    </a:lnTo>
                    <a:lnTo>
                      <a:pt x="428" y="413"/>
                    </a:lnTo>
                    <a:lnTo>
                      <a:pt x="428" y="414"/>
                    </a:lnTo>
                    <a:lnTo>
                      <a:pt x="429" y="414"/>
                    </a:lnTo>
                    <a:lnTo>
                      <a:pt x="429" y="414"/>
                    </a:lnTo>
                    <a:lnTo>
                      <a:pt x="434" y="410"/>
                    </a:lnTo>
                    <a:lnTo>
                      <a:pt x="433" y="410"/>
                    </a:lnTo>
                    <a:lnTo>
                      <a:pt x="433" y="409"/>
                    </a:lnTo>
                    <a:lnTo>
                      <a:pt x="432" y="409"/>
                    </a:lnTo>
                    <a:lnTo>
                      <a:pt x="432" y="408"/>
                    </a:lnTo>
                    <a:lnTo>
                      <a:pt x="431" y="408"/>
                    </a:lnTo>
                    <a:lnTo>
                      <a:pt x="431" y="407"/>
                    </a:lnTo>
                    <a:lnTo>
                      <a:pt x="430" y="407"/>
                    </a:lnTo>
                    <a:lnTo>
                      <a:pt x="430" y="406"/>
                    </a:lnTo>
                    <a:lnTo>
                      <a:pt x="429" y="406"/>
                    </a:lnTo>
                    <a:lnTo>
                      <a:pt x="429" y="405"/>
                    </a:lnTo>
                    <a:lnTo>
                      <a:pt x="428" y="405"/>
                    </a:lnTo>
                    <a:lnTo>
                      <a:pt x="428" y="404"/>
                    </a:lnTo>
                    <a:lnTo>
                      <a:pt x="427" y="404"/>
                    </a:lnTo>
                    <a:lnTo>
                      <a:pt x="427" y="403"/>
                    </a:lnTo>
                    <a:lnTo>
                      <a:pt x="426" y="403"/>
                    </a:lnTo>
                    <a:lnTo>
                      <a:pt x="426" y="403"/>
                    </a:lnTo>
                    <a:lnTo>
                      <a:pt x="425" y="402"/>
                    </a:lnTo>
                    <a:lnTo>
                      <a:pt x="425" y="402"/>
                    </a:lnTo>
                    <a:lnTo>
                      <a:pt x="424" y="401"/>
                    </a:lnTo>
                    <a:lnTo>
                      <a:pt x="424" y="401"/>
                    </a:lnTo>
                    <a:lnTo>
                      <a:pt x="423" y="400"/>
                    </a:lnTo>
                    <a:lnTo>
                      <a:pt x="423" y="400"/>
                    </a:lnTo>
                    <a:lnTo>
                      <a:pt x="422" y="399"/>
                    </a:lnTo>
                    <a:lnTo>
                      <a:pt x="422" y="399"/>
                    </a:lnTo>
                    <a:lnTo>
                      <a:pt x="421" y="398"/>
                    </a:lnTo>
                    <a:lnTo>
                      <a:pt x="421" y="398"/>
                    </a:lnTo>
                    <a:lnTo>
                      <a:pt x="420" y="397"/>
                    </a:lnTo>
                    <a:lnTo>
                      <a:pt x="420" y="397"/>
                    </a:lnTo>
                    <a:lnTo>
                      <a:pt x="419" y="396"/>
                    </a:lnTo>
                    <a:lnTo>
                      <a:pt x="419" y="396"/>
                    </a:lnTo>
                    <a:lnTo>
                      <a:pt x="418" y="395"/>
                    </a:lnTo>
                    <a:lnTo>
                      <a:pt x="418" y="395"/>
                    </a:lnTo>
                    <a:lnTo>
                      <a:pt x="417" y="394"/>
                    </a:lnTo>
                    <a:lnTo>
                      <a:pt x="417" y="394"/>
                    </a:lnTo>
                    <a:lnTo>
                      <a:pt x="416" y="393"/>
                    </a:lnTo>
                    <a:lnTo>
                      <a:pt x="416" y="393"/>
                    </a:lnTo>
                    <a:lnTo>
                      <a:pt x="415" y="393"/>
                    </a:lnTo>
                    <a:lnTo>
                      <a:pt x="415" y="392"/>
                    </a:lnTo>
                    <a:lnTo>
                      <a:pt x="410" y="397"/>
                    </a:lnTo>
                    <a:close/>
                    <a:moveTo>
                      <a:pt x="448" y="432"/>
                    </a:moveTo>
                    <a:lnTo>
                      <a:pt x="448" y="433"/>
                    </a:lnTo>
                    <a:lnTo>
                      <a:pt x="449" y="433"/>
                    </a:lnTo>
                    <a:lnTo>
                      <a:pt x="449" y="434"/>
                    </a:lnTo>
                    <a:lnTo>
                      <a:pt x="450" y="434"/>
                    </a:lnTo>
                    <a:lnTo>
                      <a:pt x="450" y="435"/>
                    </a:lnTo>
                    <a:lnTo>
                      <a:pt x="451" y="435"/>
                    </a:lnTo>
                    <a:lnTo>
                      <a:pt x="451" y="436"/>
                    </a:lnTo>
                    <a:lnTo>
                      <a:pt x="452" y="436"/>
                    </a:lnTo>
                    <a:lnTo>
                      <a:pt x="452" y="437"/>
                    </a:lnTo>
                    <a:lnTo>
                      <a:pt x="453" y="437"/>
                    </a:lnTo>
                    <a:lnTo>
                      <a:pt x="453" y="438"/>
                    </a:lnTo>
                    <a:lnTo>
                      <a:pt x="454" y="438"/>
                    </a:lnTo>
                    <a:lnTo>
                      <a:pt x="454" y="439"/>
                    </a:lnTo>
                    <a:lnTo>
                      <a:pt x="455" y="439"/>
                    </a:lnTo>
                    <a:lnTo>
                      <a:pt x="455" y="440"/>
                    </a:lnTo>
                    <a:lnTo>
                      <a:pt x="456" y="440"/>
                    </a:lnTo>
                    <a:lnTo>
                      <a:pt x="456" y="441"/>
                    </a:lnTo>
                    <a:lnTo>
                      <a:pt x="457" y="441"/>
                    </a:lnTo>
                    <a:lnTo>
                      <a:pt x="457" y="441"/>
                    </a:lnTo>
                    <a:lnTo>
                      <a:pt x="458" y="442"/>
                    </a:lnTo>
                    <a:lnTo>
                      <a:pt x="458" y="442"/>
                    </a:lnTo>
                    <a:lnTo>
                      <a:pt x="459" y="443"/>
                    </a:lnTo>
                    <a:lnTo>
                      <a:pt x="459" y="443"/>
                    </a:lnTo>
                    <a:lnTo>
                      <a:pt x="460" y="444"/>
                    </a:lnTo>
                    <a:lnTo>
                      <a:pt x="460" y="444"/>
                    </a:lnTo>
                    <a:lnTo>
                      <a:pt x="461" y="445"/>
                    </a:lnTo>
                    <a:lnTo>
                      <a:pt x="461" y="445"/>
                    </a:lnTo>
                    <a:lnTo>
                      <a:pt x="462" y="446"/>
                    </a:lnTo>
                    <a:lnTo>
                      <a:pt x="462" y="446"/>
                    </a:lnTo>
                    <a:lnTo>
                      <a:pt x="463" y="447"/>
                    </a:lnTo>
                    <a:lnTo>
                      <a:pt x="463" y="447"/>
                    </a:lnTo>
                    <a:lnTo>
                      <a:pt x="464" y="448"/>
                    </a:lnTo>
                    <a:lnTo>
                      <a:pt x="464" y="448"/>
                    </a:lnTo>
                    <a:lnTo>
                      <a:pt x="465" y="449"/>
                    </a:lnTo>
                    <a:lnTo>
                      <a:pt x="465" y="449"/>
                    </a:lnTo>
                    <a:lnTo>
                      <a:pt x="466" y="450"/>
                    </a:lnTo>
                    <a:lnTo>
                      <a:pt x="466" y="450"/>
                    </a:lnTo>
                    <a:lnTo>
                      <a:pt x="471" y="446"/>
                    </a:lnTo>
                    <a:lnTo>
                      <a:pt x="470" y="445"/>
                    </a:lnTo>
                    <a:lnTo>
                      <a:pt x="470" y="444"/>
                    </a:lnTo>
                    <a:lnTo>
                      <a:pt x="469" y="444"/>
                    </a:lnTo>
                    <a:lnTo>
                      <a:pt x="469" y="443"/>
                    </a:lnTo>
                    <a:lnTo>
                      <a:pt x="468" y="443"/>
                    </a:lnTo>
                    <a:lnTo>
                      <a:pt x="468" y="443"/>
                    </a:lnTo>
                    <a:lnTo>
                      <a:pt x="467" y="442"/>
                    </a:lnTo>
                    <a:lnTo>
                      <a:pt x="467" y="442"/>
                    </a:lnTo>
                    <a:lnTo>
                      <a:pt x="466" y="441"/>
                    </a:lnTo>
                    <a:lnTo>
                      <a:pt x="466" y="441"/>
                    </a:lnTo>
                    <a:lnTo>
                      <a:pt x="465" y="440"/>
                    </a:lnTo>
                    <a:lnTo>
                      <a:pt x="465" y="440"/>
                    </a:lnTo>
                    <a:lnTo>
                      <a:pt x="464" y="439"/>
                    </a:lnTo>
                    <a:lnTo>
                      <a:pt x="464" y="439"/>
                    </a:lnTo>
                    <a:lnTo>
                      <a:pt x="463" y="438"/>
                    </a:lnTo>
                    <a:lnTo>
                      <a:pt x="463" y="438"/>
                    </a:lnTo>
                    <a:lnTo>
                      <a:pt x="462" y="437"/>
                    </a:lnTo>
                    <a:lnTo>
                      <a:pt x="462" y="437"/>
                    </a:lnTo>
                    <a:lnTo>
                      <a:pt x="461" y="436"/>
                    </a:lnTo>
                    <a:lnTo>
                      <a:pt x="461" y="436"/>
                    </a:lnTo>
                    <a:lnTo>
                      <a:pt x="460" y="435"/>
                    </a:lnTo>
                    <a:lnTo>
                      <a:pt x="460" y="435"/>
                    </a:lnTo>
                    <a:lnTo>
                      <a:pt x="459" y="434"/>
                    </a:lnTo>
                    <a:lnTo>
                      <a:pt x="459" y="434"/>
                    </a:lnTo>
                    <a:lnTo>
                      <a:pt x="458" y="434"/>
                    </a:lnTo>
                    <a:lnTo>
                      <a:pt x="458" y="433"/>
                    </a:lnTo>
                    <a:lnTo>
                      <a:pt x="457" y="433"/>
                    </a:lnTo>
                    <a:lnTo>
                      <a:pt x="457" y="432"/>
                    </a:lnTo>
                    <a:lnTo>
                      <a:pt x="456" y="432"/>
                    </a:lnTo>
                    <a:lnTo>
                      <a:pt x="456" y="431"/>
                    </a:lnTo>
                    <a:lnTo>
                      <a:pt x="455" y="431"/>
                    </a:lnTo>
                    <a:lnTo>
                      <a:pt x="455" y="430"/>
                    </a:lnTo>
                    <a:lnTo>
                      <a:pt x="454" y="430"/>
                    </a:lnTo>
                    <a:lnTo>
                      <a:pt x="454" y="429"/>
                    </a:lnTo>
                    <a:lnTo>
                      <a:pt x="453" y="429"/>
                    </a:lnTo>
                    <a:lnTo>
                      <a:pt x="453" y="428"/>
                    </a:lnTo>
                    <a:lnTo>
                      <a:pt x="452" y="428"/>
                    </a:lnTo>
                    <a:lnTo>
                      <a:pt x="448" y="432"/>
                    </a:lnTo>
                    <a:close/>
                    <a:moveTo>
                      <a:pt x="485" y="468"/>
                    </a:moveTo>
                    <a:lnTo>
                      <a:pt x="485" y="468"/>
                    </a:lnTo>
                    <a:lnTo>
                      <a:pt x="486" y="469"/>
                    </a:lnTo>
                    <a:lnTo>
                      <a:pt x="486" y="469"/>
                    </a:lnTo>
                    <a:lnTo>
                      <a:pt x="487" y="470"/>
                    </a:lnTo>
                    <a:lnTo>
                      <a:pt x="487" y="470"/>
                    </a:lnTo>
                    <a:lnTo>
                      <a:pt x="488" y="471"/>
                    </a:lnTo>
                    <a:lnTo>
                      <a:pt x="488" y="471"/>
                    </a:lnTo>
                    <a:lnTo>
                      <a:pt x="489" y="472"/>
                    </a:lnTo>
                    <a:lnTo>
                      <a:pt x="489" y="472"/>
                    </a:lnTo>
                    <a:lnTo>
                      <a:pt x="490" y="473"/>
                    </a:lnTo>
                    <a:lnTo>
                      <a:pt x="490" y="473"/>
                    </a:lnTo>
                    <a:lnTo>
                      <a:pt x="491" y="474"/>
                    </a:lnTo>
                    <a:lnTo>
                      <a:pt x="491" y="474"/>
                    </a:lnTo>
                    <a:lnTo>
                      <a:pt x="492" y="475"/>
                    </a:lnTo>
                    <a:lnTo>
                      <a:pt x="492" y="475"/>
                    </a:lnTo>
                    <a:lnTo>
                      <a:pt x="493" y="476"/>
                    </a:lnTo>
                    <a:lnTo>
                      <a:pt x="493" y="476"/>
                    </a:lnTo>
                    <a:lnTo>
                      <a:pt x="494" y="476"/>
                    </a:lnTo>
                    <a:lnTo>
                      <a:pt x="494" y="477"/>
                    </a:lnTo>
                    <a:lnTo>
                      <a:pt x="495" y="477"/>
                    </a:lnTo>
                    <a:lnTo>
                      <a:pt x="495" y="478"/>
                    </a:lnTo>
                    <a:lnTo>
                      <a:pt x="496" y="478"/>
                    </a:lnTo>
                    <a:lnTo>
                      <a:pt x="496" y="479"/>
                    </a:lnTo>
                    <a:lnTo>
                      <a:pt x="497" y="479"/>
                    </a:lnTo>
                    <a:lnTo>
                      <a:pt x="497" y="480"/>
                    </a:lnTo>
                    <a:lnTo>
                      <a:pt x="498" y="480"/>
                    </a:lnTo>
                    <a:lnTo>
                      <a:pt x="498" y="481"/>
                    </a:lnTo>
                    <a:lnTo>
                      <a:pt x="499" y="481"/>
                    </a:lnTo>
                    <a:lnTo>
                      <a:pt x="499" y="482"/>
                    </a:lnTo>
                    <a:lnTo>
                      <a:pt x="500" y="482"/>
                    </a:lnTo>
                    <a:lnTo>
                      <a:pt x="500" y="483"/>
                    </a:lnTo>
                    <a:lnTo>
                      <a:pt x="501" y="483"/>
                    </a:lnTo>
                    <a:lnTo>
                      <a:pt x="501" y="484"/>
                    </a:lnTo>
                    <a:lnTo>
                      <a:pt x="502" y="484"/>
                    </a:lnTo>
                    <a:lnTo>
                      <a:pt x="502" y="485"/>
                    </a:lnTo>
                    <a:lnTo>
                      <a:pt x="503" y="485"/>
                    </a:lnTo>
                    <a:lnTo>
                      <a:pt x="503" y="486"/>
                    </a:lnTo>
                    <a:lnTo>
                      <a:pt x="504" y="486"/>
                    </a:lnTo>
                    <a:lnTo>
                      <a:pt x="508" y="481"/>
                    </a:lnTo>
                    <a:lnTo>
                      <a:pt x="508" y="481"/>
                    </a:lnTo>
                    <a:lnTo>
                      <a:pt x="507" y="480"/>
                    </a:lnTo>
                    <a:lnTo>
                      <a:pt x="507" y="480"/>
                    </a:lnTo>
                    <a:lnTo>
                      <a:pt x="506" y="479"/>
                    </a:lnTo>
                    <a:lnTo>
                      <a:pt x="506" y="479"/>
                    </a:lnTo>
                    <a:lnTo>
                      <a:pt x="505" y="479"/>
                    </a:lnTo>
                    <a:lnTo>
                      <a:pt x="505" y="478"/>
                    </a:lnTo>
                    <a:lnTo>
                      <a:pt x="504" y="478"/>
                    </a:lnTo>
                    <a:lnTo>
                      <a:pt x="504" y="477"/>
                    </a:lnTo>
                    <a:lnTo>
                      <a:pt x="503" y="477"/>
                    </a:lnTo>
                    <a:lnTo>
                      <a:pt x="503" y="476"/>
                    </a:lnTo>
                    <a:lnTo>
                      <a:pt x="502" y="476"/>
                    </a:lnTo>
                    <a:lnTo>
                      <a:pt x="502" y="475"/>
                    </a:lnTo>
                    <a:lnTo>
                      <a:pt x="501" y="475"/>
                    </a:lnTo>
                    <a:lnTo>
                      <a:pt x="501" y="474"/>
                    </a:lnTo>
                    <a:lnTo>
                      <a:pt x="500" y="474"/>
                    </a:lnTo>
                    <a:lnTo>
                      <a:pt x="500" y="473"/>
                    </a:lnTo>
                    <a:lnTo>
                      <a:pt x="499" y="473"/>
                    </a:lnTo>
                    <a:lnTo>
                      <a:pt x="499" y="472"/>
                    </a:lnTo>
                    <a:lnTo>
                      <a:pt x="498" y="472"/>
                    </a:lnTo>
                    <a:lnTo>
                      <a:pt x="498" y="471"/>
                    </a:lnTo>
                    <a:lnTo>
                      <a:pt x="497" y="471"/>
                    </a:lnTo>
                    <a:lnTo>
                      <a:pt x="497" y="470"/>
                    </a:lnTo>
                    <a:lnTo>
                      <a:pt x="496" y="470"/>
                    </a:lnTo>
                    <a:lnTo>
                      <a:pt x="496" y="469"/>
                    </a:lnTo>
                    <a:lnTo>
                      <a:pt x="495" y="469"/>
                    </a:lnTo>
                    <a:lnTo>
                      <a:pt x="495" y="468"/>
                    </a:lnTo>
                    <a:lnTo>
                      <a:pt x="494" y="468"/>
                    </a:lnTo>
                    <a:lnTo>
                      <a:pt x="494" y="467"/>
                    </a:lnTo>
                    <a:lnTo>
                      <a:pt x="493" y="467"/>
                    </a:lnTo>
                    <a:lnTo>
                      <a:pt x="493" y="466"/>
                    </a:lnTo>
                    <a:lnTo>
                      <a:pt x="492" y="466"/>
                    </a:lnTo>
                    <a:lnTo>
                      <a:pt x="492" y="466"/>
                    </a:lnTo>
                    <a:lnTo>
                      <a:pt x="491" y="465"/>
                    </a:lnTo>
                    <a:lnTo>
                      <a:pt x="491" y="465"/>
                    </a:lnTo>
                    <a:lnTo>
                      <a:pt x="490" y="464"/>
                    </a:lnTo>
                    <a:lnTo>
                      <a:pt x="490" y="464"/>
                    </a:lnTo>
                    <a:lnTo>
                      <a:pt x="489" y="463"/>
                    </a:lnTo>
                    <a:lnTo>
                      <a:pt x="485" y="468"/>
                    </a:lnTo>
                    <a:close/>
                    <a:moveTo>
                      <a:pt x="522" y="504"/>
                    </a:moveTo>
                    <a:lnTo>
                      <a:pt x="523" y="504"/>
                    </a:lnTo>
                    <a:lnTo>
                      <a:pt x="523" y="505"/>
                    </a:lnTo>
                    <a:lnTo>
                      <a:pt x="524" y="505"/>
                    </a:lnTo>
                    <a:lnTo>
                      <a:pt x="524" y="506"/>
                    </a:lnTo>
                    <a:lnTo>
                      <a:pt x="525" y="506"/>
                    </a:lnTo>
                    <a:lnTo>
                      <a:pt x="525" y="507"/>
                    </a:lnTo>
                    <a:lnTo>
                      <a:pt x="526" y="507"/>
                    </a:lnTo>
                    <a:lnTo>
                      <a:pt x="526" y="508"/>
                    </a:lnTo>
                    <a:lnTo>
                      <a:pt x="527" y="508"/>
                    </a:lnTo>
                    <a:lnTo>
                      <a:pt x="527" y="508"/>
                    </a:lnTo>
                    <a:lnTo>
                      <a:pt x="528" y="509"/>
                    </a:lnTo>
                    <a:lnTo>
                      <a:pt x="528" y="509"/>
                    </a:lnTo>
                    <a:lnTo>
                      <a:pt x="529" y="510"/>
                    </a:lnTo>
                    <a:lnTo>
                      <a:pt x="529" y="510"/>
                    </a:lnTo>
                    <a:lnTo>
                      <a:pt x="530" y="511"/>
                    </a:lnTo>
                    <a:lnTo>
                      <a:pt x="530" y="511"/>
                    </a:lnTo>
                    <a:lnTo>
                      <a:pt x="531" y="512"/>
                    </a:lnTo>
                    <a:lnTo>
                      <a:pt x="531" y="512"/>
                    </a:lnTo>
                    <a:lnTo>
                      <a:pt x="532" y="513"/>
                    </a:lnTo>
                    <a:lnTo>
                      <a:pt x="532" y="513"/>
                    </a:lnTo>
                    <a:lnTo>
                      <a:pt x="533" y="514"/>
                    </a:lnTo>
                    <a:lnTo>
                      <a:pt x="533" y="514"/>
                    </a:lnTo>
                    <a:lnTo>
                      <a:pt x="534" y="515"/>
                    </a:lnTo>
                    <a:lnTo>
                      <a:pt x="534" y="515"/>
                    </a:lnTo>
                    <a:lnTo>
                      <a:pt x="535" y="516"/>
                    </a:lnTo>
                    <a:lnTo>
                      <a:pt x="535" y="516"/>
                    </a:lnTo>
                    <a:lnTo>
                      <a:pt x="536" y="517"/>
                    </a:lnTo>
                    <a:lnTo>
                      <a:pt x="536" y="517"/>
                    </a:lnTo>
                    <a:lnTo>
                      <a:pt x="537" y="517"/>
                    </a:lnTo>
                    <a:lnTo>
                      <a:pt x="537" y="518"/>
                    </a:lnTo>
                    <a:lnTo>
                      <a:pt x="538" y="518"/>
                    </a:lnTo>
                    <a:lnTo>
                      <a:pt x="538" y="519"/>
                    </a:lnTo>
                    <a:lnTo>
                      <a:pt x="539" y="519"/>
                    </a:lnTo>
                    <a:lnTo>
                      <a:pt x="539" y="520"/>
                    </a:lnTo>
                    <a:lnTo>
                      <a:pt x="540" y="520"/>
                    </a:lnTo>
                    <a:lnTo>
                      <a:pt x="540" y="521"/>
                    </a:lnTo>
                    <a:lnTo>
                      <a:pt x="541" y="521"/>
                    </a:lnTo>
                    <a:lnTo>
                      <a:pt x="541" y="521"/>
                    </a:lnTo>
                    <a:lnTo>
                      <a:pt x="545" y="517"/>
                    </a:lnTo>
                    <a:lnTo>
                      <a:pt x="545" y="517"/>
                    </a:lnTo>
                    <a:lnTo>
                      <a:pt x="545" y="516"/>
                    </a:lnTo>
                    <a:lnTo>
                      <a:pt x="544" y="516"/>
                    </a:lnTo>
                    <a:lnTo>
                      <a:pt x="544" y="515"/>
                    </a:lnTo>
                    <a:lnTo>
                      <a:pt x="543" y="515"/>
                    </a:lnTo>
                    <a:lnTo>
                      <a:pt x="543" y="514"/>
                    </a:lnTo>
                    <a:lnTo>
                      <a:pt x="542" y="514"/>
                    </a:lnTo>
                    <a:lnTo>
                      <a:pt x="542" y="513"/>
                    </a:lnTo>
                    <a:lnTo>
                      <a:pt x="541" y="513"/>
                    </a:lnTo>
                    <a:lnTo>
                      <a:pt x="541" y="512"/>
                    </a:lnTo>
                    <a:lnTo>
                      <a:pt x="540" y="512"/>
                    </a:lnTo>
                    <a:lnTo>
                      <a:pt x="540" y="511"/>
                    </a:lnTo>
                    <a:lnTo>
                      <a:pt x="539" y="511"/>
                    </a:lnTo>
                    <a:lnTo>
                      <a:pt x="539" y="510"/>
                    </a:lnTo>
                    <a:lnTo>
                      <a:pt x="538" y="510"/>
                    </a:lnTo>
                    <a:lnTo>
                      <a:pt x="538" y="510"/>
                    </a:lnTo>
                    <a:lnTo>
                      <a:pt x="537" y="509"/>
                    </a:lnTo>
                    <a:lnTo>
                      <a:pt x="537" y="509"/>
                    </a:lnTo>
                    <a:lnTo>
                      <a:pt x="536" y="508"/>
                    </a:lnTo>
                    <a:lnTo>
                      <a:pt x="536" y="508"/>
                    </a:lnTo>
                    <a:lnTo>
                      <a:pt x="535" y="507"/>
                    </a:lnTo>
                    <a:lnTo>
                      <a:pt x="535" y="507"/>
                    </a:lnTo>
                    <a:lnTo>
                      <a:pt x="534" y="506"/>
                    </a:lnTo>
                    <a:lnTo>
                      <a:pt x="534" y="506"/>
                    </a:lnTo>
                    <a:lnTo>
                      <a:pt x="533" y="505"/>
                    </a:lnTo>
                    <a:lnTo>
                      <a:pt x="533" y="505"/>
                    </a:lnTo>
                    <a:lnTo>
                      <a:pt x="532" y="504"/>
                    </a:lnTo>
                    <a:lnTo>
                      <a:pt x="532" y="504"/>
                    </a:lnTo>
                    <a:lnTo>
                      <a:pt x="531" y="503"/>
                    </a:lnTo>
                    <a:lnTo>
                      <a:pt x="531" y="503"/>
                    </a:lnTo>
                    <a:lnTo>
                      <a:pt x="530" y="502"/>
                    </a:lnTo>
                    <a:lnTo>
                      <a:pt x="530" y="502"/>
                    </a:lnTo>
                    <a:lnTo>
                      <a:pt x="529" y="501"/>
                    </a:lnTo>
                    <a:lnTo>
                      <a:pt x="529" y="501"/>
                    </a:lnTo>
                    <a:lnTo>
                      <a:pt x="528" y="501"/>
                    </a:lnTo>
                    <a:lnTo>
                      <a:pt x="528" y="500"/>
                    </a:lnTo>
                    <a:lnTo>
                      <a:pt x="527" y="500"/>
                    </a:lnTo>
                    <a:lnTo>
                      <a:pt x="527" y="499"/>
                    </a:lnTo>
                    <a:lnTo>
                      <a:pt x="522" y="504"/>
                    </a:lnTo>
                    <a:close/>
                    <a:moveTo>
                      <a:pt x="560" y="540"/>
                    </a:moveTo>
                    <a:lnTo>
                      <a:pt x="560" y="540"/>
                    </a:lnTo>
                    <a:lnTo>
                      <a:pt x="561" y="540"/>
                    </a:lnTo>
                    <a:lnTo>
                      <a:pt x="561" y="541"/>
                    </a:lnTo>
                    <a:lnTo>
                      <a:pt x="562" y="541"/>
                    </a:lnTo>
                    <a:lnTo>
                      <a:pt x="562" y="542"/>
                    </a:lnTo>
                    <a:lnTo>
                      <a:pt x="563" y="542"/>
                    </a:lnTo>
                    <a:lnTo>
                      <a:pt x="563" y="543"/>
                    </a:lnTo>
                    <a:lnTo>
                      <a:pt x="564" y="543"/>
                    </a:lnTo>
                    <a:lnTo>
                      <a:pt x="564" y="544"/>
                    </a:lnTo>
                    <a:lnTo>
                      <a:pt x="565" y="544"/>
                    </a:lnTo>
                    <a:lnTo>
                      <a:pt x="565" y="545"/>
                    </a:lnTo>
                    <a:lnTo>
                      <a:pt x="566" y="545"/>
                    </a:lnTo>
                    <a:lnTo>
                      <a:pt x="566" y="546"/>
                    </a:lnTo>
                    <a:lnTo>
                      <a:pt x="567" y="546"/>
                    </a:lnTo>
                    <a:lnTo>
                      <a:pt x="567" y="547"/>
                    </a:lnTo>
                    <a:lnTo>
                      <a:pt x="568" y="547"/>
                    </a:lnTo>
                    <a:lnTo>
                      <a:pt x="568" y="548"/>
                    </a:lnTo>
                    <a:lnTo>
                      <a:pt x="569" y="548"/>
                    </a:lnTo>
                    <a:lnTo>
                      <a:pt x="569" y="549"/>
                    </a:lnTo>
                    <a:lnTo>
                      <a:pt x="570" y="549"/>
                    </a:lnTo>
                    <a:lnTo>
                      <a:pt x="570" y="549"/>
                    </a:lnTo>
                    <a:lnTo>
                      <a:pt x="571" y="550"/>
                    </a:lnTo>
                    <a:lnTo>
                      <a:pt x="571" y="550"/>
                    </a:lnTo>
                    <a:lnTo>
                      <a:pt x="572" y="551"/>
                    </a:lnTo>
                    <a:lnTo>
                      <a:pt x="572" y="552"/>
                    </a:lnTo>
                    <a:lnTo>
                      <a:pt x="573" y="552"/>
                    </a:lnTo>
                    <a:lnTo>
                      <a:pt x="573" y="553"/>
                    </a:lnTo>
                    <a:lnTo>
                      <a:pt x="574" y="553"/>
                    </a:lnTo>
                    <a:lnTo>
                      <a:pt x="574" y="553"/>
                    </a:lnTo>
                    <a:lnTo>
                      <a:pt x="575" y="554"/>
                    </a:lnTo>
                    <a:lnTo>
                      <a:pt x="575" y="554"/>
                    </a:lnTo>
                    <a:lnTo>
                      <a:pt x="576" y="555"/>
                    </a:lnTo>
                    <a:lnTo>
                      <a:pt x="576" y="555"/>
                    </a:lnTo>
                    <a:lnTo>
                      <a:pt x="577" y="556"/>
                    </a:lnTo>
                    <a:lnTo>
                      <a:pt x="577" y="556"/>
                    </a:lnTo>
                    <a:lnTo>
                      <a:pt x="578" y="557"/>
                    </a:lnTo>
                    <a:lnTo>
                      <a:pt x="578" y="557"/>
                    </a:lnTo>
                    <a:lnTo>
                      <a:pt x="583" y="553"/>
                    </a:lnTo>
                    <a:lnTo>
                      <a:pt x="582" y="552"/>
                    </a:lnTo>
                    <a:lnTo>
                      <a:pt x="582" y="552"/>
                    </a:lnTo>
                    <a:lnTo>
                      <a:pt x="581" y="551"/>
                    </a:lnTo>
                    <a:lnTo>
                      <a:pt x="581" y="551"/>
                    </a:lnTo>
                    <a:lnTo>
                      <a:pt x="580" y="550"/>
                    </a:lnTo>
                    <a:lnTo>
                      <a:pt x="580" y="550"/>
                    </a:lnTo>
                    <a:lnTo>
                      <a:pt x="579" y="549"/>
                    </a:lnTo>
                    <a:lnTo>
                      <a:pt x="579" y="549"/>
                    </a:lnTo>
                    <a:lnTo>
                      <a:pt x="578" y="548"/>
                    </a:lnTo>
                    <a:lnTo>
                      <a:pt x="578" y="548"/>
                    </a:lnTo>
                    <a:lnTo>
                      <a:pt x="577" y="547"/>
                    </a:lnTo>
                    <a:lnTo>
                      <a:pt x="577" y="547"/>
                    </a:lnTo>
                    <a:lnTo>
                      <a:pt x="576" y="546"/>
                    </a:lnTo>
                    <a:lnTo>
                      <a:pt x="576" y="546"/>
                    </a:lnTo>
                    <a:lnTo>
                      <a:pt x="575" y="545"/>
                    </a:lnTo>
                    <a:lnTo>
                      <a:pt x="575" y="545"/>
                    </a:lnTo>
                    <a:lnTo>
                      <a:pt x="574" y="544"/>
                    </a:lnTo>
                    <a:lnTo>
                      <a:pt x="574" y="544"/>
                    </a:lnTo>
                    <a:lnTo>
                      <a:pt x="573" y="543"/>
                    </a:lnTo>
                    <a:lnTo>
                      <a:pt x="573" y="543"/>
                    </a:lnTo>
                    <a:lnTo>
                      <a:pt x="572" y="542"/>
                    </a:lnTo>
                    <a:lnTo>
                      <a:pt x="572" y="542"/>
                    </a:lnTo>
                    <a:lnTo>
                      <a:pt x="571" y="542"/>
                    </a:lnTo>
                    <a:lnTo>
                      <a:pt x="571" y="541"/>
                    </a:lnTo>
                    <a:lnTo>
                      <a:pt x="570" y="541"/>
                    </a:lnTo>
                    <a:lnTo>
                      <a:pt x="570" y="540"/>
                    </a:lnTo>
                    <a:lnTo>
                      <a:pt x="569" y="540"/>
                    </a:lnTo>
                    <a:lnTo>
                      <a:pt x="569" y="539"/>
                    </a:lnTo>
                    <a:lnTo>
                      <a:pt x="568" y="539"/>
                    </a:lnTo>
                    <a:lnTo>
                      <a:pt x="568" y="538"/>
                    </a:lnTo>
                    <a:lnTo>
                      <a:pt x="567" y="538"/>
                    </a:lnTo>
                    <a:lnTo>
                      <a:pt x="567" y="537"/>
                    </a:lnTo>
                    <a:lnTo>
                      <a:pt x="566" y="537"/>
                    </a:lnTo>
                    <a:lnTo>
                      <a:pt x="566" y="536"/>
                    </a:lnTo>
                    <a:lnTo>
                      <a:pt x="565" y="536"/>
                    </a:lnTo>
                    <a:lnTo>
                      <a:pt x="565" y="535"/>
                    </a:lnTo>
                    <a:lnTo>
                      <a:pt x="564" y="535"/>
                    </a:lnTo>
                    <a:lnTo>
                      <a:pt x="560" y="540"/>
                    </a:lnTo>
                    <a:close/>
                    <a:moveTo>
                      <a:pt x="597" y="575"/>
                    </a:moveTo>
                    <a:lnTo>
                      <a:pt x="597" y="575"/>
                    </a:lnTo>
                    <a:lnTo>
                      <a:pt x="598" y="576"/>
                    </a:lnTo>
                    <a:lnTo>
                      <a:pt x="598" y="576"/>
                    </a:lnTo>
                    <a:lnTo>
                      <a:pt x="599" y="577"/>
                    </a:lnTo>
                    <a:lnTo>
                      <a:pt x="599" y="577"/>
                    </a:lnTo>
                    <a:lnTo>
                      <a:pt x="600" y="578"/>
                    </a:lnTo>
                    <a:lnTo>
                      <a:pt x="600" y="578"/>
                    </a:lnTo>
                    <a:lnTo>
                      <a:pt x="601" y="579"/>
                    </a:lnTo>
                    <a:lnTo>
                      <a:pt x="601" y="579"/>
                    </a:lnTo>
                    <a:lnTo>
                      <a:pt x="602" y="580"/>
                    </a:lnTo>
                    <a:lnTo>
                      <a:pt x="602" y="580"/>
                    </a:lnTo>
                    <a:lnTo>
                      <a:pt x="603" y="581"/>
                    </a:lnTo>
                    <a:lnTo>
                      <a:pt x="603" y="581"/>
                    </a:lnTo>
                    <a:lnTo>
                      <a:pt x="604" y="582"/>
                    </a:lnTo>
                    <a:lnTo>
                      <a:pt x="604" y="582"/>
                    </a:lnTo>
                    <a:lnTo>
                      <a:pt x="605" y="583"/>
                    </a:lnTo>
                    <a:lnTo>
                      <a:pt x="605" y="583"/>
                    </a:lnTo>
                    <a:lnTo>
                      <a:pt x="606" y="584"/>
                    </a:lnTo>
                    <a:lnTo>
                      <a:pt x="606" y="584"/>
                    </a:lnTo>
                    <a:lnTo>
                      <a:pt x="607" y="584"/>
                    </a:lnTo>
                    <a:lnTo>
                      <a:pt x="607" y="585"/>
                    </a:lnTo>
                    <a:lnTo>
                      <a:pt x="608" y="585"/>
                    </a:lnTo>
                    <a:lnTo>
                      <a:pt x="608" y="586"/>
                    </a:lnTo>
                    <a:lnTo>
                      <a:pt x="609" y="586"/>
                    </a:lnTo>
                    <a:lnTo>
                      <a:pt x="609" y="587"/>
                    </a:lnTo>
                    <a:lnTo>
                      <a:pt x="610" y="587"/>
                    </a:lnTo>
                    <a:lnTo>
                      <a:pt x="610" y="588"/>
                    </a:lnTo>
                    <a:lnTo>
                      <a:pt x="611" y="588"/>
                    </a:lnTo>
                    <a:lnTo>
                      <a:pt x="611" y="589"/>
                    </a:lnTo>
                    <a:lnTo>
                      <a:pt x="612" y="589"/>
                    </a:lnTo>
                    <a:lnTo>
                      <a:pt x="612" y="590"/>
                    </a:lnTo>
                    <a:lnTo>
                      <a:pt x="613" y="590"/>
                    </a:lnTo>
                    <a:lnTo>
                      <a:pt x="613" y="591"/>
                    </a:lnTo>
                    <a:lnTo>
                      <a:pt x="614" y="591"/>
                    </a:lnTo>
                    <a:lnTo>
                      <a:pt x="614" y="592"/>
                    </a:lnTo>
                    <a:lnTo>
                      <a:pt x="615" y="592"/>
                    </a:lnTo>
                    <a:lnTo>
                      <a:pt x="615" y="593"/>
                    </a:lnTo>
                    <a:lnTo>
                      <a:pt x="616" y="593"/>
                    </a:lnTo>
                    <a:lnTo>
                      <a:pt x="620" y="588"/>
                    </a:lnTo>
                    <a:lnTo>
                      <a:pt x="620" y="588"/>
                    </a:lnTo>
                    <a:lnTo>
                      <a:pt x="619" y="587"/>
                    </a:lnTo>
                    <a:lnTo>
                      <a:pt x="619" y="587"/>
                    </a:lnTo>
                    <a:lnTo>
                      <a:pt x="618" y="587"/>
                    </a:lnTo>
                    <a:lnTo>
                      <a:pt x="618" y="586"/>
                    </a:lnTo>
                    <a:lnTo>
                      <a:pt x="617" y="586"/>
                    </a:lnTo>
                    <a:lnTo>
                      <a:pt x="617" y="585"/>
                    </a:lnTo>
                    <a:lnTo>
                      <a:pt x="616" y="585"/>
                    </a:lnTo>
                    <a:lnTo>
                      <a:pt x="616" y="584"/>
                    </a:lnTo>
                    <a:lnTo>
                      <a:pt x="615" y="584"/>
                    </a:lnTo>
                    <a:lnTo>
                      <a:pt x="615" y="583"/>
                    </a:lnTo>
                    <a:lnTo>
                      <a:pt x="614" y="583"/>
                    </a:lnTo>
                    <a:lnTo>
                      <a:pt x="614" y="582"/>
                    </a:lnTo>
                    <a:lnTo>
                      <a:pt x="613" y="582"/>
                    </a:lnTo>
                    <a:lnTo>
                      <a:pt x="613" y="581"/>
                    </a:lnTo>
                    <a:lnTo>
                      <a:pt x="612" y="581"/>
                    </a:lnTo>
                    <a:lnTo>
                      <a:pt x="612" y="580"/>
                    </a:lnTo>
                    <a:lnTo>
                      <a:pt x="611" y="580"/>
                    </a:lnTo>
                    <a:lnTo>
                      <a:pt x="611" y="579"/>
                    </a:lnTo>
                    <a:lnTo>
                      <a:pt x="610" y="579"/>
                    </a:lnTo>
                    <a:lnTo>
                      <a:pt x="610" y="578"/>
                    </a:lnTo>
                    <a:lnTo>
                      <a:pt x="609" y="578"/>
                    </a:lnTo>
                    <a:lnTo>
                      <a:pt x="609" y="577"/>
                    </a:lnTo>
                    <a:lnTo>
                      <a:pt x="608" y="577"/>
                    </a:lnTo>
                    <a:lnTo>
                      <a:pt x="608" y="576"/>
                    </a:lnTo>
                    <a:lnTo>
                      <a:pt x="607" y="576"/>
                    </a:lnTo>
                    <a:lnTo>
                      <a:pt x="607" y="575"/>
                    </a:lnTo>
                    <a:lnTo>
                      <a:pt x="606" y="575"/>
                    </a:lnTo>
                    <a:lnTo>
                      <a:pt x="606" y="574"/>
                    </a:lnTo>
                    <a:lnTo>
                      <a:pt x="605" y="574"/>
                    </a:lnTo>
                    <a:lnTo>
                      <a:pt x="605" y="573"/>
                    </a:lnTo>
                    <a:lnTo>
                      <a:pt x="604" y="573"/>
                    </a:lnTo>
                    <a:lnTo>
                      <a:pt x="604" y="573"/>
                    </a:lnTo>
                    <a:lnTo>
                      <a:pt x="603" y="572"/>
                    </a:lnTo>
                    <a:lnTo>
                      <a:pt x="603" y="572"/>
                    </a:lnTo>
                    <a:lnTo>
                      <a:pt x="602" y="571"/>
                    </a:lnTo>
                    <a:lnTo>
                      <a:pt x="602" y="571"/>
                    </a:lnTo>
                    <a:lnTo>
                      <a:pt x="601" y="570"/>
                    </a:lnTo>
                    <a:lnTo>
                      <a:pt x="597" y="575"/>
                    </a:lnTo>
                    <a:close/>
                    <a:moveTo>
                      <a:pt x="634" y="611"/>
                    </a:moveTo>
                    <a:lnTo>
                      <a:pt x="635" y="611"/>
                    </a:lnTo>
                    <a:lnTo>
                      <a:pt x="635" y="612"/>
                    </a:lnTo>
                    <a:lnTo>
                      <a:pt x="636" y="612"/>
                    </a:lnTo>
                    <a:lnTo>
                      <a:pt x="636" y="613"/>
                    </a:lnTo>
                    <a:lnTo>
                      <a:pt x="637" y="613"/>
                    </a:lnTo>
                    <a:lnTo>
                      <a:pt x="637" y="614"/>
                    </a:lnTo>
                    <a:lnTo>
                      <a:pt x="638" y="614"/>
                    </a:lnTo>
                    <a:lnTo>
                      <a:pt x="638" y="615"/>
                    </a:lnTo>
                    <a:lnTo>
                      <a:pt x="639" y="615"/>
                    </a:lnTo>
                    <a:lnTo>
                      <a:pt x="639" y="616"/>
                    </a:lnTo>
                    <a:lnTo>
                      <a:pt x="640" y="616"/>
                    </a:lnTo>
                    <a:lnTo>
                      <a:pt x="640" y="616"/>
                    </a:lnTo>
                    <a:lnTo>
                      <a:pt x="641" y="617"/>
                    </a:lnTo>
                    <a:lnTo>
                      <a:pt x="641" y="617"/>
                    </a:lnTo>
                    <a:lnTo>
                      <a:pt x="642" y="618"/>
                    </a:lnTo>
                    <a:lnTo>
                      <a:pt x="642" y="618"/>
                    </a:lnTo>
                    <a:lnTo>
                      <a:pt x="643" y="619"/>
                    </a:lnTo>
                    <a:lnTo>
                      <a:pt x="643" y="619"/>
                    </a:lnTo>
                    <a:lnTo>
                      <a:pt x="644" y="620"/>
                    </a:lnTo>
                    <a:lnTo>
                      <a:pt x="644" y="620"/>
                    </a:lnTo>
                    <a:lnTo>
                      <a:pt x="645" y="621"/>
                    </a:lnTo>
                    <a:lnTo>
                      <a:pt x="645" y="621"/>
                    </a:lnTo>
                    <a:lnTo>
                      <a:pt x="646" y="622"/>
                    </a:lnTo>
                    <a:lnTo>
                      <a:pt x="646" y="622"/>
                    </a:lnTo>
                    <a:lnTo>
                      <a:pt x="647" y="623"/>
                    </a:lnTo>
                    <a:lnTo>
                      <a:pt x="647" y="623"/>
                    </a:lnTo>
                    <a:lnTo>
                      <a:pt x="648" y="624"/>
                    </a:lnTo>
                    <a:lnTo>
                      <a:pt x="648" y="624"/>
                    </a:lnTo>
                    <a:lnTo>
                      <a:pt x="649" y="625"/>
                    </a:lnTo>
                    <a:lnTo>
                      <a:pt x="649" y="625"/>
                    </a:lnTo>
                    <a:lnTo>
                      <a:pt x="650" y="625"/>
                    </a:lnTo>
                    <a:lnTo>
                      <a:pt x="650" y="626"/>
                    </a:lnTo>
                    <a:lnTo>
                      <a:pt x="651" y="626"/>
                    </a:lnTo>
                    <a:lnTo>
                      <a:pt x="651" y="627"/>
                    </a:lnTo>
                    <a:lnTo>
                      <a:pt x="652" y="627"/>
                    </a:lnTo>
                    <a:lnTo>
                      <a:pt x="652" y="628"/>
                    </a:lnTo>
                    <a:lnTo>
                      <a:pt x="653" y="628"/>
                    </a:lnTo>
                    <a:lnTo>
                      <a:pt x="657" y="624"/>
                    </a:lnTo>
                    <a:lnTo>
                      <a:pt x="657" y="623"/>
                    </a:lnTo>
                    <a:lnTo>
                      <a:pt x="656" y="623"/>
                    </a:lnTo>
                    <a:lnTo>
                      <a:pt x="656" y="622"/>
                    </a:lnTo>
                    <a:lnTo>
                      <a:pt x="655" y="622"/>
                    </a:lnTo>
                    <a:lnTo>
                      <a:pt x="655" y="621"/>
                    </a:lnTo>
                    <a:lnTo>
                      <a:pt x="654" y="621"/>
                    </a:lnTo>
                    <a:lnTo>
                      <a:pt x="654" y="620"/>
                    </a:lnTo>
                    <a:lnTo>
                      <a:pt x="653" y="620"/>
                    </a:lnTo>
                    <a:lnTo>
                      <a:pt x="653" y="619"/>
                    </a:lnTo>
                    <a:lnTo>
                      <a:pt x="652" y="619"/>
                    </a:lnTo>
                    <a:lnTo>
                      <a:pt x="652" y="618"/>
                    </a:lnTo>
                    <a:lnTo>
                      <a:pt x="651" y="618"/>
                    </a:lnTo>
                    <a:lnTo>
                      <a:pt x="651" y="618"/>
                    </a:lnTo>
                    <a:lnTo>
                      <a:pt x="650" y="617"/>
                    </a:lnTo>
                    <a:lnTo>
                      <a:pt x="650" y="617"/>
                    </a:lnTo>
                    <a:lnTo>
                      <a:pt x="649" y="616"/>
                    </a:lnTo>
                    <a:lnTo>
                      <a:pt x="649" y="616"/>
                    </a:lnTo>
                    <a:lnTo>
                      <a:pt x="648" y="615"/>
                    </a:lnTo>
                    <a:lnTo>
                      <a:pt x="648" y="615"/>
                    </a:lnTo>
                    <a:lnTo>
                      <a:pt x="647" y="614"/>
                    </a:lnTo>
                    <a:lnTo>
                      <a:pt x="647" y="614"/>
                    </a:lnTo>
                    <a:lnTo>
                      <a:pt x="646" y="613"/>
                    </a:lnTo>
                    <a:lnTo>
                      <a:pt x="646" y="613"/>
                    </a:lnTo>
                    <a:lnTo>
                      <a:pt x="645" y="612"/>
                    </a:lnTo>
                    <a:lnTo>
                      <a:pt x="645" y="612"/>
                    </a:lnTo>
                    <a:lnTo>
                      <a:pt x="644" y="611"/>
                    </a:lnTo>
                    <a:lnTo>
                      <a:pt x="644" y="611"/>
                    </a:lnTo>
                    <a:lnTo>
                      <a:pt x="643" y="610"/>
                    </a:lnTo>
                    <a:lnTo>
                      <a:pt x="643" y="610"/>
                    </a:lnTo>
                    <a:lnTo>
                      <a:pt x="642" y="609"/>
                    </a:lnTo>
                    <a:lnTo>
                      <a:pt x="642" y="609"/>
                    </a:lnTo>
                    <a:lnTo>
                      <a:pt x="641" y="609"/>
                    </a:lnTo>
                    <a:lnTo>
                      <a:pt x="641" y="608"/>
                    </a:lnTo>
                    <a:lnTo>
                      <a:pt x="640" y="608"/>
                    </a:lnTo>
                    <a:lnTo>
                      <a:pt x="640" y="607"/>
                    </a:lnTo>
                    <a:lnTo>
                      <a:pt x="639" y="607"/>
                    </a:lnTo>
                    <a:lnTo>
                      <a:pt x="639" y="606"/>
                    </a:lnTo>
                    <a:lnTo>
                      <a:pt x="634" y="611"/>
                    </a:lnTo>
                    <a:close/>
                    <a:moveTo>
                      <a:pt x="672" y="646"/>
                    </a:moveTo>
                    <a:lnTo>
                      <a:pt x="672" y="647"/>
                    </a:lnTo>
                    <a:lnTo>
                      <a:pt x="672" y="647"/>
                    </a:lnTo>
                    <a:lnTo>
                      <a:pt x="673" y="647"/>
                    </a:lnTo>
                    <a:lnTo>
                      <a:pt x="673" y="648"/>
                    </a:lnTo>
                    <a:lnTo>
                      <a:pt x="674" y="648"/>
                    </a:lnTo>
                    <a:lnTo>
                      <a:pt x="674" y="649"/>
                    </a:lnTo>
                    <a:lnTo>
                      <a:pt x="675" y="649"/>
                    </a:lnTo>
                    <a:lnTo>
                      <a:pt x="675" y="650"/>
                    </a:lnTo>
                    <a:lnTo>
                      <a:pt x="676" y="650"/>
                    </a:lnTo>
                    <a:lnTo>
                      <a:pt x="676" y="651"/>
                    </a:lnTo>
                    <a:lnTo>
                      <a:pt x="677" y="651"/>
                    </a:lnTo>
                    <a:lnTo>
                      <a:pt x="677" y="652"/>
                    </a:lnTo>
                    <a:lnTo>
                      <a:pt x="678" y="652"/>
                    </a:lnTo>
                    <a:lnTo>
                      <a:pt x="678" y="653"/>
                    </a:lnTo>
                    <a:lnTo>
                      <a:pt x="679" y="653"/>
                    </a:lnTo>
                    <a:lnTo>
                      <a:pt x="679" y="654"/>
                    </a:lnTo>
                    <a:lnTo>
                      <a:pt x="680" y="654"/>
                    </a:lnTo>
                    <a:lnTo>
                      <a:pt x="680" y="655"/>
                    </a:lnTo>
                    <a:lnTo>
                      <a:pt x="681" y="655"/>
                    </a:lnTo>
                    <a:lnTo>
                      <a:pt x="681" y="656"/>
                    </a:lnTo>
                    <a:lnTo>
                      <a:pt x="682" y="656"/>
                    </a:lnTo>
                    <a:lnTo>
                      <a:pt x="682" y="657"/>
                    </a:lnTo>
                    <a:lnTo>
                      <a:pt x="683" y="657"/>
                    </a:lnTo>
                    <a:lnTo>
                      <a:pt x="683" y="658"/>
                    </a:lnTo>
                    <a:lnTo>
                      <a:pt x="684" y="658"/>
                    </a:lnTo>
                    <a:lnTo>
                      <a:pt x="684" y="659"/>
                    </a:lnTo>
                    <a:lnTo>
                      <a:pt x="685" y="659"/>
                    </a:lnTo>
                    <a:lnTo>
                      <a:pt x="685" y="660"/>
                    </a:lnTo>
                    <a:lnTo>
                      <a:pt x="686" y="660"/>
                    </a:lnTo>
                    <a:lnTo>
                      <a:pt x="686" y="661"/>
                    </a:lnTo>
                    <a:lnTo>
                      <a:pt x="687" y="661"/>
                    </a:lnTo>
                    <a:lnTo>
                      <a:pt x="687" y="661"/>
                    </a:lnTo>
                    <a:lnTo>
                      <a:pt x="688" y="662"/>
                    </a:lnTo>
                    <a:lnTo>
                      <a:pt x="688" y="662"/>
                    </a:lnTo>
                    <a:lnTo>
                      <a:pt x="689" y="663"/>
                    </a:lnTo>
                    <a:lnTo>
                      <a:pt x="689" y="663"/>
                    </a:lnTo>
                    <a:lnTo>
                      <a:pt x="690" y="664"/>
                    </a:lnTo>
                    <a:lnTo>
                      <a:pt x="690" y="664"/>
                    </a:lnTo>
                    <a:lnTo>
                      <a:pt x="695" y="660"/>
                    </a:lnTo>
                    <a:lnTo>
                      <a:pt x="694" y="659"/>
                    </a:lnTo>
                    <a:lnTo>
                      <a:pt x="694" y="659"/>
                    </a:lnTo>
                    <a:lnTo>
                      <a:pt x="693" y="658"/>
                    </a:lnTo>
                    <a:lnTo>
                      <a:pt x="693" y="658"/>
                    </a:lnTo>
                    <a:lnTo>
                      <a:pt x="692" y="657"/>
                    </a:lnTo>
                    <a:lnTo>
                      <a:pt x="692" y="657"/>
                    </a:lnTo>
                    <a:lnTo>
                      <a:pt x="691" y="656"/>
                    </a:lnTo>
                    <a:lnTo>
                      <a:pt x="691" y="656"/>
                    </a:lnTo>
                    <a:lnTo>
                      <a:pt x="690" y="655"/>
                    </a:lnTo>
                    <a:lnTo>
                      <a:pt x="690" y="655"/>
                    </a:lnTo>
                    <a:lnTo>
                      <a:pt x="689" y="654"/>
                    </a:lnTo>
                    <a:lnTo>
                      <a:pt x="689" y="654"/>
                    </a:lnTo>
                    <a:lnTo>
                      <a:pt x="688" y="653"/>
                    </a:lnTo>
                    <a:lnTo>
                      <a:pt x="688" y="653"/>
                    </a:lnTo>
                    <a:lnTo>
                      <a:pt x="687" y="652"/>
                    </a:lnTo>
                    <a:lnTo>
                      <a:pt x="687" y="652"/>
                    </a:lnTo>
                    <a:lnTo>
                      <a:pt x="686" y="651"/>
                    </a:lnTo>
                    <a:lnTo>
                      <a:pt x="686" y="651"/>
                    </a:lnTo>
                    <a:lnTo>
                      <a:pt x="685" y="650"/>
                    </a:lnTo>
                    <a:lnTo>
                      <a:pt x="685" y="650"/>
                    </a:lnTo>
                    <a:lnTo>
                      <a:pt x="684" y="650"/>
                    </a:lnTo>
                    <a:lnTo>
                      <a:pt x="684" y="649"/>
                    </a:lnTo>
                    <a:lnTo>
                      <a:pt x="683" y="649"/>
                    </a:lnTo>
                    <a:lnTo>
                      <a:pt x="683" y="648"/>
                    </a:lnTo>
                    <a:lnTo>
                      <a:pt x="682" y="648"/>
                    </a:lnTo>
                    <a:lnTo>
                      <a:pt x="682" y="647"/>
                    </a:lnTo>
                    <a:lnTo>
                      <a:pt x="681" y="647"/>
                    </a:lnTo>
                    <a:lnTo>
                      <a:pt x="681" y="646"/>
                    </a:lnTo>
                    <a:lnTo>
                      <a:pt x="680" y="646"/>
                    </a:lnTo>
                    <a:lnTo>
                      <a:pt x="680" y="645"/>
                    </a:lnTo>
                    <a:lnTo>
                      <a:pt x="679" y="645"/>
                    </a:lnTo>
                    <a:lnTo>
                      <a:pt x="679" y="644"/>
                    </a:lnTo>
                    <a:lnTo>
                      <a:pt x="678" y="644"/>
                    </a:lnTo>
                    <a:lnTo>
                      <a:pt x="678" y="643"/>
                    </a:lnTo>
                    <a:lnTo>
                      <a:pt x="677" y="643"/>
                    </a:lnTo>
                    <a:lnTo>
                      <a:pt x="677" y="642"/>
                    </a:lnTo>
                    <a:lnTo>
                      <a:pt x="676" y="642"/>
                    </a:lnTo>
                    <a:lnTo>
                      <a:pt x="676" y="642"/>
                    </a:lnTo>
                    <a:lnTo>
                      <a:pt x="672" y="646"/>
                    </a:lnTo>
                    <a:close/>
                    <a:moveTo>
                      <a:pt x="709" y="682"/>
                    </a:moveTo>
                    <a:lnTo>
                      <a:pt x="709" y="682"/>
                    </a:lnTo>
                    <a:lnTo>
                      <a:pt x="710" y="683"/>
                    </a:lnTo>
                    <a:lnTo>
                      <a:pt x="710" y="683"/>
                    </a:lnTo>
                    <a:lnTo>
                      <a:pt x="711" y="684"/>
                    </a:lnTo>
                    <a:lnTo>
                      <a:pt x="711" y="684"/>
                    </a:lnTo>
                    <a:lnTo>
                      <a:pt x="712" y="685"/>
                    </a:lnTo>
                    <a:lnTo>
                      <a:pt x="712" y="685"/>
                    </a:lnTo>
                    <a:lnTo>
                      <a:pt x="713" y="686"/>
                    </a:lnTo>
                    <a:lnTo>
                      <a:pt x="713" y="686"/>
                    </a:lnTo>
                    <a:lnTo>
                      <a:pt x="714" y="687"/>
                    </a:lnTo>
                    <a:lnTo>
                      <a:pt x="714" y="687"/>
                    </a:lnTo>
                    <a:lnTo>
                      <a:pt x="715" y="688"/>
                    </a:lnTo>
                    <a:lnTo>
                      <a:pt x="715" y="688"/>
                    </a:lnTo>
                    <a:lnTo>
                      <a:pt x="716" y="689"/>
                    </a:lnTo>
                    <a:lnTo>
                      <a:pt x="716" y="689"/>
                    </a:lnTo>
                    <a:lnTo>
                      <a:pt x="717" y="690"/>
                    </a:lnTo>
                    <a:lnTo>
                      <a:pt x="717" y="690"/>
                    </a:lnTo>
                    <a:lnTo>
                      <a:pt x="718" y="691"/>
                    </a:lnTo>
                    <a:lnTo>
                      <a:pt x="718" y="691"/>
                    </a:lnTo>
                    <a:lnTo>
                      <a:pt x="719" y="692"/>
                    </a:lnTo>
                    <a:lnTo>
                      <a:pt x="719" y="692"/>
                    </a:lnTo>
                    <a:lnTo>
                      <a:pt x="720" y="692"/>
                    </a:lnTo>
                    <a:lnTo>
                      <a:pt x="720" y="693"/>
                    </a:lnTo>
                    <a:lnTo>
                      <a:pt x="721" y="693"/>
                    </a:lnTo>
                    <a:lnTo>
                      <a:pt x="721" y="694"/>
                    </a:lnTo>
                    <a:lnTo>
                      <a:pt x="722" y="694"/>
                    </a:lnTo>
                    <a:lnTo>
                      <a:pt x="722" y="695"/>
                    </a:lnTo>
                    <a:lnTo>
                      <a:pt x="723" y="695"/>
                    </a:lnTo>
                    <a:lnTo>
                      <a:pt x="723" y="696"/>
                    </a:lnTo>
                    <a:lnTo>
                      <a:pt x="724" y="696"/>
                    </a:lnTo>
                    <a:lnTo>
                      <a:pt x="724" y="697"/>
                    </a:lnTo>
                    <a:lnTo>
                      <a:pt x="725" y="697"/>
                    </a:lnTo>
                    <a:lnTo>
                      <a:pt x="725" y="698"/>
                    </a:lnTo>
                    <a:lnTo>
                      <a:pt x="726" y="698"/>
                    </a:lnTo>
                    <a:lnTo>
                      <a:pt x="726" y="699"/>
                    </a:lnTo>
                    <a:lnTo>
                      <a:pt x="727" y="699"/>
                    </a:lnTo>
                    <a:lnTo>
                      <a:pt x="727" y="700"/>
                    </a:lnTo>
                    <a:lnTo>
                      <a:pt x="727" y="700"/>
                    </a:lnTo>
                    <a:lnTo>
                      <a:pt x="732" y="695"/>
                    </a:lnTo>
                    <a:lnTo>
                      <a:pt x="732" y="695"/>
                    </a:lnTo>
                    <a:lnTo>
                      <a:pt x="731" y="694"/>
                    </a:lnTo>
                    <a:lnTo>
                      <a:pt x="731" y="694"/>
                    </a:lnTo>
                    <a:lnTo>
                      <a:pt x="730" y="694"/>
                    </a:lnTo>
                    <a:lnTo>
                      <a:pt x="730" y="693"/>
                    </a:lnTo>
                    <a:lnTo>
                      <a:pt x="729" y="693"/>
                    </a:lnTo>
                    <a:lnTo>
                      <a:pt x="729" y="692"/>
                    </a:lnTo>
                    <a:lnTo>
                      <a:pt x="728" y="692"/>
                    </a:lnTo>
                    <a:lnTo>
                      <a:pt x="728" y="691"/>
                    </a:lnTo>
                    <a:lnTo>
                      <a:pt x="727" y="691"/>
                    </a:lnTo>
                    <a:lnTo>
                      <a:pt x="727" y="690"/>
                    </a:lnTo>
                    <a:lnTo>
                      <a:pt x="726" y="690"/>
                    </a:lnTo>
                    <a:lnTo>
                      <a:pt x="726" y="689"/>
                    </a:lnTo>
                    <a:lnTo>
                      <a:pt x="725" y="689"/>
                    </a:lnTo>
                    <a:lnTo>
                      <a:pt x="725" y="688"/>
                    </a:lnTo>
                    <a:lnTo>
                      <a:pt x="724" y="688"/>
                    </a:lnTo>
                    <a:lnTo>
                      <a:pt x="724" y="687"/>
                    </a:lnTo>
                    <a:lnTo>
                      <a:pt x="723" y="687"/>
                    </a:lnTo>
                    <a:lnTo>
                      <a:pt x="723" y="686"/>
                    </a:lnTo>
                    <a:lnTo>
                      <a:pt x="722" y="686"/>
                    </a:lnTo>
                    <a:lnTo>
                      <a:pt x="722" y="685"/>
                    </a:lnTo>
                    <a:lnTo>
                      <a:pt x="721" y="685"/>
                    </a:lnTo>
                    <a:lnTo>
                      <a:pt x="721" y="685"/>
                    </a:lnTo>
                    <a:lnTo>
                      <a:pt x="720" y="684"/>
                    </a:lnTo>
                    <a:lnTo>
                      <a:pt x="719" y="684"/>
                    </a:lnTo>
                    <a:lnTo>
                      <a:pt x="719" y="683"/>
                    </a:lnTo>
                    <a:lnTo>
                      <a:pt x="718" y="682"/>
                    </a:lnTo>
                    <a:lnTo>
                      <a:pt x="718" y="682"/>
                    </a:lnTo>
                    <a:lnTo>
                      <a:pt x="718" y="682"/>
                    </a:lnTo>
                    <a:lnTo>
                      <a:pt x="717" y="681"/>
                    </a:lnTo>
                    <a:lnTo>
                      <a:pt x="717" y="681"/>
                    </a:lnTo>
                    <a:lnTo>
                      <a:pt x="716" y="680"/>
                    </a:lnTo>
                    <a:lnTo>
                      <a:pt x="716" y="680"/>
                    </a:lnTo>
                    <a:lnTo>
                      <a:pt x="715" y="679"/>
                    </a:lnTo>
                    <a:lnTo>
                      <a:pt x="715" y="679"/>
                    </a:lnTo>
                    <a:lnTo>
                      <a:pt x="714" y="678"/>
                    </a:lnTo>
                    <a:lnTo>
                      <a:pt x="714" y="678"/>
                    </a:lnTo>
                    <a:lnTo>
                      <a:pt x="713" y="677"/>
                    </a:lnTo>
                    <a:lnTo>
                      <a:pt x="709" y="682"/>
                    </a:lnTo>
                    <a:close/>
                    <a:moveTo>
                      <a:pt x="746" y="718"/>
                    </a:moveTo>
                    <a:lnTo>
                      <a:pt x="747" y="718"/>
                    </a:lnTo>
                    <a:lnTo>
                      <a:pt x="747" y="719"/>
                    </a:lnTo>
                    <a:lnTo>
                      <a:pt x="748" y="719"/>
                    </a:lnTo>
                    <a:lnTo>
                      <a:pt x="748" y="720"/>
                    </a:lnTo>
                    <a:lnTo>
                      <a:pt x="749" y="720"/>
                    </a:lnTo>
                    <a:lnTo>
                      <a:pt x="749" y="721"/>
                    </a:lnTo>
                    <a:lnTo>
                      <a:pt x="750" y="721"/>
                    </a:lnTo>
                    <a:lnTo>
                      <a:pt x="750" y="722"/>
                    </a:lnTo>
                    <a:lnTo>
                      <a:pt x="751" y="722"/>
                    </a:lnTo>
                    <a:lnTo>
                      <a:pt x="751" y="723"/>
                    </a:lnTo>
                    <a:lnTo>
                      <a:pt x="752" y="723"/>
                    </a:lnTo>
                    <a:lnTo>
                      <a:pt x="752" y="724"/>
                    </a:lnTo>
                    <a:lnTo>
                      <a:pt x="753" y="724"/>
                    </a:lnTo>
                    <a:lnTo>
                      <a:pt x="753" y="724"/>
                    </a:lnTo>
                    <a:lnTo>
                      <a:pt x="754" y="725"/>
                    </a:lnTo>
                    <a:lnTo>
                      <a:pt x="754" y="725"/>
                    </a:lnTo>
                    <a:lnTo>
                      <a:pt x="755" y="726"/>
                    </a:lnTo>
                    <a:lnTo>
                      <a:pt x="755" y="726"/>
                    </a:lnTo>
                    <a:lnTo>
                      <a:pt x="756" y="727"/>
                    </a:lnTo>
                    <a:lnTo>
                      <a:pt x="756" y="727"/>
                    </a:lnTo>
                    <a:lnTo>
                      <a:pt x="757" y="728"/>
                    </a:lnTo>
                    <a:lnTo>
                      <a:pt x="757" y="728"/>
                    </a:lnTo>
                    <a:lnTo>
                      <a:pt x="758" y="729"/>
                    </a:lnTo>
                    <a:lnTo>
                      <a:pt x="758" y="729"/>
                    </a:lnTo>
                    <a:lnTo>
                      <a:pt x="759" y="730"/>
                    </a:lnTo>
                    <a:lnTo>
                      <a:pt x="759" y="730"/>
                    </a:lnTo>
                    <a:lnTo>
                      <a:pt x="760" y="731"/>
                    </a:lnTo>
                    <a:lnTo>
                      <a:pt x="760" y="731"/>
                    </a:lnTo>
                    <a:lnTo>
                      <a:pt x="761" y="732"/>
                    </a:lnTo>
                    <a:lnTo>
                      <a:pt x="761" y="732"/>
                    </a:lnTo>
                    <a:lnTo>
                      <a:pt x="762" y="733"/>
                    </a:lnTo>
                    <a:lnTo>
                      <a:pt x="762" y="733"/>
                    </a:lnTo>
                    <a:lnTo>
                      <a:pt x="763" y="733"/>
                    </a:lnTo>
                    <a:lnTo>
                      <a:pt x="763" y="734"/>
                    </a:lnTo>
                    <a:lnTo>
                      <a:pt x="764" y="734"/>
                    </a:lnTo>
                    <a:lnTo>
                      <a:pt x="764" y="735"/>
                    </a:lnTo>
                    <a:lnTo>
                      <a:pt x="765" y="735"/>
                    </a:lnTo>
                    <a:lnTo>
                      <a:pt x="769" y="731"/>
                    </a:lnTo>
                    <a:lnTo>
                      <a:pt x="768" y="730"/>
                    </a:lnTo>
                    <a:lnTo>
                      <a:pt x="768" y="730"/>
                    </a:lnTo>
                    <a:lnTo>
                      <a:pt x="768" y="729"/>
                    </a:lnTo>
                    <a:lnTo>
                      <a:pt x="767" y="729"/>
                    </a:lnTo>
                    <a:lnTo>
                      <a:pt x="767" y="728"/>
                    </a:lnTo>
                    <a:lnTo>
                      <a:pt x="766" y="728"/>
                    </a:lnTo>
                    <a:lnTo>
                      <a:pt x="766" y="727"/>
                    </a:lnTo>
                    <a:lnTo>
                      <a:pt x="765" y="727"/>
                    </a:lnTo>
                    <a:lnTo>
                      <a:pt x="765" y="726"/>
                    </a:lnTo>
                    <a:lnTo>
                      <a:pt x="764" y="726"/>
                    </a:lnTo>
                    <a:lnTo>
                      <a:pt x="764" y="726"/>
                    </a:lnTo>
                    <a:lnTo>
                      <a:pt x="763" y="725"/>
                    </a:lnTo>
                    <a:lnTo>
                      <a:pt x="763" y="725"/>
                    </a:lnTo>
                    <a:lnTo>
                      <a:pt x="762" y="724"/>
                    </a:lnTo>
                    <a:lnTo>
                      <a:pt x="762" y="724"/>
                    </a:lnTo>
                    <a:lnTo>
                      <a:pt x="761" y="723"/>
                    </a:lnTo>
                    <a:lnTo>
                      <a:pt x="761" y="723"/>
                    </a:lnTo>
                    <a:lnTo>
                      <a:pt x="760" y="722"/>
                    </a:lnTo>
                    <a:lnTo>
                      <a:pt x="760" y="722"/>
                    </a:lnTo>
                    <a:lnTo>
                      <a:pt x="759" y="721"/>
                    </a:lnTo>
                    <a:lnTo>
                      <a:pt x="759" y="721"/>
                    </a:lnTo>
                    <a:lnTo>
                      <a:pt x="758" y="720"/>
                    </a:lnTo>
                    <a:lnTo>
                      <a:pt x="758" y="720"/>
                    </a:lnTo>
                    <a:lnTo>
                      <a:pt x="757" y="719"/>
                    </a:lnTo>
                    <a:lnTo>
                      <a:pt x="757" y="719"/>
                    </a:lnTo>
                    <a:lnTo>
                      <a:pt x="756" y="718"/>
                    </a:lnTo>
                    <a:lnTo>
                      <a:pt x="756" y="718"/>
                    </a:lnTo>
                    <a:lnTo>
                      <a:pt x="755" y="717"/>
                    </a:lnTo>
                    <a:lnTo>
                      <a:pt x="755" y="717"/>
                    </a:lnTo>
                    <a:lnTo>
                      <a:pt x="754" y="717"/>
                    </a:lnTo>
                    <a:lnTo>
                      <a:pt x="754" y="716"/>
                    </a:lnTo>
                    <a:lnTo>
                      <a:pt x="753" y="716"/>
                    </a:lnTo>
                    <a:lnTo>
                      <a:pt x="753" y="715"/>
                    </a:lnTo>
                    <a:lnTo>
                      <a:pt x="752" y="715"/>
                    </a:lnTo>
                    <a:lnTo>
                      <a:pt x="752" y="714"/>
                    </a:lnTo>
                    <a:lnTo>
                      <a:pt x="751" y="714"/>
                    </a:lnTo>
                    <a:lnTo>
                      <a:pt x="751" y="713"/>
                    </a:lnTo>
                    <a:lnTo>
                      <a:pt x="746" y="718"/>
                    </a:lnTo>
                    <a:close/>
                    <a:moveTo>
                      <a:pt x="783" y="753"/>
                    </a:moveTo>
                    <a:lnTo>
                      <a:pt x="784" y="754"/>
                    </a:lnTo>
                    <a:lnTo>
                      <a:pt x="784" y="754"/>
                    </a:lnTo>
                    <a:lnTo>
                      <a:pt x="785" y="755"/>
                    </a:lnTo>
                    <a:lnTo>
                      <a:pt x="785" y="755"/>
                    </a:lnTo>
                    <a:lnTo>
                      <a:pt x="786" y="755"/>
                    </a:lnTo>
                    <a:lnTo>
                      <a:pt x="786" y="756"/>
                    </a:lnTo>
                    <a:lnTo>
                      <a:pt x="787" y="756"/>
                    </a:lnTo>
                    <a:lnTo>
                      <a:pt x="787" y="757"/>
                    </a:lnTo>
                    <a:lnTo>
                      <a:pt x="788" y="757"/>
                    </a:lnTo>
                    <a:lnTo>
                      <a:pt x="788" y="758"/>
                    </a:lnTo>
                    <a:lnTo>
                      <a:pt x="789" y="758"/>
                    </a:lnTo>
                    <a:lnTo>
                      <a:pt x="789" y="759"/>
                    </a:lnTo>
                    <a:lnTo>
                      <a:pt x="790" y="759"/>
                    </a:lnTo>
                    <a:lnTo>
                      <a:pt x="790" y="760"/>
                    </a:lnTo>
                    <a:lnTo>
                      <a:pt x="791" y="760"/>
                    </a:lnTo>
                    <a:lnTo>
                      <a:pt x="791" y="761"/>
                    </a:lnTo>
                    <a:lnTo>
                      <a:pt x="792" y="761"/>
                    </a:lnTo>
                    <a:lnTo>
                      <a:pt x="792" y="762"/>
                    </a:lnTo>
                    <a:lnTo>
                      <a:pt x="793" y="762"/>
                    </a:lnTo>
                    <a:lnTo>
                      <a:pt x="793" y="763"/>
                    </a:lnTo>
                    <a:lnTo>
                      <a:pt x="794" y="763"/>
                    </a:lnTo>
                    <a:lnTo>
                      <a:pt x="794" y="764"/>
                    </a:lnTo>
                    <a:lnTo>
                      <a:pt x="795" y="764"/>
                    </a:lnTo>
                    <a:lnTo>
                      <a:pt x="795" y="765"/>
                    </a:lnTo>
                    <a:lnTo>
                      <a:pt x="796" y="765"/>
                    </a:lnTo>
                    <a:lnTo>
                      <a:pt x="796" y="766"/>
                    </a:lnTo>
                    <a:lnTo>
                      <a:pt x="797" y="766"/>
                    </a:lnTo>
                    <a:lnTo>
                      <a:pt x="797" y="767"/>
                    </a:lnTo>
                    <a:lnTo>
                      <a:pt x="798" y="767"/>
                    </a:lnTo>
                    <a:lnTo>
                      <a:pt x="798" y="768"/>
                    </a:lnTo>
                    <a:lnTo>
                      <a:pt x="799" y="768"/>
                    </a:lnTo>
                    <a:lnTo>
                      <a:pt x="799" y="769"/>
                    </a:lnTo>
                    <a:lnTo>
                      <a:pt x="799" y="769"/>
                    </a:lnTo>
                    <a:lnTo>
                      <a:pt x="800" y="769"/>
                    </a:lnTo>
                    <a:lnTo>
                      <a:pt x="800" y="770"/>
                    </a:lnTo>
                    <a:lnTo>
                      <a:pt x="801" y="770"/>
                    </a:lnTo>
                    <a:lnTo>
                      <a:pt x="801" y="771"/>
                    </a:lnTo>
                    <a:lnTo>
                      <a:pt x="802" y="771"/>
                    </a:lnTo>
                    <a:lnTo>
                      <a:pt x="806" y="767"/>
                    </a:lnTo>
                    <a:lnTo>
                      <a:pt x="806" y="766"/>
                    </a:lnTo>
                    <a:lnTo>
                      <a:pt x="806" y="766"/>
                    </a:lnTo>
                    <a:lnTo>
                      <a:pt x="805" y="765"/>
                    </a:lnTo>
                    <a:lnTo>
                      <a:pt x="805" y="765"/>
                    </a:lnTo>
                    <a:lnTo>
                      <a:pt x="804" y="764"/>
                    </a:lnTo>
                    <a:lnTo>
                      <a:pt x="804" y="764"/>
                    </a:lnTo>
                    <a:lnTo>
                      <a:pt x="803" y="763"/>
                    </a:lnTo>
                    <a:lnTo>
                      <a:pt x="803" y="763"/>
                    </a:lnTo>
                    <a:lnTo>
                      <a:pt x="802" y="762"/>
                    </a:lnTo>
                    <a:lnTo>
                      <a:pt x="801" y="762"/>
                    </a:lnTo>
                    <a:lnTo>
                      <a:pt x="801" y="761"/>
                    </a:lnTo>
                    <a:lnTo>
                      <a:pt x="800" y="761"/>
                    </a:lnTo>
                    <a:lnTo>
                      <a:pt x="800" y="760"/>
                    </a:lnTo>
                    <a:lnTo>
                      <a:pt x="799" y="760"/>
                    </a:lnTo>
                    <a:lnTo>
                      <a:pt x="799" y="759"/>
                    </a:lnTo>
                    <a:lnTo>
                      <a:pt x="798" y="759"/>
                    </a:lnTo>
                    <a:lnTo>
                      <a:pt x="798" y="758"/>
                    </a:lnTo>
                    <a:lnTo>
                      <a:pt x="797" y="758"/>
                    </a:lnTo>
                    <a:lnTo>
                      <a:pt x="797" y="758"/>
                    </a:lnTo>
                    <a:lnTo>
                      <a:pt x="796" y="757"/>
                    </a:lnTo>
                    <a:lnTo>
                      <a:pt x="796" y="757"/>
                    </a:lnTo>
                    <a:lnTo>
                      <a:pt x="795" y="756"/>
                    </a:lnTo>
                    <a:lnTo>
                      <a:pt x="795" y="756"/>
                    </a:lnTo>
                    <a:lnTo>
                      <a:pt x="794" y="755"/>
                    </a:lnTo>
                    <a:lnTo>
                      <a:pt x="794" y="755"/>
                    </a:lnTo>
                    <a:lnTo>
                      <a:pt x="793" y="754"/>
                    </a:lnTo>
                    <a:lnTo>
                      <a:pt x="793" y="754"/>
                    </a:lnTo>
                    <a:lnTo>
                      <a:pt x="793" y="753"/>
                    </a:lnTo>
                    <a:lnTo>
                      <a:pt x="792" y="753"/>
                    </a:lnTo>
                    <a:lnTo>
                      <a:pt x="792" y="752"/>
                    </a:lnTo>
                    <a:lnTo>
                      <a:pt x="791" y="752"/>
                    </a:lnTo>
                    <a:lnTo>
                      <a:pt x="791" y="751"/>
                    </a:lnTo>
                    <a:lnTo>
                      <a:pt x="790" y="751"/>
                    </a:lnTo>
                    <a:lnTo>
                      <a:pt x="790" y="750"/>
                    </a:lnTo>
                    <a:lnTo>
                      <a:pt x="789" y="750"/>
                    </a:lnTo>
                    <a:lnTo>
                      <a:pt x="789" y="749"/>
                    </a:lnTo>
                    <a:lnTo>
                      <a:pt x="788" y="749"/>
                    </a:lnTo>
                    <a:lnTo>
                      <a:pt x="788" y="749"/>
                    </a:lnTo>
                    <a:lnTo>
                      <a:pt x="783" y="753"/>
                    </a:lnTo>
                    <a:close/>
                    <a:moveTo>
                      <a:pt x="821" y="789"/>
                    </a:moveTo>
                    <a:lnTo>
                      <a:pt x="821" y="790"/>
                    </a:lnTo>
                    <a:lnTo>
                      <a:pt x="822" y="790"/>
                    </a:lnTo>
                    <a:lnTo>
                      <a:pt x="822" y="791"/>
                    </a:lnTo>
                    <a:lnTo>
                      <a:pt x="823" y="791"/>
                    </a:lnTo>
                    <a:lnTo>
                      <a:pt x="823" y="791"/>
                    </a:lnTo>
                    <a:lnTo>
                      <a:pt x="824" y="792"/>
                    </a:lnTo>
                    <a:lnTo>
                      <a:pt x="824" y="792"/>
                    </a:lnTo>
                    <a:lnTo>
                      <a:pt x="824" y="793"/>
                    </a:lnTo>
                    <a:lnTo>
                      <a:pt x="825" y="793"/>
                    </a:lnTo>
                    <a:lnTo>
                      <a:pt x="825" y="794"/>
                    </a:lnTo>
                    <a:lnTo>
                      <a:pt x="826" y="794"/>
                    </a:lnTo>
                    <a:lnTo>
                      <a:pt x="826" y="795"/>
                    </a:lnTo>
                    <a:lnTo>
                      <a:pt x="827" y="795"/>
                    </a:lnTo>
                    <a:lnTo>
                      <a:pt x="827" y="796"/>
                    </a:lnTo>
                    <a:lnTo>
                      <a:pt x="828" y="796"/>
                    </a:lnTo>
                    <a:lnTo>
                      <a:pt x="828" y="797"/>
                    </a:lnTo>
                    <a:lnTo>
                      <a:pt x="829" y="797"/>
                    </a:lnTo>
                    <a:lnTo>
                      <a:pt x="830" y="798"/>
                    </a:lnTo>
                    <a:lnTo>
                      <a:pt x="830" y="798"/>
                    </a:lnTo>
                    <a:lnTo>
                      <a:pt x="831" y="799"/>
                    </a:lnTo>
                    <a:lnTo>
                      <a:pt x="831" y="799"/>
                    </a:lnTo>
                    <a:lnTo>
                      <a:pt x="832" y="800"/>
                    </a:lnTo>
                    <a:lnTo>
                      <a:pt x="832" y="800"/>
                    </a:lnTo>
                    <a:lnTo>
                      <a:pt x="833" y="800"/>
                    </a:lnTo>
                    <a:lnTo>
                      <a:pt x="833" y="801"/>
                    </a:lnTo>
                    <a:lnTo>
                      <a:pt x="834" y="801"/>
                    </a:lnTo>
                    <a:lnTo>
                      <a:pt x="834" y="802"/>
                    </a:lnTo>
                    <a:lnTo>
                      <a:pt x="835" y="802"/>
                    </a:lnTo>
                    <a:lnTo>
                      <a:pt x="835" y="803"/>
                    </a:lnTo>
                    <a:lnTo>
                      <a:pt x="836" y="803"/>
                    </a:lnTo>
                    <a:lnTo>
                      <a:pt x="836" y="804"/>
                    </a:lnTo>
                    <a:lnTo>
                      <a:pt x="837" y="804"/>
                    </a:lnTo>
                    <a:lnTo>
                      <a:pt x="837" y="805"/>
                    </a:lnTo>
                    <a:lnTo>
                      <a:pt x="838" y="805"/>
                    </a:lnTo>
                    <a:lnTo>
                      <a:pt x="838" y="806"/>
                    </a:lnTo>
                    <a:lnTo>
                      <a:pt x="839" y="806"/>
                    </a:lnTo>
                    <a:lnTo>
                      <a:pt x="839" y="807"/>
                    </a:lnTo>
                    <a:lnTo>
                      <a:pt x="839" y="807"/>
                    </a:lnTo>
                    <a:lnTo>
                      <a:pt x="844" y="802"/>
                    </a:lnTo>
                    <a:lnTo>
                      <a:pt x="844" y="802"/>
                    </a:lnTo>
                    <a:lnTo>
                      <a:pt x="843" y="802"/>
                    </a:lnTo>
                    <a:lnTo>
                      <a:pt x="843" y="801"/>
                    </a:lnTo>
                    <a:lnTo>
                      <a:pt x="842" y="801"/>
                    </a:lnTo>
                    <a:lnTo>
                      <a:pt x="842" y="800"/>
                    </a:lnTo>
                    <a:lnTo>
                      <a:pt x="841" y="800"/>
                    </a:lnTo>
                    <a:lnTo>
                      <a:pt x="841" y="799"/>
                    </a:lnTo>
                    <a:lnTo>
                      <a:pt x="840" y="799"/>
                    </a:lnTo>
                    <a:lnTo>
                      <a:pt x="840" y="798"/>
                    </a:lnTo>
                    <a:lnTo>
                      <a:pt x="839" y="798"/>
                    </a:lnTo>
                    <a:lnTo>
                      <a:pt x="839" y="797"/>
                    </a:lnTo>
                    <a:lnTo>
                      <a:pt x="838" y="797"/>
                    </a:lnTo>
                    <a:lnTo>
                      <a:pt x="838" y="796"/>
                    </a:lnTo>
                    <a:lnTo>
                      <a:pt x="837" y="796"/>
                    </a:lnTo>
                    <a:lnTo>
                      <a:pt x="837" y="795"/>
                    </a:lnTo>
                    <a:lnTo>
                      <a:pt x="836" y="795"/>
                    </a:lnTo>
                    <a:lnTo>
                      <a:pt x="836" y="794"/>
                    </a:lnTo>
                    <a:lnTo>
                      <a:pt x="835" y="794"/>
                    </a:lnTo>
                    <a:lnTo>
                      <a:pt x="835" y="793"/>
                    </a:lnTo>
                    <a:lnTo>
                      <a:pt x="834" y="793"/>
                    </a:lnTo>
                    <a:lnTo>
                      <a:pt x="834" y="793"/>
                    </a:lnTo>
                    <a:lnTo>
                      <a:pt x="833" y="792"/>
                    </a:lnTo>
                    <a:lnTo>
                      <a:pt x="833" y="792"/>
                    </a:lnTo>
                    <a:lnTo>
                      <a:pt x="832" y="791"/>
                    </a:lnTo>
                    <a:lnTo>
                      <a:pt x="832" y="791"/>
                    </a:lnTo>
                    <a:lnTo>
                      <a:pt x="831" y="790"/>
                    </a:lnTo>
                    <a:lnTo>
                      <a:pt x="831" y="790"/>
                    </a:lnTo>
                    <a:lnTo>
                      <a:pt x="830" y="789"/>
                    </a:lnTo>
                    <a:lnTo>
                      <a:pt x="830" y="789"/>
                    </a:lnTo>
                    <a:lnTo>
                      <a:pt x="829" y="788"/>
                    </a:lnTo>
                    <a:lnTo>
                      <a:pt x="828" y="788"/>
                    </a:lnTo>
                    <a:lnTo>
                      <a:pt x="828" y="787"/>
                    </a:lnTo>
                    <a:lnTo>
                      <a:pt x="827" y="787"/>
                    </a:lnTo>
                    <a:lnTo>
                      <a:pt x="827" y="786"/>
                    </a:lnTo>
                    <a:lnTo>
                      <a:pt x="826" y="786"/>
                    </a:lnTo>
                    <a:lnTo>
                      <a:pt x="826" y="785"/>
                    </a:lnTo>
                    <a:lnTo>
                      <a:pt x="825" y="785"/>
                    </a:lnTo>
                    <a:lnTo>
                      <a:pt x="825" y="784"/>
                    </a:lnTo>
                    <a:lnTo>
                      <a:pt x="821" y="789"/>
                    </a:lnTo>
                    <a:close/>
                    <a:moveTo>
                      <a:pt x="858" y="825"/>
                    </a:moveTo>
                    <a:lnTo>
                      <a:pt x="859" y="825"/>
                    </a:lnTo>
                    <a:lnTo>
                      <a:pt x="859" y="826"/>
                    </a:lnTo>
                    <a:lnTo>
                      <a:pt x="860" y="826"/>
                    </a:lnTo>
                    <a:lnTo>
                      <a:pt x="860" y="827"/>
                    </a:lnTo>
                    <a:lnTo>
                      <a:pt x="861" y="827"/>
                    </a:lnTo>
                    <a:lnTo>
                      <a:pt x="861" y="828"/>
                    </a:lnTo>
                    <a:lnTo>
                      <a:pt x="862" y="828"/>
                    </a:lnTo>
                    <a:lnTo>
                      <a:pt x="862" y="829"/>
                    </a:lnTo>
                    <a:lnTo>
                      <a:pt x="863" y="829"/>
                    </a:lnTo>
                    <a:lnTo>
                      <a:pt x="863" y="830"/>
                    </a:lnTo>
                    <a:lnTo>
                      <a:pt x="864" y="830"/>
                    </a:lnTo>
                    <a:lnTo>
                      <a:pt x="864" y="831"/>
                    </a:lnTo>
                    <a:lnTo>
                      <a:pt x="865" y="831"/>
                    </a:lnTo>
                    <a:lnTo>
                      <a:pt x="865" y="832"/>
                    </a:lnTo>
                    <a:lnTo>
                      <a:pt x="866" y="832"/>
                    </a:lnTo>
                    <a:lnTo>
                      <a:pt x="866" y="832"/>
                    </a:lnTo>
                    <a:lnTo>
                      <a:pt x="867" y="833"/>
                    </a:lnTo>
                    <a:lnTo>
                      <a:pt x="867" y="833"/>
                    </a:lnTo>
                    <a:lnTo>
                      <a:pt x="868" y="834"/>
                    </a:lnTo>
                    <a:lnTo>
                      <a:pt x="868" y="834"/>
                    </a:lnTo>
                    <a:lnTo>
                      <a:pt x="869" y="835"/>
                    </a:lnTo>
                    <a:lnTo>
                      <a:pt x="869" y="835"/>
                    </a:lnTo>
                    <a:lnTo>
                      <a:pt x="870" y="836"/>
                    </a:lnTo>
                    <a:lnTo>
                      <a:pt x="870" y="836"/>
                    </a:lnTo>
                    <a:lnTo>
                      <a:pt x="871" y="837"/>
                    </a:lnTo>
                    <a:lnTo>
                      <a:pt x="871" y="837"/>
                    </a:lnTo>
                    <a:lnTo>
                      <a:pt x="872" y="838"/>
                    </a:lnTo>
                    <a:lnTo>
                      <a:pt x="872" y="838"/>
                    </a:lnTo>
                    <a:lnTo>
                      <a:pt x="873" y="839"/>
                    </a:lnTo>
                    <a:lnTo>
                      <a:pt x="873" y="839"/>
                    </a:lnTo>
                    <a:lnTo>
                      <a:pt x="873" y="840"/>
                    </a:lnTo>
                    <a:lnTo>
                      <a:pt x="874" y="840"/>
                    </a:lnTo>
                    <a:lnTo>
                      <a:pt x="874" y="841"/>
                    </a:lnTo>
                    <a:lnTo>
                      <a:pt x="875" y="841"/>
                    </a:lnTo>
                    <a:lnTo>
                      <a:pt x="875" y="841"/>
                    </a:lnTo>
                    <a:lnTo>
                      <a:pt x="876" y="842"/>
                    </a:lnTo>
                    <a:lnTo>
                      <a:pt x="876" y="843"/>
                    </a:lnTo>
                    <a:lnTo>
                      <a:pt x="881" y="838"/>
                    </a:lnTo>
                    <a:lnTo>
                      <a:pt x="880" y="837"/>
                    </a:lnTo>
                    <a:lnTo>
                      <a:pt x="880" y="837"/>
                    </a:lnTo>
                    <a:lnTo>
                      <a:pt x="879" y="836"/>
                    </a:lnTo>
                    <a:lnTo>
                      <a:pt x="879" y="836"/>
                    </a:lnTo>
                    <a:lnTo>
                      <a:pt x="878" y="835"/>
                    </a:lnTo>
                    <a:lnTo>
                      <a:pt x="878" y="835"/>
                    </a:lnTo>
                    <a:lnTo>
                      <a:pt x="877" y="834"/>
                    </a:lnTo>
                    <a:lnTo>
                      <a:pt x="877" y="834"/>
                    </a:lnTo>
                    <a:lnTo>
                      <a:pt x="876" y="834"/>
                    </a:lnTo>
                    <a:lnTo>
                      <a:pt x="876" y="833"/>
                    </a:lnTo>
                    <a:lnTo>
                      <a:pt x="875" y="833"/>
                    </a:lnTo>
                    <a:lnTo>
                      <a:pt x="875" y="832"/>
                    </a:lnTo>
                    <a:lnTo>
                      <a:pt x="874" y="832"/>
                    </a:lnTo>
                    <a:lnTo>
                      <a:pt x="874" y="831"/>
                    </a:lnTo>
                    <a:lnTo>
                      <a:pt x="873" y="831"/>
                    </a:lnTo>
                    <a:lnTo>
                      <a:pt x="873" y="830"/>
                    </a:lnTo>
                    <a:lnTo>
                      <a:pt x="872" y="830"/>
                    </a:lnTo>
                    <a:lnTo>
                      <a:pt x="872" y="829"/>
                    </a:lnTo>
                    <a:lnTo>
                      <a:pt x="871" y="829"/>
                    </a:lnTo>
                    <a:lnTo>
                      <a:pt x="871" y="828"/>
                    </a:lnTo>
                    <a:lnTo>
                      <a:pt x="870" y="828"/>
                    </a:lnTo>
                    <a:lnTo>
                      <a:pt x="870" y="827"/>
                    </a:lnTo>
                    <a:lnTo>
                      <a:pt x="869" y="827"/>
                    </a:lnTo>
                    <a:lnTo>
                      <a:pt x="869" y="826"/>
                    </a:lnTo>
                    <a:lnTo>
                      <a:pt x="868" y="826"/>
                    </a:lnTo>
                    <a:lnTo>
                      <a:pt x="868" y="825"/>
                    </a:lnTo>
                    <a:lnTo>
                      <a:pt x="868" y="825"/>
                    </a:lnTo>
                    <a:lnTo>
                      <a:pt x="867" y="825"/>
                    </a:lnTo>
                    <a:lnTo>
                      <a:pt x="867" y="824"/>
                    </a:lnTo>
                    <a:lnTo>
                      <a:pt x="866" y="824"/>
                    </a:lnTo>
                    <a:lnTo>
                      <a:pt x="866" y="823"/>
                    </a:lnTo>
                    <a:lnTo>
                      <a:pt x="865" y="823"/>
                    </a:lnTo>
                    <a:lnTo>
                      <a:pt x="865" y="822"/>
                    </a:lnTo>
                    <a:lnTo>
                      <a:pt x="864" y="822"/>
                    </a:lnTo>
                    <a:lnTo>
                      <a:pt x="864" y="821"/>
                    </a:lnTo>
                    <a:lnTo>
                      <a:pt x="863" y="821"/>
                    </a:lnTo>
                    <a:lnTo>
                      <a:pt x="863" y="820"/>
                    </a:lnTo>
                    <a:lnTo>
                      <a:pt x="858" y="825"/>
                    </a:lnTo>
                    <a:close/>
                    <a:moveTo>
                      <a:pt x="895" y="860"/>
                    </a:moveTo>
                    <a:lnTo>
                      <a:pt x="896" y="861"/>
                    </a:lnTo>
                    <a:lnTo>
                      <a:pt x="896" y="861"/>
                    </a:lnTo>
                    <a:lnTo>
                      <a:pt x="897" y="862"/>
                    </a:lnTo>
                    <a:lnTo>
                      <a:pt x="897" y="862"/>
                    </a:lnTo>
                    <a:lnTo>
                      <a:pt x="898" y="863"/>
                    </a:lnTo>
                    <a:lnTo>
                      <a:pt x="898" y="863"/>
                    </a:lnTo>
                    <a:lnTo>
                      <a:pt x="899" y="863"/>
                    </a:lnTo>
                    <a:lnTo>
                      <a:pt x="899" y="864"/>
                    </a:lnTo>
                    <a:lnTo>
                      <a:pt x="899" y="864"/>
                    </a:lnTo>
                    <a:lnTo>
                      <a:pt x="900" y="865"/>
                    </a:lnTo>
                    <a:lnTo>
                      <a:pt x="900" y="865"/>
                    </a:lnTo>
                    <a:lnTo>
                      <a:pt x="901" y="866"/>
                    </a:lnTo>
                    <a:lnTo>
                      <a:pt x="901" y="866"/>
                    </a:lnTo>
                    <a:lnTo>
                      <a:pt x="902" y="867"/>
                    </a:lnTo>
                    <a:lnTo>
                      <a:pt x="902" y="867"/>
                    </a:lnTo>
                    <a:lnTo>
                      <a:pt x="903" y="868"/>
                    </a:lnTo>
                    <a:lnTo>
                      <a:pt x="903" y="868"/>
                    </a:lnTo>
                    <a:lnTo>
                      <a:pt x="904" y="869"/>
                    </a:lnTo>
                    <a:lnTo>
                      <a:pt x="904" y="869"/>
                    </a:lnTo>
                    <a:lnTo>
                      <a:pt x="905" y="870"/>
                    </a:lnTo>
                    <a:lnTo>
                      <a:pt x="905" y="870"/>
                    </a:lnTo>
                    <a:lnTo>
                      <a:pt x="906" y="871"/>
                    </a:lnTo>
                    <a:lnTo>
                      <a:pt x="906" y="871"/>
                    </a:lnTo>
                    <a:lnTo>
                      <a:pt x="907" y="872"/>
                    </a:lnTo>
                    <a:lnTo>
                      <a:pt x="907" y="872"/>
                    </a:lnTo>
                    <a:lnTo>
                      <a:pt x="908" y="873"/>
                    </a:lnTo>
                    <a:lnTo>
                      <a:pt x="908" y="873"/>
                    </a:lnTo>
                    <a:lnTo>
                      <a:pt x="909" y="874"/>
                    </a:lnTo>
                    <a:lnTo>
                      <a:pt x="909" y="874"/>
                    </a:lnTo>
                    <a:lnTo>
                      <a:pt x="910" y="875"/>
                    </a:lnTo>
                    <a:lnTo>
                      <a:pt x="910" y="875"/>
                    </a:lnTo>
                    <a:lnTo>
                      <a:pt x="911" y="876"/>
                    </a:lnTo>
                    <a:lnTo>
                      <a:pt x="912" y="876"/>
                    </a:lnTo>
                    <a:lnTo>
                      <a:pt x="912" y="876"/>
                    </a:lnTo>
                    <a:lnTo>
                      <a:pt x="913" y="877"/>
                    </a:lnTo>
                    <a:lnTo>
                      <a:pt x="913" y="877"/>
                    </a:lnTo>
                    <a:lnTo>
                      <a:pt x="914" y="878"/>
                    </a:lnTo>
                    <a:lnTo>
                      <a:pt x="914" y="878"/>
                    </a:lnTo>
                    <a:lnTo>
                      <a:pt x="918" y="874"/>
                    </a:lnTo>
                    <a:lnTo>
                      <a:pt x="918" y="873"/>
                    </a:lnTo>
                    <a:lnTo>
                      <a:pt x="918" y="873"/>
                    </a:lnTo>
                    <a:lnTo>
                      <a:pt x="917" y="872"/>
                    </a:lnTo>
                    <a:lnTo>
                      <a:pt x="917" y="872"/>
                    </a:lnTo>
                    <a:lnTo>
                      <a:pt x="916" y="871"/>
                    </a:lnTo>
                    <a:lnTo>
                      <a:pt x="916" y="871"/>
                    </a:lnTo>
                    <a:lnTo>
                      <a:pt x="915" y="870"/>
                    </a:lnTo>
                    <a:lnTo>
                      <a:pt x="915" y="870"/>
                    </a:lnTo>
                    <a:lnTo>
                      <a:pt x="914" y="869"/>
                    </a:lnTo>
                    <a:lnTo>
                      <a:pt x="914" y="869"/>
                    </a:lnTo>
                    <a:lnTo>
                      <a:pt x="913" y="868"/>
                    </a:lnTo>
                    <a:lnTo>
                      <a:pt x="913" y="868"/>
                    </a:lnTo>
                    <a:lnTo>
                      <a:pt x="912" y="867"/>
                    </a:lnTo>
                    <a:lnTo>
                      <a:pt x="912" y="867"/>
                    </a:lnTo>
                    <a:lnTo>
                      <a:pt x="911" y="866"/>
                    </a:lnTo>
                    <a:lnTo>
                      <a:pt x="910" y="866"/>
                    </a:lnTo>
                    <a:lnTo>
                      <a:pt x="910" y="865"/>
                    </a:lnTo>
                    <a:lnTo>
                      <a:pt x="909" y="865"/>
                    </a:lnTo>
                    <a:lnTo>
                      <a:pt x="909" y="865"/>
                    </a:lnTo>
                    <a:lnTo>
                      <a:pt x="908" y="864"/>
                    </a:lnTo>
                    <a:lnTo>
                      <a:pt x="908" y="864"/>
                    </a:lnTo>
                    <a:lnTo>
                      <a:pt x="907" y="863"/>
                    </a:lnTo>
                    <a:lnTo>
                      <a:pt x="907" y="863"/>
                    </a:lnTo>
                    <a:lnTo>
                      <a:pt x="906" y="862"/>
                    </a:lnTo>
                    <a:lnTo>
                      <a:pt x="906" y="862"/>
                    </a:lnTo>
                    <a:lnTo>
                      <a:pt x="905" y="861"/>
                    </a:lnTo>
                    <a:lnTo>
                      <a:pt x="905" y="861"/>
                    </a:lnTo>
                    <a:lnTo>
                      <a:pt x="904" y="860"/>
                    </a:lnTo>
                    <a:lnTo>
                      <a:pt x="904" y="860"/>
                    </a:lnTo>
                    <a:lnTo>
                      <a:pt x="903" y="859"/>
                    </a:lnTo>
                    <a:lnTo>
                      <a:pt x="903" y="859"/>
                    </a:lnTo>
                    <a:lnTo>
                      <a:pt x="902" y="858"/>
                    </a:lnTo>
                    <a:lnTo>
                      <a:pt x="902" y="858"/>
                    </a:lnTo>
                    <a:lnTo>
                      <a:pt x="901" y="857"/>
                    </a:lnTo>
                    <a:lnTo>
                      <a:pt x="901" y="857"/>
                    </a:lnTo>
                    <a:lnTo>
                      <a:pt x="900" y="856"/>
                    </a:lnTo>
                    <a:lnTo>
                      <a:pt x="900" y="856"/>
                    </a:lnTo>
                    <a:lnTo>
                      <a:pt x="900" y="856"/>
                    </a:lnTo>
                    <a:lnTo>
                      <a:pt x="895" y="860"/>
                    </a:lnTo>
                    <a:close/>
                    <a:moveTo>
                      <a:pt x="932" y="896"/>
                    </a:moveTo>
                    <a:lnTo>
                      <a:pt x="933" y="897"/>
                    </a:lnTo>
                    <a:lnTo>
                      <a:pt x="933" y="897"/>
                    </a:lnTo>
                    <a:lnTo>
                      <a:pt x="934" y="898"/>
                    </a:lnTo>
                    <a:lnTo>
                      <a:pt x="934" y="898"/>
                    </a:lnTo>
                    <a:lnTo>
                      <a:pt x="935" y="899"/>
                    </a:lnTo>
                    <a:lnTo>
                      <a:pt x="935" y="899"/>
                    </a:lnTo>
                    <a:lnTo>
                      <a:pt x="936" y="899"/>
                    </a:lnTo>
                    <a:lnTo>
                      <a:pt x="936" y="900"/>
                    </a:lnTo>
                    <a:lnTo>
                      <a:pt x="937" y="900"/>
                    </a:lnTo>
                    <a:lnTo>
                      <a:pt x="937" y="901"/>
                    </a:lnTo>
                    <a:lnTo>
                      <a:pt x="938" y="901"/>
                    </a:lnTo>
                    <a:lnTo>
                      <a:pt x="938" y="902"/>
                    </a:lnTo>
                    <a:lnTo>
                      <a:pt x="939" y="902"/>
                    </a:lnTo>
                    <a:lnTo>
                      <a:pt x="940" y="903"/>
                    </a:lnTo>
                    <a:lnTo>
                      <a:pt x="940" y="903"/>
                    </a:lnTo>
                    <a:lnTo>
                      <a:pt x="941" y="904"/>
                    </a:lnTo>
                    <a:lnTo>
                      <a:pt x="941" y="904"/>
                    </a:lnTo>
                    <a:lnTo>
                      <a:pt x="942" y="905"/>
                    </a:lnTo>
                    <a:lnTo>
                      <a:pt x="942" y="905"/>
                    </a:lnTo>
                    <a:lnTo>
                      <a:pt x="943" y="906"/>
                    </a:lnTo>
                    <a:lnTo>
                      <a:pt x="943" y="906"/>
                    </a:lnTo>
                    <a:lnTo>
                      <a:pt x="944" y="907"/>
                    </a:lnTo>
                    <a:lnTo>
                      <a:pt x="944" y="907"/>
                    </a:lnTo>
                    <a:lnTo>
                      <a:pt x="945" y="908"/>
                    </a:lnTo>
                    <a:lnTo>
                      <a:pt x="945" y="908"/>
                    </a:lnTo>
                    <a:lnTo>
                      <a:pt x="946" y="908"/>
                    </a:lnTo>
                    <a:lnTo>
                      <a:pt x="946" y="909"/>
                    </a:lnTo>
                    <a:lnTo>
                      <a:pt x="947" y="909"/>
                    </a:lnTo>
                    <a:lnTo>
                      <a:pt x="947" y="910"/>
                    </a:lnTo>
                    <a:lnTo>
                      <a:pt x="948" y="910"/>
                    </a:lnTo>
                    <a:lnTo>
                      <a:pt x="948" y="911"/>
                    </a:lnTo>
                    <a:lnTo>
                      <a:pt x="949" y="911"/>
                    </a:lnTo>
                    <a:lnTo>
                      <a:pt x="949" y="912"/>
                    </a:lnTo>
                    <a:lnTo>
                      <a:pt x="949" y="912"/>
                    </a:lnTo>
                    <a:lnTo>
                      <a:pt x="950" y="913"/>
                    </a:lnTo>
                    <a:lnTo>
                      <a:pt x="950" y="913"/>
                    </a:lnTo>
                    <a:lnTo>
                      <a:pt x="951" y="914"/>
                    </a:lnTo>
                    <a:lnTo>
                      <a:pt x="955" y="909"/>
                    </a:lnTo>
                    <a:lnTo>
                      <a:pt x="955" y="909"/>
                    </a:lnTo>
                    <a:lnTo>
                      <a:pt x="954" y="908"/>
                    </a:lnTo>
                    <a:lnTo>
                      <a:pt x="954" y="908"/>
                    </a:lnTo>
                    <a:lnTo>
                      <a:pt x="953" y="907"/>
                    </a:lnTo>
                    <a:lnTo>
                      <a:pt x="953" y="907"/>
                    </a:lnTo>
                    <a:lnTo>
                      <a:pt x="952" y="906"/>
                    </a:lnTo>
                    <a:lnTo>
                      <a:pt x="952" y="906"/>
                    </a:lnTo>
                    <a:lnTo>
                      <a:pt x="951" y="905"/>
                    </a:lnTo>
                    <a:lnTo>
                      <a:pt x="951" y="905"/>
                    </a:lnTo>
                    <a:lnTo>
                      <a:pt x="950" y="904"/>
                    </a:lnTo>
                    <a:lnTo>
                      <a:pt x="950" y="904"/>
                    </a:lnTo>
                    <a:lnTo>
                      <a:pt x="949" y="903"/>
                    </a:lnTo>
                    <a:lnTo>
                      <a:pt x="949" y="903"/>
                    </a:lnTo>
                    <a:lnTo>
                      <a:pt x="948" y="902"/>
                    </a:lnTo>
                    <a:lnTo>
                      <a:pt x="948" y="902"/>
                    </a:lnTo>
                    <a:lnTo>
                      <a:pt x="947" y="901"/>
                    </a:lnTo>
                    <a:lnTo>
                      <a:pt x="947" y="901"/>
                    </a:lnTo>
                    <a:lnTo>
                      <a:pt x="946" y="901"/>
                    </a:lnTo>
                    <a:lnTo>
                      <a:pt x="946" y="900"/>
                    </a:lnTo>
                    <a:lnTo>
                      <a:pt x="945" y="900"/>
                    </a:lnTo>
                    <a:lnTo>
                      <a:pt x="945" y="899"/>
                    </a:lnTo>
                    <a:lnTo>
                      <a:pt x="944" y="899"/>
                    </a:lnTo>
                    <a:lnTo>
                      <a:pt x="944" y="898"/>
                    </a:lnTo>
                    <a:lnTo>
                      <a:pt x="943" y="898"/>
                    </a:lnTo>
                    <a:lnTo>
                      <a:pt x="943" y="897"/>
                    </a:lnTo>
                    <a:lnTo>
                      <a:pt x="943" y="897"/>
                    </a:lnTo>
                    <a:lnTo>
                      <a:pt x="942" y="896"/>
                    </a:lnTo>
                    <a:lnTo>
                      <a:pt x="942" y="896"/>
                    </a:lnTo>
                    <a:lnTo>
                      <a:pt x="941" y="895"/>
                    </a:lnTo>
                    <a:lnTo>
                      <a:pt x="941" y="895"/>
                    </a:lnTo>
                    <a:lnTo>
                      <a:pt x="940" y="894"/>
                    </a:lnTo>
                    <a:lnTo>
                      <a:pt x="940" y="894"/>
                    </a:lnTo>
                    <a:lnTo>
                      <a:pt x="939" y="893"/>
                    </a:lnTo>
                    <a:lnTo>
                      <a:pt x="938" y="893"/>
                    </a:lnTo>
                    <a:lnTo>
                      <a:pt x="938" y="892"/>
                    </a:lnTo>
                    <a:lnTo>
                      <a:pt x="937" y="892"/>
                    </a:lnTo>
                    <a:lnTo>
                      <a:pt x="937" y="891"/>
                    </a:lnTo>
                    <a:lnTo>
                      <a:pt x="932" y="896"/>
                    </a:lnTo>
                    <a:close/>
                    <a:moveTo>
                      <a:pt x="0" y="4"/>
                    </a:moveTo>
                    <a:lnTo>
                      <a:pt x="1" y="5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1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3" y="17"/>
                    </a:lnTo>
                    <a:lnTo>
                      <a:pt x="14" y="17"/>
                    </a:lnTo>
                    <a:lnTo>
                      <a:pt x="14" y="18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18" y="21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72" name="Group 171"/>
              <p:cNvGrpSpPr/>
              <p:nvPr/>
            </p:nvGrpSpPr>
            <p:grpSpPr>
              <a:xfrm>
                <a:off x="4333042" y="3214514"/>
                <a:ext cx="2220485" cy="1371600"/>
                <a:chOff x="6781142" y="2798374"/>
                <a:chExt cx="2220485" cy="1371600"/>
              </a:xfrm>
            </p:grpSpPr>
            <p:sp>
              <p:nvSpPr>
                <p:cNvPr id="173" name="Rectangle 172"/>
                <p:cNvSpPr/>
                <p:nvPr/>
              </p:nvSpPr>
              <p:spPr>
                <a:xfrm flipV="1">
                  <a:off x="6781142" y="2798374"/>
                  <a:ext cx="2220485" cy="1370834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4" name="Group 173"/>
                <p:cNvGrpSpPr/>
                <p:nvPr/>
              </p:nvGrpSpPr>
              <p:grpSpPr>
                <a:xfrm flipV="1">
                  <a:off x="6784348" y="3145072"/>
                  <a:ext cx="45895" cy="685034"/>
                  <a:chOff x="4344758" y="1844955"/>
                  <a:chExt cx="45720" cy="548351"/>
                </a:xfrm>
              </p:grpSpPr>
              <p:cxnSp>
                <p:nvCxnSpPr>
                  <p:cNvPr id="187" name="Straight Connector 186"/>
                  <p:cNvCxnSpPr/>
                  <p:nvPr/>
                </p:nvCxnSpPr>
                <p:spPr>
                  <a:xfrm>
                    <a:off x="4344758" y="1844955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>
                    <a:off x="4344758" y="2118959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>
                    <a:off x="4344758" y="2393306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5" name="Group 174"/>
                <p:cNvGrpSpPr/>
                <p:nvPr/>
              </p:nvGrpSpPr>
              <p:grpSpPr>
                <a:xfrm flipV="1">
                  <a:off x="7325896" y="2800925"/>
                  <a:ext cx="1113899" cy="57118"/>
                  <a:chOff x="4887753" y="2506027"/>
                  <a:chExt cx="1109662" cy="45720"/>
                </a:xfrm>
              </p:grpSpPr>
              <p:cxnSp>
                <p:nvCxnSpPr>
                  <p:cNvPr id="184" name="Straight Connector 183"/>
                  <p:cNvCxnSpPr/>
                  <p:nvPr/>
                </p:nvCxnSpPr>
                <p:spPr>
                  <a:xfrm rot="5400000">
                    <a:off x="4864893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rot="5400000">
                    <a:off x="5419724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 rot="5400000">
                    <a:off x="5974555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" name="Group 175"/>
                <p:cNvGrpSpPr/>
                <p:nvPr/>
              </p:nvGrpSpPr>
              <p:grpSpPr>
                <a:xfrm flipV="1">
                  <a:off x="7325896" y="4112856"/>
                  <a:ext cx="1113899" cy="57118"/>
                  <a:chOff x="4887753" y="2506027"/>
                  <a:chExt cx="1109662" cy="45720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 rot="5400000">
                    <a:off x="4864893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Straight Connector 181"/>
                  <p:cNvCxnSpPr/>
                  <p:nvPr/>
                </p:nvCxnSpPr>
                <p:spPr>
                  <a:xfrm rot="5400000">
                    <a:off x="5419724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rot="5400000">
                    <a:off x="5974555" y="2528887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7" name="Group 176"/>
                <p:cNvGrpSpPr/>
                <p:nvPr/>
              </p:nvGrpSpPr>
              <p:grpSpPr>
                <a:xfrm flipV="1">
                  <a:off x="8955732" y="3141490"/>
                  <a:ext cx="45895" cy="685034"/>
                  <a:chOff x="4344758" y="1844955"/>
                  <a:chExt cx="45720" cy="548351"/>
                </a:xfrm>
              </p:grpSpPr>
              <p:cxnSp>
                <p:nvCxnSpPr>
                  <p:cNvPr id="178" name="Straight Connector 177"/>
                  <p:cNvCxnSpPr/>
                  <p:nvPr/>
                </p:nvCxnSpPr>
                <p:spPr>
                  <a:xfrm>
                    <a:off x="4344758" y="1844955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4344758" y="2118959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Straight Connector 179"/>
                  <p:cNvCxnSpPr/>
                  <p:nvPr/>
                </p:nvCxnSpPr>
                <p:spPr>
                  <a:xfrm>
                    <a:off x="4344758" y="2393306"/>
                    <a:ext cx="45720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29" name="Rectangle 128"/>
            <p:cNvSpPr/>
            <p:nvPr/>
          </p:nvSpPr>
          <p:spPr>
            <a:xfrm>
              <a:off x="1804590" y="3065126"/>
              <a:ext cx="325958" cy="176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80"/>
            <p:cNvSpPr>
              <a:spLocks noChangeArrowheads="1"/>
            </p:cNvSpPr>
            <p:nvPr/>
          </p:nvSpPr>
          <p:spPr bwMode="auto">
            <a:xfrm rot="16200000">
              <a:off x="507106" y="3774302"/>
              <a:ext cx="51865" cy="248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0" i="0" u="none" strike="noStrike" cap="none" normalizeH="0" baseline="0" smtClean="0">
                  <a:ln>
                    <a:noFill/>
                  </a:ln>
                  <a:solidFill>
                    <a:srgbClr val="262626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en-US" altLang="en-US" sz="1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2" name="Rectangle 153"/>
            <p:cNvSpPr>
              <a:spLocks noChangeArrowheads="1"/>
            </p:cNvSpPr>
            <p:nvPr/>
          </p:nvSpPr>
          <p:spPr bwMode="auto">
            <a:xfrm rot="16200000">
              <a:off x="154033" y="3808160"/>
              <a:ext cx="705927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Time (</a:t>
              </a:r>
              <a:r>
                <a:rPr lang="en-US" altLang="en-US" sz="1200" b="1" dirty="0" err="1" smtClean="0">
                  <a:solidFill>
                    <a:srgbClr val="262626"/>
                  </a:solidFill>
                </a:rPr>
                <a:t>ps</a:t>
              </a:r>
              <a:r>
                <a:rPr lang="en-US" altLang="en-US" sz="1200" b="1" dirty="0" smtClean="0">
                  <a:solidFill>
                    <a:srgbClr val="262626"/>
                  </a:solidFill>
                </a:rPr>
                <a:t>)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3" name="Rectangle 153"/>
            <p:cNvSpPr>
              <a:spLocks noChangeArrowheads="1"/>
            </p:cNvSpPr>
            <p:nvPr/>
          </p:nvSpPr>
          <p:spPr bwMode="auto">
            <a:xfrm>
              <a:off x="699892" y="3112461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4" name="Rectangle 153"/>
            <p:cNvSpPr>
              <a:spLocks noChangeArrowheads="1"/>
            </p:cNvSpPr>
            <p:nvPr/>
          </p:nvSpPr>
          <p:spPr bwMode="auto">
            <a:xfrm>
              <a:off x="699892" y="3458579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5" name="Rectangle 153"/>
            <p:cNvSpPr>
              <a:spLocks noChangeArrowheads="1"/>
            </p:cNvSpPr>
            <p:nvPr/>
          </p:nvSpPr>
          <p:spPr bwMode="auto">
            <a:xfrm>
              <a:off x="699892" y="3794457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20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6" name="Rectangle 153"/>
            <p:cNvSpPr>
              <a:spLocks noChangeArrowheads="1"/>
            </p:cNvSpPr>
            <p:nvPr/>
          </p:nvSpPr>
          <p:spPr bwMode="auto">
            <a:xfrm>
              <a:off x="699892" y="4142609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262626"/>
                  </a:solidFill>
                </a:rPr>
                <a:t>2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37" name="Rectangle 153"/>
            <p:cNvSpPr>
              <a:spLocks noChangeArrowheads="1"/>
            </p:cNvSpPr>
            <p:nvPr/>
          </p:nvSpPr>
          <p:spPr bwMode="auto">
            <a:xfrm>
              <a:off x="699892" y="4476874"/>
              <a:ext cx="175950" cy="19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262626"/>
                  </a:solidFill>
                </a:rPr>
                <a:t>3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0" name="TextBox 539"/>
                <p:cNvSpPr txBox="1"/>
                <p:nvPr/>
              </p:nvSpPr>
              <p:spPr>
                <a:xfrm>
                  <a:off x="2793136" y="3595263"/>
                  <a:ext cx="1827297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= +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𝟒𝟒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1300" b="1" i="1" dirty="0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300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40" name="TextBox 5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3136" y="3595263"/>
                  <a:ext cx="1827297" cy="302768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1" name="TextBox 540"/>
                <p:cNvSpPr txBox="1"/>
                <p:nvPr/>
              </p:nvSpPr>
              <p:spPr>
                <a:xfrm>
                  <a:off x="1840753" y="2943901"/>
                  <a:ext cx="1039039" cy="302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𝝉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≈+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l-GR" sz="1300" b="1" i="1" dirty="0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13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</a:t>
                  </a:r>
                  <a:endParaRPr lang="en-US" sz="13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1" name="TextBox 5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0753" y="2943901"/>
                  <a:ext cx="1039039" cy="302768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208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49" name="Straight Connector 548"/>
          <p:cNvCxnSpPr/>
          <p:nvPr/>
        </p:nvCxnSpPr>
        <p:spPr>
          <a:xfrm flipV="1">
            <a:off x="6148404" y="2755831"/>
            <a:ext cx="1094043" cy="345243"/>
          </a:xfrm>
          <a:prstGeom prst="line">
            <a:avLst/>
          </a:prstGeom>
          <a:ln w="12700"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/>
          <p:cNvCxnSpPr/>
          <p:nvPr/>
        </p:nvCxnSpPr>
        <p:spPr>
          <a:xfrm flipV="1">
            <a:off x="7239231" y="3421089"/>
            <a:ext cx="0" cy="458841"/>
          </a:xfrm>
          <a:prstGeom prst="line">
            <a:avLst/>
          </a:prstGeom>
          <a:ln w="12700"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4" name="Straight Connector 553"/>
          <p:cNvCxnSpPr/>
          <p:nvPr/>
        </p:nvCxnSpPr>
        <p:spPr>
          <a:xfrm flipV="1">
            <a:off x="7247391" y="2757934"/>
            <a:ext cx="0" cy="415034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6" name="TextBox 555"/>
          <p:cNvSpPr txBox="1"/>
          <p:nvPr/>
        </p:nvSpPr>
        <p:spPr>
          <a:xfrm>
            <a:off x="7283110" y="2584809"/>
            <a:ext cx="1638432" cy="4458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Ionization-induced refraction</a:t>
            </a:r>
          </a:p>
        </p:txBody>
      </p:sp>
      <p:sp>
        <p:nvSpPr>
          <p:cNvPr id="557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606634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baseline="30000" dirty="0">
                <a:cs typeface="Arial"/>
              </a:rPr>
              <a:t>	</a:t>
            </a:r>
            <a:r>
              <a:rPr lang="en-US" sz="700" dirty="0" smtClean="0">
                <a:cs typeface="Arial"/>
              </a:rPr>
              <a:t>D. Turnbull </a:t>
            </a:r>
            <a:r>
              <a:rPr lang="en-US" sz="700" i="1" dirty="0" smtClean="0">
                <a:cs typeface="Arial"/>
              </a:rPr>
              <a:t>et al</a:t>
            </a:r>
            <a:r>
              <a:rPr lang="en-US" sz="700" dirty="0" smtClean="0">
                <a:cs typeface="Arial"/>
              </a:rPr>
              <a:t>., Phys. Rev. Lett. </a:t>
            </a:r>
            <a:r>
              <a:rPr lang="en-US" sz="700" u="sng" dirty="0" smtClean="0">
                <a:cs typeface="Arial"/>
              </a:rPr>
              <a:t>120</a:t>
            </a:r>
            <a:r>
              <a:rPr lang="en-US" sz="700" dirty="0" smtClean="0">
                <a:cs typeface="Arial"/>
              </a:rPr>
              <a:t>, 225001 (2018);</a:t>
            </a:r>
          </a:p>
          <a:p>
            <a:r>
              <a:rPr lang="en-US" sz="700" dirty="0">
                <a:cs typeface="Arial"/>
              </a:rPr>
              <a:t>See poster by P. Franke (</a:t>
            </a:r>
            <a:r>
              <a:rPr lang="en-US" sz="700" dirty="0"/>
              <a:t>UP11.00093</a:t>
            </a:r>
            <a:r>
              <a:rPr lang="en-US" sz="700" dirty="0">
                <a:cs typeface="Arial"/>
              </a:rPr>
              <a:t>) for more </a:t>
            </a:r>
            <a:r>
              <a:rPr lang="en-US" sz="700" dirty="0" smtClean="0">
                <a:cs typeface="Arial"/>
              </a:rPr>
              <a:t>details</a:t>
            </a:r>
            <a:endParaRPr lang="en-US" sz="7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76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Superluminal and/or backward IWAV propagation mitigates ionization-induced refraction, facilitating the creation of long, uniform, laser-produced plasmas</a:t>
            </a:r>
            <a:endParaRPr lang="en-US" dirty="0"/>
          </a:p>
        </p:txBody>
      </p: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923815" y="949100"/>
            <a:ext cx="7099248" cy="3575034"/>
            <a:chOff x="9482" y="-27344"/>
            <a:chExt cx="5251970" cy="2644785"/>
          </a:xfrm>
        </p:grpSpPr>
        <p:pic>
          <p:nvPicPr>
            <p:cNvPr id="4" name="Picture 2" descr="C:\Users\turnbull\Documents\IWAVs\FlyingSchlerin\Spectrometer\shadowgraph_shot88.emf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252" y="874766"/>
              <a:ext cx="2743200" cy="73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C:\Users\turnbull\Documents\IWAVs\FlyingSchlerin\Spectrometer\shadowgraph_shot61.emf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252" y="154576"/>
              <a:ext cx="2743200" cy="73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C:\Users\turnbull\Documents\IWAVs\FlyingSchlerin\Spectrometer\shadowgraph_shot77.emf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252" y="1601636"/>
              <a:ext cx="2743200" cy="73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turnbull\Documents\IWAVs\FlyingSchlerin\Spectrometer\schlieren_shot58.emf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30" y="154576"/>
              <a:ext cx="2743200" cy="73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turnbull\Documents\IWAVs\FlyingSchlerin\Spectrometer\schlieren_shot80.emf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30" y="1601636"/>
              <a:ext cx="2743200" cy="73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turnbull\Documents\IWAVs\FlyingSchlerin\Spectrometer\schlieren_shot89.emf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30" y="874766"/>
              <a:ext cx="2743200" cy="739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43425" y="184063"/>
                  <a:ext cx="1775600" cy="2049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(a)  </a:t>
                  </a:r>
                  <a14:m>
                    <m:oMath xmlns:m="http://schemas.openxmlformats.org/officeDocument/2006/math">
                      <m:r>
                        <a:rPr lang="el-GR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𝝉</m:t>
                      </m:r>
                      <m:r>
                        <a:rPr lang="en-US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l-GR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≈</m:t>
                      </m:r>
                      <m:r>
                        <a:rPr lang="en-US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−</m:t>
                      </m:r>
                      <m:r>
                        <a:rPr lang="en-US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𝟏𝟕</m:t>
                      </m:r>
                    </m:oMath>
                  </a14:m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ps</a:t>
                  </a:r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(~line focus)</a:t>
                  </a:r>
                  <a:endPara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425" y="184063"/>
                  <a:ext cx="1775600" cy="20492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254"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079294" y="-27344"/>
              <a:ext cx="916644" cy="20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2-D </a:t>
              </a:r>
              <a:r>
                <a:rPr lang="en-US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schlieren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85227" y="-27344"/>
              <a:ext cx="1447800" cy="20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2-D shadowgraphs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35941" y="916469"/>
                  <a:ext cx="2193281" cy="2049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(b)  </a:t>
                  </a:r>
                  <a14:m>
                    <m:oMath xmlns:m="http://schemas.openxmlformats.org/officeDocument/2006/math">
                      <m:r>
                        <a:rPr lang="el-GR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𝝉</m:t>
                      </m:r>
                      <m:r>
                        <a:rPr lang="en-US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l-GR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≈</m:t>
                      </m:r>
                      <m:r>
                        <a:rPr lang="en-US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+</m:t>
                      </m:r>
                      <m:r>
                        <a:rPr lang="en-US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𝟐𝟎</m:t>
                      </m:r>
                    </m:oMath>
                  </a14:m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ps</a:t>
                  </a:r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(subluminal forward)</a:t>
                  </a:r>
                  <a:endPara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41" y="916469"/>
                  <a:ext cx="2193281" cy="20492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222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37864" y="1637522"/>
                  <a:ext cx="2126592" cy="2049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(c)  </a:t>
                  </a:r>
                  <a14:m>
                    <m:oMath xmlns:m="http://schemas.openxmlformats.org/officeDocument/2006/math">
                      <m:r>
                        <a:rPr lang="el-GR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𝝉</m:t>
                      </m:r>
                      <m:r>
                        <a:rPr lang="en-US" sz="1200" b="1" i="1" dirty="0" smtClean="0">
                          <a:solidFill>
                            <a:schemeClr val="bg1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=</m:t>
                      </m:r>
                    </m:oMath>
                  </a14:m>
                  <a:r>
                    <a:rPr lang="en-US" sz="12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best compression</a:t>
                  </a:r>
                  <a:endPara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864" y="1637522"/>
                  <a:ext cx="2126592" cy="20492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212" t="-222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/>
            <p:cNvGrpSpPr/>
            <p:nvPr/>
          </p:nvGrpSpPr>
          <p:grpSpPr>
            <a:xfrm>
              <a:off x="9482" y="91682"/>
              <a:ext cx="639405" cy="805848"/>
              <a:chOff x="1417497" y="607999"/>
              <a:chExt cx="639405" cy="99685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TextBox 15"/>
                  <p:cNvSpPr txBox="1"/>
                  <p:nvPr/>
                </p:nvSpPr>
                <p:spPr>
                  <a:xfrm rot="16200000">
                    <a:off x="1214163" y="987373"/>
                    <a:ext cx="615306" cy="2086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𝒚</m:t>
                        </m:r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</m:oMath>
                    </a14:m>
                    <a:r>
                      <a: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:r>
                      <a:rPr lang="el-GR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m)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214163" y="987373"/>
                    <a:ext cx="615306" cy="208638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2174" r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/>
              <p:cNvSpPr txBox="1"/>
              <p:nvPr/>
            </p:nvSpPr>
            <p:spPr>
              <a:xfrm>
                <a:off x="1545291" y="607999"/>
                <a:ext cx="355116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509070" y="1346765"/>
                <a:ext cx="403638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-200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53264" y="982511"/>
                <a:ext cx="403638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36118" y="2284440"/>
              <a:ext cx="2341089" cy="333001"/>
              <a:chOff x="1744133" y="3320511"/>
              <a:chExt cx="2341089" cy="41193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697714" y="3474352"/>
                    <a:ext cx="615306" cy="2580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𝒛</m:t>
                        </m:r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</m:oMath>
                    </a14:m>
                    <a:r>
                      <a: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(mm)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7714" y="3474352"/>
                    <a:ext cx="615306" cy="25809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 t="-2174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TextBox 21"/>
              <p:cNvSpPr txBox="1"/>
              <p:nvPr/>
            </p:nvSpPr>
            <p:spPr>
              <a:xfrm>
                <a:off x="1744133" y="3320511"/>
                <a:ext cx="237416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74771" y="3320511"/>
                <a:ext cx="237416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828224" y="3320511"/>
                <a:ext cx="199467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56384" y="3320511"/>
                <a:ext cx="199467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885755" y="3320511"/>
                <a:ext cx="199467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9482" y="811421"/>
              <a:ext cx="639405" cy="805848"/>
              <a:chOff x="1417497" y="607999"/>
              <a:chExt cx="639405" cy="99685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TextBox 27"/>
                  <p:cNvSpPr txBox="1"/>
                  <p:nvPr/>
                </p:nvSpPr>
                <p:spPr>
                  <a:xfrm rot="16200000">
                    <a:off x="1214163" y="987373"/>
                    <a:ext cx="615306" cy="2086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𝒚</m:t>
                        </m:r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</m:oMath>
                    </a14:m>
                    <a:r>
                      <a: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:r>
                      <a:rPr lang="el-GR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m)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214163" y="987373"/>
                    <a:ext cx="615306" cy="208638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l="-2174" r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TextBox 28"/>
              <p:cNvSpPr txBox="1"/>
              <p:nvPr/>
            </p:nvSpPr>
            <p:spPr>
              <a:xfrm>
                <a:off x="1545291" y="607999"/>
                <a:ext cx="355116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09070" y="1346765"/>
                <a:ext cx="403638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-200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653264" y="982511"/>
                <a:ext cx="403638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482" y="1544127"/>
              <a:ext cx="639405" cy="805848"/>
              <a:chOff x="1417497" y="607999"/>
              <a:chExt cx="639405" cy="99685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3" name="TextBox 32"/>
                  <p:cNvSpPr txBox="1"/>
                  <p:nvPr/>
                </p:nvSpPr>
                <p:spPr>
                  <a:xfrm rot="16200000">
                    <a:off x="1214163" y="987373"/>
                    <a:ext cx="615306" cy="2086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𝒚</m:t>
                        </m:r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</m:oMath>
                    </a14:m>
                    <a:r>
                      <a: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:r>
                      <a:rPr lang="el-GR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μ</a:t>
                    </a:r>
                    <a:r>
                      <a: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m)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214163" y="987373"/>
                    <a:ext cx="615306" cy="208638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 l="-2174" r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TextBox 33"/>
              <p:cNvSpPr txBox="1"/>
              <p:nvPr/>
            </p:nvSpPr>
            <p:spPr>
              <a:xfrm>
                <a:off x="1545291" y="607999"/>
                <a:ext cx="355116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09070" y="1346765"/>
                <a:ext cx="403638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-200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653264" y="982511"/>
                <a:ext cx="403638" cy="25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741451" y="2284440"/>
              <a:ext cx="2341089" cy="333001"/>
              <a:chOff x="1744133" y="3320511"/>
              <a:chExt cx="2341089" cy="41193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2697714" y="3474352"/>
                    <a:ext cx="615306" cy="2580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𝒛</m:t>
                        </m:r>
                        <m:r>
                          <a:rPr lang="en-US" sz="1200" b="1" i="1" dirty="0" smtClean="0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</m:oMath>
                    </a14:m>
                    <a:r>
                      <a:rPr lang="en-US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(mm)</a:t>
                    </a:r>
                    <a:endParaRPr lang="en-US" sz="1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38" name="TextBox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97714" y="3474352"/>
                    <a:ext cx="615306" cy="258092"/>
                  </a:xfrm>
                  <a:prstGeom prst="rect">
                    <a:avLst/>
                  </a:prstGeom>
                  <a:blipFill rotWithShape="1">
                    <a:blip r:embed="rId14"/>
                    <a:stretch>
                      <a:fillRect t="-2174" b="-130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TextBox 38"/>
              <p:cNvSpPr txBox="1"/>
              <p:nvPr/>
            </p:nvSpPr>
            <p:spPr>
              <a:xfrm>
                <a:off x="1744133" y="3320511"/>
                <a:ext cx="237416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74771" y="3320511"/>
                <a:ext cx="237416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828224" y="3320511"/>
                <a:ext cx="199467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356384" y="3320511"/>
                <a:ext cx="199467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885755" y="3320511"/>
                <a:ext cx="199467" cy="253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5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606634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baseline="30000" dirty="0">
                <a:cs typeface="Arial"/>
              </a:rPr>
              <a:t>	</a:t>
            </a:r>
            <a:r>
              <a:rPr lang="en-US" sz="700" dirty="0">
                <a:cs typeface="Arial"/>
              </a:rPr>
              <a:t>D. Turnbull </a:t>
            </a:r>
            <a:r>
              <a:rPr lang="en-US" sz="700" i="1" dirty="0">
                <a:cs typeface="Arial"/>
              </a:rPr>
              <a:t>et al</a:t>
            </a:r>
            <a:r>
              <a:rPr lang="en-US" sz="700" dirty="0">
                <a:cs typeface="Arial"/>
              </a:rPr>
              <a:t>., Phys. Rev. Lett. </a:t>
            </a:r>
            <a:r>
              <a:rPr lang="en-US" sz="700" u="sng" dirty="0">
                <a:cs typeface="Arial"/>
              </a:rPr>
              <a:t>120</a:t>
            </a:r>
            <a:r>
              <a:rPr lang="en-US" sz="700" dirty="0">
                <a:cs typeface="Arial"/>
              </a:rPr>
              <a:t>, 225001 (2018</a:t>
            </a:r>
            <a:r>
              <a:rPr lang="en-US" sz="700" dirty="0" smtClean="0">
                <a:cs typeface="Arial"/>
              </a:rPr>
              <a:t>);</a:t>
            </a:r>
            <a:endParaRPr lang="en-US" sz="700" dirty="0">
              <a:cs typeface="Arial"/>
            </a:endParaRPr>
          </a:p>
          <a:p>
            <a:r>
              <a:rPr lang="en-US" sz="700" dirty="0" smtClean="0">
                <a:cs typeface="Arial"/>
              </a:rPr>
              <a:t>J</a:t>
            </a:r>
            <a:r>
              <a:rPr lang="en-US" sz="700" dirty="0">
                <a:cs typeface="Arial"/>
              </a:rPr>
              <a:t>. Palastro </a:t>
            </a:r>
            <a:r>
              <a:rPr lang="en-US" sz="700" i="1" dirty="0">
                <a:cs typeface="Arial"/>
              </a:rPr>
              <a:t>et al</a:t>
            </a:r>
            <a:r>
              <a:rPr lang="en-US" sz="700" dirty="0">
                <a:cs typeface="Arial"/>
              </a:rPr>
              <a:t>., Phys. Rev. A </a:t>
            </a:r>
            <a:r>
              <a:rPr lang="en-US" sz="700" u="sng" dirty="0">
                <a:cs typeface="Arial"/>
              </a:rPr>
              <a:t>97</a:t>
            </a:r>
            <a:r>
              <a:rPr lang="en-US" sz="700" dirty="0">
                <a:cs typeface="Arial"/>
              </a:rPr>
              <a:t>, 033835 (2018</a:t>
            </a:r>
            <a:r>
              <a:rPr lang="en-US" sz="700" dirty="0" smtClean="0">
                <a:cs typeface="Arial"/>
              </a:rPr>
              <a:t>);</a:t>
            </a:r>
          </a:p>
          <a:p>
            <a:r>
              <a:rPr lang="en-US" sz="700" dirty="0">
                <a:cs typeface="Arial"/>
              </a:rPr>
              <a:t>See poster by P. Franke (</a:t>
            </a:r>
            <a:r>
              <a:rPr lang="en-US" sz="700" dirty="0"/>
              <a:t>UP11.00093</a:t>
            </a:r>
            <a:r>
              <a:rPr lang="en-US" sz="700" dirty="0">
                <a:cs typeface="Arial"/>
              </a:rPr>
              <a:t>) for more </a:t>
            </a:r>
            <a:r>
              <a:rPr lang="en-US" sz="700" dirty="0" smtClean="0">
                <a:cs typeface="Arial"/>
              </a:rPr>
              <a:t>details</a:t>
            </a:r>
            <a:endParaRPr lang="en-US" sz="7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69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 of </a:t>
            </a:r>
            <a:r>
              <a:rPr lang="en-US" dirty="0" smtClean="0"/>
              <a:t>IWAV’s </a:t>
            </a:r>
            <a:r>
              <a:rPr lang="en-US" dirty="0" smtClean="0"/>
              <a:t>include plasma-based laser amplifiers and photon acceleration</a:t>
            </a:r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606634" cy="274637"/>
          </a:xfrm>
        </p:spPr>
        <p:txBody>
          <a:bodyPr/>
          <a:lstStyle/>
          <a:p>
            <a:r>
              <a:rPr lang="en-US" sz="700" dirty="0" smtClean="0"/>
              <a:t>____________</a:t>
            </a:r>
          </a:p>
          <a:p>
            <a:r>
              <a:rPr lang="en-US" sz="700" dirty="0" smtClean="0"/>
              <a:t>*		D</a:t>
            </a:r>
            <a:r>
              <a:rPr lang="en-US" sz="700" dirty="0"/>
              <a:t>. Turnbull </a:t>
            </a:r>
            <a:r>
              <a:rPr lang="en-US" sz="700" i="1" dirty="0"/>
              <a:t>et al</a:t>
            </a:r>
            <a:r>
              <a:rPr lang="en-US" sz="700" dirty="0"/>
              <a:t>., Phys. Rev. Lett. </a:t>
            </a:r>
            <a:r>
              <a:rPr lang="en-US" sz="700" u="sng" dirty="0"/>
              <a:t>120</a:t>
            </a:r>
            <a:r>
              <a:rPr lang="en-US" sz="700" dirty="0"/>
              <a:t>, 024801 (2018). </a:t>
            </a:r>
            <a:endParaRPr lang="en-US" sz="700" dirty="0" smtClean="0"/>
          </a:p>
          <a:p>
            <a:r>
              <a:rPr lang="en-US" sz="700" dirty="0" smtClean="0"/>
              <a:t>**	A. Howard, in preparation. (see poster PP11.00006)</a:t>
            </a:r>
            <a:endParaRPr lang="en-US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1752855" y="954639"/>
            <a:ext cx="174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Raman amplification*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3343" y="954639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Photon acceleration**</a:t>
            </a:r>
          </a:p>
        </p:txBody>
      </p:sp>
      <p:pic>
        <p:nvPicPr>
          <p:cNvPr id="3074" name="220F0159-FCFF-4E39-B849-09EB57AB44F3" descr="3F3DED16-9FFF-414E-9179-A13DF7B0BA55@l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5"/>
          <a:stretch/>
        </p:blipFill>
        <p:spPr bwMode="auto">
          <a:xfrm>
            <a:off x="527142" y="1263554"/>
            <a:ext cx="3657600" cy="337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3B37B416-44FA-4C01-A146-D264E0521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61" r="17633"/>
          <a:stretch/>
        </p:blipFill>
        <p:spPr>
          <a:xfrm>
            <a:off x="5160752" y="2145469"/>
            <a:ext cx="2862023" cy="23699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79195" y="1267505"/>
            <a:ext cx="3659545" cy="795081"/>
            <a:chOff x="8689334" y="1286143"/>
            <a:chExt cx="3659545" cy="795081"/>
          </a:xfrm>
        </p:grpSpPr>
        <p:grpSp>
          <p:nvGrpSpPr>
            <p:cNvPr id="12" name="Group 11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879E97CB-8BB0-4FD0-9075-7DB8C34B3A21}"/>
                </a:ext>
              </a:extLst>
            </p:cNvPr>
            <p:cNvGrpSpPr/>
            <p:nvPr/>
          </p:nvGrpSpPr>
          <p:grpSpPr>
            <a:xfrm>
              <a:off x="9437931" y="1326028"/>
              <a:ext cx="2910948" cy="755196"/>
              <a:chOff x="2526960" y="2268933"/>
              <a:chExt cx="4328575" cy="1582975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24184CE-BB17-4265-818D-66E2136038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021705" y="2268933"/>
                <a:ext cx="0" cy="1533347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Arrow Connector 27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38087C7-627A-4D4C-B5BE-F3768B19B6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07782" y="3806200"/>
                <a:ext cx="2719421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71">
                    <a:extLst>
                      <a:ext uri="{FF2B5EF4-FFF2-40B4-BE49-F238E27FC236}">
                        <a16:creationId xmlns:lc="http://schemas.openxmlformats.org/drawingml/2006/lockedCanvas" xmlns:a16="http://schemas.microsoft.com/office/drawing/2014/main" xmlns="" id="{23E4A485-F838-42B9-8EC9-E23FDA472E8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508130" y="3002403"/>
                    <a:ext cx="312258" cy="2745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29" name="TextBox 71">
                    <a:extLst>
                      <a:ext uri="{FF2B5EF4-FFF2-40B4-BE49-F238E27FC236}">
                        <a16:creationId xmlns:lc="http://schemas.openxmlformats.org/drawingml/2006/lockedCanvas" xmlns:a16="http://schemas.microsoft.com/office/drawing/2014/main" xmlns="" xmlns:a14="http://schemas.microsoft.com/office/drawing/2010/main" id="{23E4A485-F838-42B9-8EC9-E23FDA472E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2508130" y="3002403"/>
                    <a:ext cx="312258" cy="274598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t="-28000" r="-10000" b="-2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72">
                    <a:extLst>
                      <a:ext uri="{FF2B5EF4-FFF2-40B4-BE49-F238E27FC236}">
                        <a16:creationId xmlns:lc="http://schemas.openxmlformats.org/drawingml/2006/lockedCanvas" xmlns:a16="http://schemas.microsoft.com/office/drawing/2014/main" xmlns="" id="{4FB5A971-6F3E-459C-85C8-225CEF823900}"/>
                      </a:ext>
                    </a:extLst>
                  </p:cNvPr>
                  <p:cNvSpPr txBox="1"/>
                  <p:nvPr/>
                </p:nvSpPr>
                <p:spPr>
                  <a:xfrm>
                    <a:off x="5770967" y="3577311"/>
                    <a:ext cx="1084568" cy="27459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>
                    <a:defPPr>
                      <a:defRPr lang="en-US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5pPr>
                    <a:lvl6pPr marL="2286000" algn="l" defTabSz="91440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6pPr>
                    <a:lvl7pPr marL="2743200" algn="l" defTabSz="91440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7pPr>
                    <a:lvl8pPr marL="3200400" algn="l" defTabSz="91440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8pPr>
                    <a:lvl9pPr marL="3657600" algn="l" defTabSz="914400" rtl="0" eaLnBrk="1" latinLnBrk="0" hangingPunct="1">
                      <a:defRPr sz="2400"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rial" charset="0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1200" b="1" i="1" smtClean="0">
                              <a:latin typeface="Cambria Math" panose="02040503050406030204" pitchFamily="18" charset="0"/>
                            </a:rPr>
                            <m:t>𝝃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𝒄𝒕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30" name="TextBox 72">
                    <a:extLst>
                      <a:ext uri="{FF2B5EF4-FFF2-40B4-BE49-F238E27FC236}">
                        <a16:creationId xmlns:lc="http://schemas.openxmlformats.org/drawingml/2006/lockedCanvas" xmlns:a16="http://schemas.microsoft.com/office/drawing/2014/main" xmlns="" xmlns:a14="http://schemas.microsoft.com/office/drawing/2010/main" id="{4FB5A971-6F3E-459C-85C8-225CEF8239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0967" y="3577311"/>
                    <a:ext cx="1084568" cy="274597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l="-6723" r="-1681" b="-9047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Freeform: Shape 2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A64BCA8A-B36F-4EF7-A615-2EB1BD77C7F7}"/>
                </a:ext>
              </a:extLst>
            </p:cNvPr>
            <p:cNvSpPr/>
            <p:nvPr/>
          </p:nvSpPr>
          <p:spPr bwMode="auto">
            <a:xfrm>
              <a:off x="9770087" y="1393831"/>
              <a:ext cx="1659908" cy="657098"/>
            </a:xfrm>
            <a:custGeom>
              <a:avLst/>
              <a:gdLst>
                <a:gd name="connsiteX0" fmla="*/ 0 w 3128010"/>
                <a:gd name="connsiteY0" fmla="*/ 1067856 h 1160252"/>
                <a:gd name="connsiteX1" fmla="*/ 636270 w 3128010"/>
                <a:gd name="connsiteY1" fmla="*/ 1071666 h 1160252"/>
                <a:gd name="connsiteX2" fmla="*/ 1329690 w 3128010"/>
                <a:gd name="connsiteY2" fmla="*/ 138216 h 1160252"/>
                <a:gd name="connsiteX3" fmla="*/ 2785110 w 3128010"/>
                <a:gd name="connsiteY3" fmla="*/ 20106 h 1160252"/>
                <a:gd name="connsiteX4" fmla="*/ 3128010 w 3128010"/>
                <a:gd name="connsiteY4" fmla="*/ 1056 h 1160252"/>
                <a:gd name="connsiteX0" fmla="*/ 0 w 3128010"/>
                <a:gd name="connsiteY0" fmla="*/ 1067856 h 1115098"/>
                <a:gd name="connsiteX1" fmla="*/ 956310 w 3128010"/>
                <a:gd name="connsiteY1" fmla="*/ 977686 h 1115098"/>
                <a:gd name="connsiteX2" fmla="*/ 1329690 w 3128010"/>
                <a:gd name="connsiteY2" fmla="*/ 138216 h 1115098"/>
                <a:gd name="connsiteX3" fmla="*/ 2785110 w 3128010"/>
                <a:gd name="connsiteY3" fmla="*/ 20106 h 1115098"/>
                <a:gd name="connsiteX4" fmla="*/ 3128010 w 3128010"/>
                <a:gd name="connsiteY4" fmla="*/ 1056 h 1115098"/>
                <a:gd name="connsiteX0" fmla="*/ 0 w 3128010"/>
                <a:gd name="connsiteY0" fmla="*/ 1067856 h 1089464"/>
                <a:gd name="connsiteX1" fmla="*/ 956310 w 3128010"/>
                <a:gd name="connsiteY1" fmla="*/ 977686 h 1089464"/>
                <a:gd name="connsiteX2" fmla="*/ 1329690 w 3128010"/>
                <a:gd name="connsiteY2" fmla="*/ 138216 h 1089464"/>
                <a:gd name="connsiteX3" fmla="*/ 2785110 w 3128010"/>
                <a:gd name="connsiteY3" fmla="*/ 20106 h 1089464"/>
                <a:gd name="connsiteX4" fmla="*/ 3128010 w 3128010"/>
                <a:gd name="connsiteY4" fmla="*/ 1056 h 1089464"/>
                <a:gd name="connsiteX0" fmla="*/ 0 w 3128010"/>
                <a:gd name="connsiteY0" fmla="*/ 1067856 h 1108543"/>
                <a:gd name="connsiteX1" fmla="*/ 974090 w 3128010"/>
                <a:gd name="connsiteY1" fmla="*/ 1081826 h 1108543"/>
                <a:gd name="connsiteX2" fmla="*/ 1329690 w 3128010"/>
                <a:gd name="connsiteY2" fmla="*/ 138216 h 1108543"/>
                <a:gd name="connsiteX3" fmla="*/ 2785110 w 3128010"/>
                <a:gd name="connsiteY3" fmla="*/ 20106 h 1108543"/>
                <a:gd name="connsiteX4" fmla="*/ 3128010 w 3128010"/>
                <a:gd name="connsiteY4" fmla="*/ 1056 h 1108543"/>
                <a:gd name="connsiteX0" fmla="*/ 0 w 3128010"/>
                <a:gd name="connsiteY0" fmla="*/ 1067856 h 1108543"/>
                <a:gd name="connsiteX1" fmla="*/ 943610 w 3128010"/>
                <a:gd name="connsiteY1" fmla="*/ 1081826 h 1108543"/>
                <a:gd name="connsiteX2" fmla="*/ 1329690 w 3128010"/>
                <a:gd name="connsiteY2" fmla="*/ 138216 h 1108543"/>
                <a:gd name="connsiteX3" fmla="*/ 2785110 w 3128010"/>
                <a:gd name="connsiteY3" fmla="*/ 20106 h 1108543"/>
                <a:gd name="connsiteX4" fmla="*/ 3128010 w 3128010"/>
                <a:gd name="connsiteY4" fmla="*/ 1056 h 1108543"/>
                <a:gd name="connsiteX0" fmla="*/ 0 w 3128010"/>
                <a:gd name="connsiteY0" fmla="*/ 1067856 h 1122000"/>
                <a:gd name="connsiteX1" fmla="*/ 915670 w 3128010"/>
                <a:gd name="connsiteY1" fmla="*/ 1112306 h 1122000"/>
                <a:gd name="connsiteX2" fmla="*/ 1329690 w 3128010"/>
                <a:gd name="connsiteY2" fmla="*/ 138216 h 1122000"/>
                <a:gd name="connsiteX3" fmla="*/ 2785110 w 3128010"/>
                <a:gd name="connsiteY3" fmla="*/ 20106 h 1122000"/>
                <a:gd name="connsiteX4" fmla="*/ 3128010 w 3128010"/>
                <a:gd name="connsiteY4" fmla="*/ 1056 h 1122000"/>
                <a:gd name="connsiteX0" fmla="*/ 0 w 3128010"/>
                <a:gd name="connsiteY0" fmla="*/ 1067856 h 1108543"/>
                <a:gd name="connsiteX1" fmla="*/ 958850 w 3128010"/>
                <a:gd name="connsiteY1" fmla="*/ 1081826 h 1108543"/>
                <a:gd name="connsiteX2" fmla="*/ 1329690 w 3128010"/>
                <a:gd name="connsiteY2" fmla="*/ 138216 h 1108543"/>
                <a:gd name="connsiteX3" fmla="*/ 2785110 w 3128010"/>
                <a:gd name="connsiteY3" fmla="*/ 20106 h 1108543"/>
                <a:gd name="connsiteX4" fmla="*/ 3128010 w 3128010"/>
                <a:gd name="connsiteY4" fmla="*/ 1056 h 1108543"/>
                <a:gd name="connsiteX0" fmla="*/ 0 w 3128010"/>
                <a:gd name="connsiteY0" fmla="*/ 1067856 h 1082957"/>
                <a:gd name="connsiteX1" fmla="*/ 958850 w 3128010"/>
                <a:gd name="connsiteY1" fmla="*/ 1081826 h 1082957"/>
                <a:gd name="connsiteX2" fmla="*/ 1329690 w 3128010"/>
                <a:gd name="connsiteY2" fmla="*/ 138216 h 1082957"/>
                <a:gd name="connsiteX3" fmla="*/ 2785110 w 3128010"/>
                <a:gd name="connsiteY3" fmla="*/ 20106 h 1082957"/>
                <a:gd name="connsiteX4" fmla="*/ 3128010 w 3128010"/>
                <a:gd name="connsiteY4" fmla="*/ 1056 h 1082957"/>
                <a:gd name="connsiteX0" fmla="*/ 0 w 3128010"/>
                <a:gd name="connsiteY0" fmla="*/ 1067856 h 1067856"/>
                <a:gd name="connsiteX1" fmla="*/ 971550 w 3128010"/>
                <a:gd name="connsiteY1" fmla="*/ 1043726 h 1067856"/>
                <a:gd name="connsiteX2" fmla="*/ 1329690 w 3128010"/>
                <a:gd name="connsiteY2" fmla="*/ 138216 h 1067856"/>
                <a:gd name="connsiteX3" fmla="*/ 2785110 w 3128010"/>
                <a:gd name="connsiteY3" fmla="*/ 20106 h 1067856"/>
                <a:gd name="connsiteX4" fmla="*/ 3128010 w 3128010"/>
                <a:gd name="connsiteY4" fmla="*/ 1056 h 1067856"/>
                <a:gd name="connsiteX0" fmla="*/ 0 w 3128010"/>
                <a:gd name="connsiteY0" fmla="*/ 1067856 h 1067856"/>
                <a:gd name="connsiteX1" fmla="*/ 971550 w 3128010"/>
                <a:gd name="connsiteY1" fmla="*/ 1064046 h 1067856"/>
                <a:gd name="connsiteX2" fmla="*/ 1329690 w 3128010"/>
                <a:gd name="connsiteY2" fmla="*/ 138216 h 1067856"/>
                <a:gd name="connsiteX3" fmla="*/ 2785110 w 3128010"/>
                <a:gd name="connsiteY3" fmla="*/ 20106 h 1067856"/>
                <a:gd name="connsiteX4" fmla="*/ 3128010 w 3128010"/>
                <a:gd name="connsiteY4" fmla="*/ 1056 h 1067856"/>
                <a:gd name="connsiteX0" fmla="*/ 0 w 3128010"/>
                <a:gd name="connsiteY0" fmla="*/ 1067856 h 1067856"/>
                <a:gd name="connsiteX1" fmla="*/ 971550 w 3128010"/>
                <a:gd name="connsiteY1" fmla="*/ 1064046 h 1067856"/>
                <a:gd name="connsiteX2" fmla="*/ 1329690 w 3128010"/>
                <a:gd name="connsiteY2" fmla="*/ 138216 h 1067856"/>
                <a:gd name="connsiteX3" fmla="*/ 2785110 w 3128010"/>
                <a:gd name="connsiteY3" fmla="*/ 20106 h 1067856"/>
                <a:gd name="connsiteX4" fmla="*/ 3128010 w 3128010"/>
                <a:gd name="connsiteY4" fmla="*/ 1056 h 1067856"/>
                <a:gd name="connsiteX0" fmla="*/ 0 w 3128010"/>
                <a:gd name="connsiteY0" fmla="*/ 1075445 h 1144973"/>
                <a:gd name="connsiteX1" fmla="*/ 971550 w 3128010"/>
                <a:gd name="connsiteY1" fmla="*/ 1071635 h 1144973"/>
                <a:gd name="connsiteX2" fmla="*/ 1530350 w 3128010"/>
                <a:gd name="connsiteY2" fmla="*/ 95005 h 1144973"/>
                <a:gd name="connsiteX3" fmla="*/ 2785110 w 3128010"/>
                <a:gd name="connsiteY3" fmla="*/ 27695 h 1144973"/>
                <a:gd name="connsiteX4" fmla="*/ 3128010 w 3128010"/>
                <a:gd name="connsiteY4" fmla="*/ 8645 h 1144973"/>
                <a:gd name="connsiteX0" fmla="*/ 0 w 3128010"/>
                <a:gd name="connsiteY0" fmla="*/ 1066800 h 1131624"/>
                <a:gd name="connsiteX1" fmla="*/ 971550 w 3128010"/>
                <a:gd name="connsiteY1" fmla="*/ 1062990 h 1131624"/>
                <a:gd name="connsiteX2" fmla="*/ 1550670 w 3128010"/>
                <a:gd name="connsiteY2" fmla="*/ 149860 h 1131624"/>
                <a:gd name="connsiteX3" fmla="*/ 2785110 w 3128010"/>
                <a:gd name="connsiteY3" fmla="*/ 19050 h 1131624"/>
                <a:gd name="connsiteX4" fmla="*/ 3128010 w 3128010"/>
                <a:gd name="connsiteY4" fmla="*/ 0 h 1131624"/>
                <a:gd name="connsiteX0" fmla="*/ 0 w 3128010"/>
                <a:gd name="connsiteY0" fmla="*/ 1066800 h 1131624"/>
                <a:gd name="connsiteX1" fmla="*/ 971550 w 3128010"/>
                <a:gd name="connsiteY1" fmla="*/ 1062990 h 1131624"/>
                <a:gd name="connsiteX2" fmla="*/ 1550670 w 3128010"/>
                <a:gd name="connsiteY2" fmla="*/ 149860 h 1131624"/>
                <a:gd name="connsiteX3" fmla="*/ 2493010 w 3128010"/>
                <a:gd name="connsiteY3" fmla="*/ 21590 h 1131624"/>
                <a:gd name="connsiteX4" fmla="*/ 3128010 w 3128010"/>
                <a:gd name="connsiteY4" fmla="*/ 0 h 1131624"/>
                <a:gd name="connsiteX0" fmla="*/ 0 w 2493010"/>
                <a:gd name="connsiteY0" fmla="*/ 1045210 h 1110034"/>
                <a:gd name="connsiteX1" fmla="*/ 971550 w 2493010"/>
                <a:gd name="connsiteY1" fmla="*/ 1041400 h 1110034"/>
                <a:gd name="connsiteX2" fmla="*/ 1550670 w 2493010"/>
                <a:gd name="connsiteY2" fmla="*/ 128270 h 1110034"/>
                <a:gd name="connsiteX3" fmla="*/ 2493010 w 2493010"/>
                <a:gd name="connsiteY3" fmla="*/ 0 h 1110034"/>
                <a:gd name="connsiteX0" fmla="*/ 0 w 2670810"/>
                <a:gd name="connsiteY0" fmla="*/ 1006533 h 1071357"/>
                <a:gd name="connsiteX1" fmla="*/ 971550 w 2670810"/>
                <a:gd name="connsiteY1" fmla="*/ 1002723 h 1071357"/>
                <a:gd name="connsiteX2" fmla="*/ 1550670 w 2670810"/>
                <a:gd name="connsiteY2" fmla="*/ 89593 h 1071357"/>
                <a:gd name="connsiteX3" fmla="*/ 2670810 w 2670810"/>
                <a:gd name="connsiteY3" fmla="*/ 17203 h 1071357"/>
                <a:gd name="connsiteX0" fmla="*/ 0 w 2703830"/>
                <a:gd name="connsiteY0" fmla="*/ 1015454 h 1080278"/>
                <a:gd name="connsiteX1" fmla="*/ 971550 w 2703830"/>
                <a:gd name="connsiteY1" fmla="*/ 1011644 h 1080278"/>
                <a:gd name="connsiteX2" fmla="*/ 1550670 w 2703830"/>
                <a:gd name="connsiteY2" fmla="*/ 98514 h 1080278"/>
                <a:gd name="connsiteX3" fmla="*/ 2703830 w 2703830"/>
                <a:gd name="connsiteY3" fmla="*/ 8344 h 1080278"/>
                <a:gd name="connsiteX0" fmla="*/ 0 w 2703830"/>
                <a:gd name="connsiteY0" fmla="*/ 1029008 h 1093832"/>
                <a:gd name="connsiteX1" fmla="*/ 971550 w 2703830"/>
                <a:gd name="connsiteY1" fmla="*/ 1025198 h 1093832"/>
                <a:gd name="connsiteX2" fmla="*/ 1550670 w 2703830"/>
                <a:gd name="connsiteY2" fmla="*/ 112068 h 1093832"/>
                <a:gd name="connsiteX3" fmla="*/ 2703830 w 2703830"/>
                <a:gd name="connsiteY3" fmla="*/ 21898 h 1093832"/>
                <a:gd name="connsiteX0" fmla="*/ 0 w 2703830"/>
                <a:gd name="connsiteY0" fmla="*/ 1022054 h 1086878"/>
                <a:gd name="connsiteX1" fmla="*/ 971550 w 2703830"/>
                <a:gd name="connsiteY1" fmla="*/ 1018244 h 1086878"/>
                <a:gd name="connsiteX2" fmla="*/ 1550670 w 2703830"/>
                <a:gd name="connsiteY2" fmla="*/ 105114 h 1086878"/>
                <a:gd name="connsiteX3" fmla="*/ 2703830 w 2703830"/>
                <a:gd name="connsiteY3" fmla="*/ 14944 h 1086878"/>
                <a:gd name="connsiteX0" fmla="*/ 0 w 2703830"/>
                <a:gd name="connsiteY0" fmla="*/ 1027996 h 1092820"/>
                <a:gd name="connsiteX1" fmla="*/ 971550 w 2703830"/>
                <a:gd name="connsiteY1" fmla="*/ 1024186 h 1092820"/>
                <a:gd name="connsiteX2" fmla="*/ 1550670 w 2703830"/>
                <a:gd name="connsiteY2" fmla="*/ 111056 h 1092820"/>
                <a:gd name="connsiteX3" fmla="*/ 2703830 w 2703830"/>
                <a:gd name="connsiteY3" fmla="*/ 20886 h 1092820"/>
                <a:gd name="connsiteX0" fmla="*/ 0 w 2703830"/>
                <a:gd name="connsiteY0" fmla="*/ 1026821 h 1077155"/>
                <a:gd name="connsiteX1" fmla="*/ 1096010 w 2703830"/>
                <a:gd name="connsiteY1" fmla="*/ 1002691 h 1077155"/>
                <a:gd name="connsiteX2" fmla="*/ 1550670 w 2703830"/>
                <a:gd name="connsiteY2" fmla="*/ 109881 h 1077155"/>
                <a:gd name="connsiteX3" fmla="*/ 2703830 w 2703830"/>
                <a:gd name="connsiteY3" fmla="*/ 19711 h 1077155"/>
                <a:gd name="connsiteX0" fmla="*/ 0 w 2703830"/>
                <a:gd name="connsiteY0" fmla="*/ 1023828 h 1041925"/>
                <a:gd name="connsiteX1" fmla="*/ 1139190 w 2703830"/>
                <a:gd name="connsiteY1" fmla="*/ 946358 h 1041925"/>
                <a:gd name="connsiteX2" fmla="*/ 1550670 w 2703830"/>
                <a:gd name="connsiteY2" fmla="*/ 106888 h 1041925"/>
                <a:gd name="connsiteX3" fmla="*/ 2703830 w 2703830"/>
                <a:gd name="connsiteY3" fmla="*/ 16718 h 1041925"/>
                <a:gd name="connsiteX0" fmla="*/ 0 w 2703830"/>
                <a:gd name="connsiteY0" fmla="*/ 1023828 h 1023828"/>
                <a:gd name="connsiteX1" fmla="*/ 1139190 w 2703830"/>
                <a:gd name="connsiteY1" fmla="*/ 946358 h 1023828"/>
                <a:gd name="connsiteX2" fmla="*/ 1550670 w 2703830"/>
                <a:gd name="connsiteY2" fmla="*/ 106888 h 1023828"/>
                <a:gd name="connsiteX3" fmla="*/ 2703830 w 2703830"/>
                <a:gd name="connsiteY3" fmla="*/ 16718 h 1023828"/>
                <a:gd name="connsiteX0" fmla="*/ 0 w 2703830"/>
                <a:gd name="connsiteY0" fmla="*/ 1028441 h 1037029"/>
                <a:gd name="connsiteX1" fmla="*/ 1098550 w 2703830"/>
                <a:gd name="connsiteY1" fmla="*/ 1032251 h 1037029"/>
                <a:gd name="connsiteX2" fmla="*/ 1550670 w 2703830"/>
                <a:gd name="connsiteY2" fmla="*/ 111501 h 1037029"/>
                <a:gd name="connsiteX3" fmla="*/ 2703830 w 2703830"/>
                <a:gd name="connsiteY3" fmla="*/ 21331 h 1037029"/>
                <a:gd name="connsiteX0" fmla="*/ 0 w 2703830"/>
                <a:gd name="connsiteY0" fmla="*/ 1028441 h 1037029"/>
                <a:gd name="connsiteX1" fmla="*/ 1098550 w 2703830"/>
                <a:gd name="connsiteY1" fmla="*/ 1032251 h 1037029"/>
                <a:gd name="connsiteX2" fmla="*/ 1550670 w 2703830"/>
                <a:gd name="connsiteY2" fmla="*/ 111501 h 1037029"/>
                <a:gd name="connsiteX3" fmla="*/ 2703830 w 2703830"/>
                <a:gd name="connsiteY3" fmla="*/ 21331 h 1037029"/>
                <a:gd name="connsiteX0" fmla="*/ 0 w 2703830"/>
                <a:gd name="connsiteY0" fmla="*/ 1027997 h 1030833"/>
                <a:gd name="connsiteX1" fmla="*/ 641350 w 2703830"/>
                <a:gd name="connsiteY1" fmla="*/ 1024187 h 1030833"/>
                <a:gd name="connsiteX2" fmla="*/ 1550670 w 2703830"/>
                <a:gd name="connsiteY2" fmla="*/ 111057 h 1030833"/>
                <a:gd name="connsiteX3" fmla="*/ 2703830 w 2703830"/>
                <a:gd name="connsiteY3" fmla="*/ 20887 h 1030833"/>
                <a:gd name="connsiteX0" fmla="*/ 0 w 2703830"/>
                <a:gd name="connsiteY0" fmla="*/ 1027997 h 1030833"/>
                <a:gd name="connsiteX1" fmla="*/ 486410 w 2703830"/>
                <a:gd name="connsiteY1" fmla="*/ 1024187 h 1030833"/>
                <a:gd name="connsiteX2" fmla="*/ 1550670 w 2703830"/>
                <a:gd name="connsiteY2" fmla="*/ 111057 h 1030833"/>
                <a:gd name="connsiteX3" fmla="*/ 2703830 w 2703830"/>
                <a:gd name="connsiteY3" fmla="*/ 20887 h 1030833"/>
                <a:gd name="connsiteX0" fmla="*/ 0 w 2703830"/>
                <a:gd name="connsiteY0" fmla="*/ 1028739 h 1041653"/>
                <a:gd name="connsiteX1" fmla="*/ 506730 w 2703830"/>
                <a:gd name="connsiteY1" fmla="*/ 1037629 h 1041653"/>
                <a:gd name="connsiteX2" fmla="*/ 1550670 w 2703830"/>
                <a:gd name="connsiteY2" fmla="*/ 111799 h 1041653"/>
                <a:gd name="connsiteX3" fmla="*/ 2703830 w 2703830"/>
                <a:gd name="connsiteY3" fmla="*/ 21629 h 1041653"/>
                <a:gd name="connsiteX0" fmla="*/ 0 w 2703830"/>
                <a:gd name="connsiteY0" fmla="*/ 1027701 h 1027804"/>
                <a:gd name="connsiteX1" fmla="*/ 491490 w 2703830"/>
                <a:gd name="connsiteY1" fmla="*/ 1018811 h 1027804"/>
                <a:gd name="connsiteX2" fmla="*/ 1550670 w 2703830"/>
                <a:gd name="connsiteY2" fmla="*/ 110761 h 1027804"/>
                <a:gd name="connsiteX3" fmla="*/ 2703830 w 2703830"/>
                <a:gd name="connsiteY3" fmla="*/ 20591 h 1027804"/>
                <a:gd name="connsiteX0" fmla="*/ 0 w 2703830"/>
                <a:gd name="connsiteY0" fmla="*/ 1027701 h 1027804"/>
                <a:gd name="connsiteX1" fmla="*/ 491490 w 2703830"/>
                <a:gd name="connsiteY1" fmla="*/ 1018811 h 1027804"/>
                <a:gd name="connsiteX2" fmla="*/ 1550670 w 2703830"/>
                <a:gd name="connsiteY2" fmla="*/ 110761 h 1027804"/>
                <a:gd name="connsiteX3" fmla="*/ 2703830 w 2703830"/>
                <a:gd name="connsiteY3" fmla="*/ 20591 h 1027804"/>
                <a:gd name="connsiteX0" fmla="*/ 0 w 2703830"/>
                <a:gd name="connsiteY0" fmla="*/ 1027996 h 1030832"/>
                <a:gd name="connsiteX1" fmla="*/ 499110 w 2703830"/>
                <a:gd name="connsiteY1" fmla="*/ 1024186 h 1030832"/>
                <a:gd name="connsiteX2" fmla="*/ 1550670 w 2703830"/>
                <a:gd name="connsiteY2" fmla="*/ 111056 h 1030832"/>
                <a:gd name="connsiteX3" fmla="*/ 2703830 w 2703830"/>
                <a:gd name="connsiteY3" fmla="*/ 20886 h 1030832"/>
                <a:gd name="connsiteX0" fmla="*/ 0 w 2731770"/>
                <a:gd name="connsiteY0" fmla="*/ 1050265 h 1053101"/>
                <a:gd name="connsiteX1" fmla="*/ 499110 w 2731770"/>
                <a:gd name="connsiteY1" fmla="*/ 1046455 h 1053101"/>
                <a:gd name="connsiteX2" fmla="*/ 1550670 w 2731770"/>
                <a:gd name="connsiteY2" fmla="*/ 133325 h 1053101"/>
                <a:gd name="connsiteX3" fmla="*/ 2731770 w 2731770"/>
                <a:gd name="connsiteY3" fmla="*/ 10135 h 1053101"/>
                <a:gd name="connsiteX0" fmla="*/ 0 w 2731770"/>
                <a:gd name="connsiteY0" fmla="*/ 1040183 h 1043019"/>
                <a:gd name="connsiteX1" fmla="*/ 499110 w 2731770"/>
                <a:gd name="connsiteY1" fmla="*/ 1036373 h 1043019"/>
                <a:gd name="connsiteX2" fmla="*/ 1550670 w 2731770"/>
                <a:gd name="connsiteY2" fmla="*/ 123243 h 1043019"/>
                <a:gd name="connsiteX3" fmla="*/ 2731770 w 2731770"/>
                <a:gd name="connsiteY3" fmla="*/ 53 h 1043019"/>
                <a:gd name="connsiteX0" fmla="*/ 0 w 2528570"/>
                <a:gd name="connsiteY0" fmla="*/ 1047750 h 1050586"/>
                <a:gd name="connsiteX1" fmla="*/ 499110 w 2528570"/>
                <a:gd name="connsiteY1" fmla="*/ 1043940 h 1050586"/>
                <a:gd name="connsiteX2" fmla="*/ 1550670 w 2528570"/>
                <a:gd name="connsiteY2" fmla="*/ 130810 h 1050586"/>
                <a:gd name="connsiteX3" fmla="*/ 2528570 w 2528570"/>
                <a:gd name="connsiteY3" fmla="*/ 0 h 1050586"/>
                <a:gd name="connsiteX0" fmla="*/ 0 w 2523490"/>
                <a:gd name="connsiteY0" fmla="*/ 1040183 h 1043019"/>
                <a:gd name="connsiteX1" fmla="*/ 499110 w 2523490"/>
                <a:gd name="connsiteY1" fmla="*/ 1036373 h 1043019"/>
                <a:gd name="connsiteX2" fmla="*/ 1550670 w 2523490"/>
                <a:gd name="connsiteY2" fmla="*/ 123243 h 1043019"/>
                <a:gd name="connsiteX3" fmla="*/ 2523490 w 2523490"/>
                <a:gd name="connsiteY3" fmla="*/ 53 h 1043019"/>
                <a:gd name="connsiteX0" fmla="*/ 0 w 2523490"/>
                <a:gd name="connsiteY0" fmla="*/ 1050265 h 1053101"/>
                <a:gd name="connsiteX1" fmla="*/ 499110 w 2523490"/>
                <a:gd name="connsiteY1" fmla="*/ 1046455 h 1053101"/>
                <a:gd name="connsiteX2" fmla="*/ 1550670 w 2523490"/>
                <a:gd name="connsiteY2" fmla="*/ 133325 h 1053101"/>
                <a:gd name="connsiteX3" fmla="*/ 2523490 w 2523490"/>
                <a:gd name="connsiteY3" fmla="*/ 10135 h 1053101"/>
                <a:gd name="connsiteX0" fmla="*/ 0 w 2523490"/>
                <a:gd name="connsiteY0" fmla="*/ 1046897 h 1049733"/>
                <a:gd name="connsiteX1" fmla="*/ 499110 w 2523490"/>
                <a:gd name="connsiteY1" fmla="*/ 1043087 h 1049733"/>
                <a:gd name="connsiteX2" fmla="*/ 1550670 w 2523490"/>
                <a:gd name="connsiteY2" fmla="*/ 129957 h 1049733"/>
                <a:gd name="connsiteX3" fmla="*/ 2523490 w 2523490"/>
                <a:gd name="connsiteY3" fmla="*/ 6767 h 1049733"/>
                <a:gd name="connsiteX0" fmla="*/ 0 w 2523490"/>
                <a:gd name="connsiteY0" fmla="*/ 1044655 h 1047491"/>
                <a:gd name="connsiteX1" fmla="*/ 499110 w 2523490"/>
                <a:gd name="connsiteY1" fmla="*/ 1040845 h 1047491"/>
                <a:gd name="connsiteX2" fmla="*/ 1550670 w 2523490"/>
                <a:gd name="connsiteY2" fmla="*/ 127715 h 1047491"/>
                <a:gd name="connsiteX3" fmla="*/ 2523490 w 2523490"/>
                <a:gd name="connsiteY3" fmla="*/ 4525 h 1047491"/>
                <a:gd name="connsiteX0" fmla="*/ 0 w 2523490"/>
                <a:gd name="connsiteY0" fmla="*/ 1042417 h 1045253"/>
                <a:gd name="connsiteX1" fmla="*/ 499110 w 2523490"/>
                <a:gd name="connsiteY1" fmla="*/ 1038607 h 1045253"/>
                <a:gd name="connsiteX2" fmla="*/ 1550670 w 2523490"/>
                <a:gd name="connsiteY2" fmla="*/ 125477 h 1045253"/>
                <a:gd name="connsiteX3" fmla="*/ 2523490 w 2523490"/>
                <a:gd name="connsiteY3" fmla="*/ 2287 h 1045253"/>
                <a:gd name="connsiteX0" fmla="*/ 0 w 2523490"/>
                <a:gd name="connsiteY0" fmla="*/ 1061680 h 1064516"/>
                <a:gd name="connsiteX1" fmla="*/ 499110 w 2523490"/>
                <a:gd name="connsiteY1" fmla="*/ 1057870 h 1064516"/>
                <a:gd name="connsiteX2" fmla="*/ 1550670 w 2523490"/>
                <a:gd name="connsiteY2" fmla="*/ 144740 h 1064516"/>
                <a:gd name="connsiteX3" fmla="*/ 2523490 w 2523490"/>
                <a:gd name="connsiteY3" fmla="*/ 0 h 1064516"/>
                <a:gd name="connsiteX0" fmla="*/ 0 w 2523490"/>
                <a:gd name="connsiteY0" fmla="*/ 1061680 h 1069810"/>
                <a:gd name="connsiteX1" fmla="*/ 499110 w 2523490"/>
                <a:gd name="connsiteY1" fmla="*/ 1057870 h 1069810"/>
                <a:gd name="connsiteX2" fmla="*/ 1550670 w 2523490"/>
                <a:gd name="connsiteY2" fmla="*/ 144740 h 1069810"/>
                <a:gd name="connsiteX3" fmla="*/ 2523490 w 2523490"/>
                <a:gd name="connsiteY3" fmla="*/ 0 h 1069810"/>
                <a:gd name="connsiteX0" fmla="*/ 0 w 2547944"/>
                <a:gd name="connsiteY0" fmla="*/ 1076045 h 1135286"/>
                <a:gd name="connsiteX1" fmla="*/ 523564 w 2547944"/>
                <a:gd name="connsiteY1" fmla="*/ 1057870 h 1135286"/>
                <a:gd name="connsiteX2" fmla="*/ 1575124 w 2547944"/>
                <a:gd name="connsiteY2" fmla="*/ 144740 h 1135286"/>
                <a:gd name="connsiteX3" fmla="*/ 2547944 w 2547944"/>
                <a:gd name="connsiteY3" fmla="*/ 0 h 1135286"/>
                <a:gd name="connsiteX0" fmla="*/ 871 w 2548815"/>
                <a:gd name="connsiteY0" fmla="*/ 1076045 h 1131586"/>
                <a:gd name="connsiteX1" fmla="*/ 524435 w 2548815"/>
                <a:gd name="connsiteY1" fmla="*/ 1057870 h 1131586"/>
                <a:gd name="connsiteX2" fmla="*/ 1575995 w 2548815"/>
                <a:gd name="connsiteY2" fmla="*/ 144740 h 1131586"/>
                <a:gd name="connsiteX3" fmla="*/ 2548815 w 2548815"/>
                <a:gd name="connsiteY3" fmla="*/ 0 h 1131586"/>
                <a:gd name="connsiteX0" fmla="*/ 1149 w 2549093"/>
                <a:gd name="connsiteY0" fmla="*/ 1076045 h 1076569"/>
                <a:gd name="connsiteX1" fmla="*/ 524713 w 2549093"/>
                <a:gd name="connsiteY1" fmla="*/ 1057870 h 1076569"/>
                <a:gd name="connsiteX2" fmla="*/ 1576273 w 2549093"/>
                <a:gd name="connsiteY2" fmla="*/ 144740 h 1076569"/>
                <a:gd name="connsiteX3" fmla="*/ 2549093 w 2549093"/>
                <a:gd name="connsiteY3" fmla="*/ 0 h 1076569"/>
                <a:gd name="connsiteX0" fmla="*/ 751 w 2548695"/>
                <a:gd name="connsiteY0" fmla="*/ 1076045 h 1087569"/>
                <a:gd name="connsiteX1" fmla="*/ 524315 w 2548695"/>
                <a:gd name="connsiteY1" fmla="*/ 1057870 h 1087569"/>
                <a:gd name="connsiteX2" fmla="*/ 1575875 w 2548695"/>
                <a:gd name="connsiteY2" fmla="*/ 144740 h 1087569"/>
                <a:gd name="connsiteX3" fmla="*/ 2548695 w 2548695"/>
                <a:gd name="connsiteY3" fmla="*/ 0 h 1087569"/>
                <a:gd name="connsiteX0" fmla="*/ 686 w 2548630"/>
                <a:gd name="connsiteY0" fmla="*/ 1076045 h 1115723"/>
                <a:gd name="connsiteX1" fmla="*/ 524250 w 2548630"/>
                <a:gd name="connsiteY1" fmla="*/ 1057870 h 1115723"/>
                <a:gd name="connsiteX2" fmla="*/ 1575810 w 2548630"/>
                <a:gd name="connsiteY2" fmla="*/ 144740 h 1115723"/>
                <a:gd name="connsiteX3" fmla="*/ 2548630 w 2548630"/>
                <a:gd name="connsiteY3" fmla="*/ 0 h 1115723"/>
                <a:gd name="connsiteX0" fmla="*/ 584 w 2548528"/>
                <a:gd name="connsiteY0" fmla="*/ 1076045 h 1076164"/>
                <a:gd name="connsiteX1" fmla="*/ 589360 w 2548528"/>
                <a:gd name="connsiteY1" fmla="*/ 971670 h 1076164"/>
                <a:gd name="connsiteX2" fmla="*/ 1575708 w 2548528"/>
                <a:gd name="connsiteY2" fmla="*/ 144740 h 1076164"/>
                <a:gd name="connsiteX3" fmla="*/ 2548528 w 2548528"/>
                <a:gd name="connsiteY3" fmla="*/ 0 h 1076164"/>
                <a:gd name="connsiteX0" fmla="*/ 766 w 2548710"/>
                <a:gd name="connsiteY0" fmla="*/ 1076045 h 1087838"/>
                <a:gd name="connsiteX1" fmla="*/ 589542 w 2548710"/>
                <a:gd name="connsiteY1" fmla="*/ 971670 h 1087838"/>
                <a:gd name="connsiteX2" fmla="*/ 1575890 w 2548710"/>
                <a:gd name="connsiteY2" fmla="*/ 144740 h 1087838"/>
                <a:gd name="connsiteX3" fmla="*/ 2548710 w 2548710"/>
                <a:gd name="connsiteY3" fmla="*/ 0 h 1087838"/>
                <a:gd name="connsiteX0" fmla="*/ 773 w 2516111"/>
                <a:gd name="connsiteY0" fmla="*/ 1068862 h 1078570"/>
                <a:gd name="connsiteX1" fmla="*/ 556943 w 2516111"/>
                <a:gd name="connsiteY1" fmla="*/ 971670 h 1078570"/>
                <a:gd name="connsiteX2" fmla="*/ 1543291 w 2516111"/>
                <a:gd name="connsiteY2" fmla="*/ 144740 h 1078570"/>
                <a:gd name="connsiteX3" fmla="*/ 2516111 w 2516111"/>
                <a:gd name="connsiteY3" fmla="*/ 0 h 1078570"/>
                <a:gd name="connsiteX0" fmla="*/ 737 w 2516075"/>
                <a:gd name="connsiteY0" fmla="*/ 1068862 h 1069749"/>
                <a:gd name="connsiteX1" fmla="*/ 556907 w 2516075"/>
                <a:gd name="connsiteY1" fmla="*/ 971670 h 1069749"/>
                <a:gd name="connsiteX2" fmla="*/ 1543255 w 2516075"/>
                <a:gd name="connsiteY2" fmla="*/ 144740 h 1069749"/>
                <a:gd name="connsiteX3" fmla="*/ 2516075 w 2516075"/>
                <a:gd name="connsiteY3" fmla="*/ 0 h 1069749"/>
                <a:gd name="connsiteX0" fmla="*/ 737 w 2295985"/>
                <a:gd name="connsiteY0" fmla="*/ 1076045 h 1076932"/>
                <a:gd name="connsiteX1" fmla="*/ 556907 w 2295985"/>
                <a:gd name="connsiteY1" fmla="*/ 978853 h 1076932"/>
                <a:gd name="connsiteX2" fmla="*/ 1543255 w 2295985"/>
                <a:gd name="connsiteY2" fmla="*/ 151923 h 1076932"/>
                <a:gd name="connsiteX3" fmla="*/ 2295985 w 2295985"/>
                <a:gd name="connsiteY3" fmla="*/ 0 h 1076932"/>
                <a:gd name="connsiteX0" fmla="*/ 737 w 2295985"/>
                <a:gd name="connsiteY0" fmla="*/ 1076045 h 1076932"/>
                <a:gd name="connsiteX1" fmla="*/ 556907 w 2295985"/>
                <a:gd name="connsiteY1" fmla="*/ 978853 h 1076932"/>
                <a:gd name="connsiteX2" fmla="*/ 1543255 w 2295985"/>
                <a:gd name="connsiteY2" fmla="*/ 151923 h 1076932"/>
                <a:gd name="connsiteX3" fmla="*/ 2295985 w 2295985"/>
                <a:gd name="connsiteY3" fmla="*/ 0 h 107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5985" h="1076932">
                  <a:moveTo>
                    <a:pt x="737" y="1076045"/>
                  </a:moveTo>
                  <a:cubicBezTo>
                    <a:pt x="-17775" y="1074773"/>
                    <a:pt x="316124" y="1096956"/>
                    <a:pt x="556907" y="978853"/>
                  </a:cubicBezTo>
                  <a:cubicBezTo>
                    <a:pt x="797690" y="860750"/>
                    <a:pt x="1205858" y="324643"/>
                    <a:pt x="1543255" y="151923"/>
                  </a:cubicBezTo>
                  <a:cubicBezTo>
                    <a:pt x="1880652" y="-20797"/>
                    <a:pt x="2061326" y="2553"/>
                    <a:pt x="2295985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86">
                  <a:extLst>
                    <a:ext uri="{FF2B5EF4-FFF2-40B4-BE49-F238E27FC236}">
                      <a16:creationId xmlns:lc="http://schemas.openxmlformats.org/drawingml/2006/lockedCanvas" xmlns:a16="http://schemas.microsoft.com/office/drawing/2014/main" xmlns="" id="{B8D34749-3F46-4F05-B81A-8461515CD64E}"/>
                    </a:ext>
                  </a:extLst>
                </p:cNvPr>
                <p:cNvSpPr txBox="1"/>
                <p:nvPr/>
              </p:nvSpPr>
              <p:spPr>
                <a:xfrm>
                  <a:off x="8689334" y="1942145"/>
                  <a:ext cx="993413" cy="1310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 smtClean="0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sz="1200" b="1" i="0" dirty="0" smtClean="0">
                      <a:latin typeface="+mj-lt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l-GR" sz="1200" b="1" i="1" dirty="0">
                          <a:latin typeface="Cambria Math"/>
                        </a:rPr>
                        <m:t>𝜼</m:t>
                      </m:r>
                      <m:r>
                        <a:rPr lang="en-US" sz="1200" b="1" i="1" dirty="0" smtClean="0">
                          <a:latin typeface="Cambria Math"/>
                        </a:rPr>
                        <m:t>=</m:t>
                      </m:r>
                      <m:r>
                        <a:rPr lang="en-US" sz="1200" b="1" i="1" dirty="0" smtClean="0">
                          <a:latin typeface="Cambria Math"/>
                        </a:rPr>
                        <m:t>𝟏</m:t>
                      </m:r>
                    </m:oMath>
                  </a14:m>
                  <a:r>
                    <a:rPr lang="en-US" sz="1200" b="1" i="0" dirty="0" smtClean="0">
                      <a:latin typeface="+mj-lt"/>
                    </a:rPr>
                    <a:t>)</a:t>
                  </a:r>
                  <a:endParaRPr lang="en-US" sz="1200" b="1" dirty="0"/>
                </a:p>
              </p:txBody>
            </p:sp>
          </mc:Choice>
          <mc:Fallback xmlns="">
            <p:sp>
              <p:nvSpPr>
                <p:cNvPr id="14" name="TextBox 86">
                  <a:extLst>
                    <a:ext uri="{FF2B5EF4-FFF2-40B4-BE49-F238E27FC236}">
                      <a16:creationId xmlns:lc="http://schemas.openxmlformats.org/drawingml/2006/lockedCanvas" xmlns:a16="http://schemas.microsoft.com/office/drawing/2014/main" xmlns="" xmlns:a14="http://schemas.microsoft.com/office/drawing/2010/main" id="{B8D34749-3F46-4F05-B81A-8461515CD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9334" y="1942145"/>
                  <a:ext cx="993413" cy="13100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4294" t="-42857" r="-6748" b="-10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919F7148-757A-4733-9100-505B644AF957}"/>
                </a:ext>
              </a:extLst>
            </p:cNvPr>
            <p:cNvGrpSpPr/>
            <p:nvPr/>
          </p:nvGrpSpPr>
          <p:grpSpPr>
            <a:xfrm>
              <a:off x="10299351" y="1468876"/>
              <a:ext cx="731809" cy="505838"/>
              <a:chOff x="2089287" y="3146597"/>
              <a:chExt cx="1088198" cy="587357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1B0D9A5F-1B47-47A8-A8D4-985B4D8E548B}"/>
                  </a:ext>
                </a:extLst>
              </p:cNvPr>
              <p:cNvSpPr/>
              <p:nvPr/>
            </p:nvSpPr>
            <p:spPr bwMode="auto">
              <a:xfrm>
                <a:off x="2089287" y="3146597"/>
                <a:ext cx="1088198" cy="587357"/>
              </a:xfrm>
              <a:custGeom>
                <a:avLst/>
                <a:gdLst>
                  <a:gd name="connsiteX0" fmla="*/ 0 w 1447800"/>
                  <a:gd name="connsiteY0" fmla="*/ 406400 h 531492"/>
                  <a:gd name="connsiteX1" fmla="*/ 63500 w 1447800"/>
                  <a:gd name="connsiteY1" fmla="*/ 330200 h 531492"/>
                  <a:gd name="connsiteX2" fmla="*/ 139700 w 1447800"/>
                  <a:gd name="connsiteY2" fmla="*/ 457200 h 531492"/>
                  <a:gd name="connsiteX3" fmla="*/ 203200 w 1447800"/>
                  <a:gd name="connsiteY3" fmla="*/ 260350 h 531492"/>
                  <a:gd name="connsiteX4" fmla="*/ 355600 w 1447800"/>
                  <a:gd name="connsiteY4" fmla="*/ 527050 h 531492"/>
                  <a:gd name="connsiteX5" fmla="*/ 546100 w 1447800"/>
                  <a:gd name="connsiteY5" fmla="*/ 0 h 531492"/>
                  <a:gd name="connsiteX6" fmla="*/ 717550 w 1447800"/>
                  <a:gd name="connsiteY6" fmla="*/ 527050 h 531492"/>
                  <a:gd name="connsiteX7" fmla="*/ 946150 w 1447800"/>
                  <a:gd name="connsiteY7" fmla="*/ 266700 h 531492"/>
                  <a:gd name="connsiteX8" fmla="*/ 1092200 w 1447800"/>
                  <a:gd name="connsiteY8" fmla="*/ 520700 h 531492"/>
                  <a:gd name="connsiteX9" fmla="*/ 1257300 w 1447800"/>
                  <a:gd name="connsiteY9" fmla="*/ 374650 h 531492"/>
                  <a:gd name="connsiteX10" fmla="*/ 1447800 w 1447800"/>
                  <a:gd name="connsiteY10" fmla="*/ 355600 h 531492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94615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509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450 h 420830"/>
                  <a:gd name="connsiteX1" fmla="*/ 63500 w 1447800"/>
                  <a:gd name="connsiteY1" fmla="*/ 222250 h 420830"/>
                  <a:gd name="connsiteX2" fmla="*/ 139700 w 1447800"/>
                  <a:gd name="connsiteY2" fmla="*/ 349250 h 420830"/>
                  <a:gd name="connsiteX3" fmla="*/ 203200 w 1447800"/>
                  <a:gd name="connsiteY3" fmla="*/ 152400 h 420830"/>
                  <a:gd name="connsiteX4" fmla="*/ 355600 w 1447800"/>
                  <a:gd name="connsiteY4" fmla="*/ 419100 h 420830"/>
                  <a:gd name="connsiteX5" fmla="*/ 520700 w 1447800"/>
                  <a:gd name="connsiteY5" fmla="*/ 0 h 420830"/>
                  <a:gd name="connsiteX6" fmla="*/ 717550 w 1447800"/>
                  <a:gd name="connsiteY6" fmla="*/ 419100 h 420830"/>
                  <a:gd name="connsiteX7" fmla="*/ 889000 w 1447800"/>
                  <a:gd name="connsiteY7" fmla="*/ 158750 h 420830"/>
                  <a:gd name="connsiteX8" fmla="*/ 1092200 w 1447800"/>
                  <a:gd name="connsiteY8" fmla="*/ 412750 h 420830"/>
                  <a:gd name="connsiteX9" fmla="*/ 1257300 w 1447800"/>
                  <a:gd name="connsiteY9" fmla="*/ 266700 h 420830"/>
                  <a:gd name="connsiteX10" fmla="*/ 1447800 w 1447800"/>
                  <a:gd name="connsiteY10" fmla="*/ 247650 h 420830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92200 w 1447800"/>
                  <a:gd name="connsiteY8" fmla="*/ 4129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240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257300 w 1447800"/>
                  <a:gd name="connsiteY9" fmla="*/ 266893 h 420918"/>
                  <a:gd name="connsiteX10" fmla="*/ 1447800 w 1447800"/>
                  <a:gd name="connsiteY10" fmla="*/ 247843 h 420918"/>
                  <a:gd name="connsiteX0" fmla="*/ 0 w 1447800"/>
                  <a:gd name="connsiteY0" fmla="*/ 298643 h 420918"/>
                  <a:gd name="connsiteX1" fmla="*/ 63500 w 1447800"/>
                  <a:gd name="connsiteY1" fmla="*/ 222443 h 420918"/>
                  <a:gd name="connsiteX2" fmla="*/ 139700 w 1447800"/>
                  <a:gd name="connsiteY2" fmla="*/ 349443 h 420918"/>
                  <a:gd name="connsiteX3" fmla="*/ 203200 w 1447800"/>
                  <a:gd name="connsiteY3" fmla="*/ 152593 h 420918"/>
                  <a:gd name="connsiteX4" fmla="*/ 355600 w 1447800"/>
                  <a:gd name="connsiteY4" fmla="*/ 419293 h 420918"/>
                  <a:gd name="connsiteX5" fmla="*/ 520700 w 1447800"/>
                  <a:gd name="connsiteY5" fmla="*/ 193 h 420918"/>
                  <a:gd name="connsiteX6" fmla="*/ 685800 w 1447800"/>
                  <a:gd name="connsiteY6" fmla="*/ 362143 h 420918"/>
                  <a:gd name="connsiteX7" fmla="*/ 889000 w 1447800"/>
                  <a:gd name="connsiteY7" fmla="*/ 158943 h 420918"/>
                  <a:gd name="connsiteX8" fmla="*/ 1041400 w 1447800"/>
                  <a:gd name="connsiteY8" fmla="*/ 362143 h 420918"/>
                  <a:gd name="connsiteX9" fmla="*/ 1130300 w 1447800"/>
                  <a:gd name="connsiteY9" fmla="*/ 235143 h 420918"/>
                  <a:gd name="connsiteX10" fmla="*/ 1447800 w 1447800"/>
                  <a:gd name="connsiteY10" fmla="*/ 2478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0320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346200"/>
                  <a:gd name="connsiteY0" fmla="*/ 298643 h 420918"/>
                  <a:gd name="connsiteX1" fmla="*/ 63500 w 1346200"/>
                  <a:gd name="connsiteY1" fmla="*/ 222443 h 420918"/>
                  <a:gd name="connsiteX2" fmla="*/ 139700 w 1346200"/>
                  <a:gd name="connsiteY2" fmla="*/ 349443 h 420918"/>
                  <a:gd name="connsiteX3" fmla="*/ 247650 w 1346200"/>
                  <a:gd name="connsiteY3" fmla="*/ 152593 h 420918"/>
                  <a:gd name="connsiteX4" fmla="*/ 355600 w 1346200"/>
                  <a:gd name="connsiteY4" fmla="*/ 419293 h 420918"/>
                  <a:gd name="connsiteX5" fmla="*/ 520700 w 1346200"/>
                  <a:gd name="connsiteY5" fmla="*/ 193 h 420918"/>
                  <a:gd name="connsiteX6" fmla="*/ 685800 w 1346200"/>
                  <a:gd name="connsiteY6" fmla="*/ 362143 h 420918"/>
                  <a:gd name="connsiteX7" fmla="*/ 889000 w 1346200"/>
                  <a:gd name="connsiteY7" fmla="*/ 158943 h 420918"/>
                  <a:gd name="connsiteX8" fmla="*/ 1041400 w 1346200"/>
                  <a:gd name="connsiteY8" fmla="*/ 362143 h 420918"/>
                  <a:gd name="connsiteX9" fmla="*/ 1130300 w 1346200"/>
                  <a:gd name="connsiteY9" fmla="*/ 235143 h 420918"/>
                  <a:gd name="connsiteX10" fmla="*/ 1346200 w 1346200"/>
                  <a:gd name="connsiteY10" fmla="*/ 235143 h 420918"/>
                  <a:gd name="connsiteX0" fmla="*/ 0 w 1492250"/>
                  <a:gd name="connsiteY0" fmla="*/ 247843 h 420918"/>
                  <a:gd name="connsiteX1" fmla="*/ 209550 w 1492250"/>
                  <a:gd name="connsiteY1" fmla="*/ 22244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918"/>
                  <a:gd name="connsiteX1" fmla="*/ 190500 w 1492250"/>
                  <a:gd name="connsiteY1" fmla="*/ 241493 h 420918"/>
                  <a:gd name="connsiteX2" fmla="*/ 285750 w 1492250"/>
                  <a:gd name="connsiteY2" fmla="*/ 349443 h 420918"/>
                  <a:gd name="connsiteX3" fmla="*/ 393700 w 1492250"/>
                  <a:gd name="connsiteY3" fmla="*/ 152593 h 420918"/>
                  <a:gd name="connsiteX4" fmla="*/ 501650 w 1492250"/>
                  <a:gd name="connsiteY4" fmla="*/ 419293 h 420918"/>
                  <a:gd name="connsiteX5" fmla="*/ 666750 w 1492250"/>
                  <a:gd name="connsiteY5" fmla="*/ 193 h 420918"/>
                  <a:gd name="connsiteX6" fmla="*/ 831850 w 1492250"/>
                  <a:gd name="connsiteY6" fmla="*/ 362143 h 420918"/>
                  <a:gd name="connsiteX7" fmla="*/ 1035050 w 1492250"/>
                  <a:gd name="connsiteY7" fmla="*/ 158943 h 420918"/>
                  <a:gd name="connsiteX8" fmla="*/ 1187450 w 1492250"/>
                  <a:gd name="connsiteY8" fmla="*/ 362143 h 420918"/>
                  <a:gd name="connsiteX9" fmla="*/ 1276350 w 1492250"/>
                  <a:gd name="connsiteY9" fmla="*/ 235143 h 420918"/>
                  <a:gd name="connsiteX10" fmla="*/ 1492250 w 1492250"/>
                  <a:gd name="connsiteY10" fmla="*/ 235143 h 420918"/>
                  <a:gd name="connsiteX0" fmla="*/ 0 w 1492250"/>
                  <a:gd name="connsiteY0" fmla="*/ 247843 h 420896"/>
                  <a:gd name="connsiteX1" fmla="*/ 190500 w 1492250"/>
                  <a:gd name="connsiteY1" fmla="*/ 241493 h 420896"/>
                  <a:gd name="connsiteX2" fmla="*/ 292100 w 1492250"/>
                  <a:gd name="connsiteY2" fmla="*/ 374843 h 420896"/>
                  <a:gd name="connsiteX3" fmla="*/ 393700 w 1492250"/>
                  <a:gd name="connsiteY3" fmla="*/ 152593 h 420896"/>
                  <a:gd name="connsiteX4" fmla="*/ 501650 w 1492250"/>
                  <a:gd name="connsiteY4" fmla="*/ 419293 h 420896"/>
                  <a:gd name="connsiteX5" fmla="*/ 666750 w 1492250"/>
                  <a:gd name="connsiteY5" fmla="*/ 193 h 420896"/>
                  <a:gd name="connsiteX6" fmla="*/ 831850 w 1492250"/>
                  <a:gd name="connsiteY6" fmla="*/ 362143 h 420896"/>
                  <a:gd name="connsiteX7" fmla="*/ 1035050 w 1492250"/>
                  <a:gd name="connsiteY7" fmla="*/ 158943 h 420896"/>
                  <a:gd name="connsiteX8" fmla="*/ 1187450 w 1492250"/>
                  <a:gd name="connsiteY8" fmla="*/ 362143 h 420896"/>
                  <a:gd name="connsiteX9" fmla="*/ 1276350 w 1492250"/>
                  <a:gd name="connsiteY9" fmla="*/ 235143 h 420896"/>
                  <a:gd name="connsiteX10" fmla="*/ 1492250 w 14922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81150"/>
                  <a:gd name="connsiteY0" fmla="*/ 244668 h 420896"/>
                  <a:gd name="connsiteX1" fmla="*/ 279400 w 1581150"/>
                  <a:gd name="connsiteY1" fmla="*/ 241493 h 420896"/>
                  <a:gd name="connsiteX2" fmla="*/ 381000 w 1581150"/>
                  <a:gd name="connsiteY2" fmla="*/ 374843 h 420896"/>
                  <a:gd name="connsiteX3" fmla="*/ 482600 w 1581150"/>
                  <a:gd name="connsiteY3" fmla="*/ 152593 h 420896"/>
                  <a:gd name="connsiteX4" fmla="*/ 590550 w 1581150"/>
                  <a:gd name="connsiteY4" fmla="*/ 419293 h 420896"/>
                  <a:gd name="connsiteX5" fmla="*/ 755650 w 1581150"/>
                  <a:gd name="connsiteY5" fmla="*/ 193 h 420896"/>
                  <a:gd name="connsiteX6" fmla="*/ 920750 w 1581150"/>
                  <a:gd name="connsiteY6" fmla="*/ 362143 h 420896"/>
                  <a:gd name="connsiteX7" fmla="*/ 1123950 w 1581150"/>
                  <a:gd name="connsiteY7" fmla="*/ 158943 h 420896"/>
                  <a:gd name="connsiteX8" fmla="*/ 1276350 w 1581150"/>
                  <a:gd name="connsiteY8" fmla="*/ 362143 h 420896"/>
                  <a:gd name="connsiteX9" fmla="*/ 1365250 w 1581150"/>
                  <a:gd name="connsiteY9" fmla="*/ 235143 h 420896"/>
                  <a:gd name="connsiteX10" fmla="*/ 1581150 w 1581150"/>
                  <a:gd name="connsiteY10" fmla="*/ 235143 h 420896"/>
                  <a:gd name="connsiteX0" fmla="*/ 0 w 1577975"/>
                  <a:gd name="connsiteY0" fmla="*/ 206568 h 420896"/>
                  <a:gd name="connsiteX1" fmla="*/ 276225 w 1577975"/>
                  <a:gd name="connsiteY1" fmla="*/ 241493 h 420896"/>
                  <a:gd name="connsiteX2" fmla="*/ 377825 w 1577975"/>
                  <a:gd name="connsiteY2" fmla="*/ 374843 h 420896"/>
                  <a:gd name="connsiteX3" fmla="*/ 479425 w 1577975"/>
                  <a:gd name="connsiteY3" fmla="*/ 152593 h 420896"/>
                  <a:gd name="connsiteX4" fmla="*/ 587375 w 1577975"/>
                  <a:gd name="connsiteY4" fmla="*/ 419293 h 420896"/>
                  <a:gd name="connsiteX5" fmla="*/ 752475 w 1577975"/>
                  <a:gd name="connsiteY5" fmla="*/ 193 h 420896"/>
                  <a:gd name="connsiteX6" fmla="*/ 917575 w 1577975"/>
                  <a:gd name="connsiteY6" fmla="*/ 362143 h 420896"/>
                  <a:gd name="connsiteX7" fmla="*/ 1120775 w 1577975"/>
                  <a:gd name="connsiteY7" fmla="*/ 158943 h 420896"/>
                  <a:gd name="connsiteX8" fmla="*/ 1273175 w 1577975"/>
                  <a:gd name="connsiteY8" fmla="*/ 362143 h 420896"/>
                  <a:gd name="connsiteX9" fmla="*/ 1362075 w 1577975"/>
                  <a:gd name="connsiteY9" fmla="*/ 235143 h 420896"/>
                  <a:gd name="connsiteX10" fmla="*/ 1577975 w 1577975"/>
                  <a:gd name="connsiteY10" fmla="*/ 235143 h 420896"/>
                  <a:gd name="connsiteX0" fmla="*/ 0 w 1498600"/>
                  <a:gd name="connsiteY0" fmla="*/ 209743 h 420896"/>
                  <a:gd name="connsiteX1" fmla="*/ 196850 w 1498600"/>
                  <a:gd name="connsiteY1" fmla="*/ 241493 h 420896"/>
                  <a:gd name="connsiteX2" fmla="*/ 298450 w 1498600"/>
                  <a:gd name="connsiteY2" fmla="*/ 374843 h 420896"/>
                  <a:gd name="connsiteX3" fmla="*/ 400050 w 1498600"/>
                  <a:gd name="connsiteY3" fmla="*/ 152593 h 420896"/>
                  <a:gd name="connsiteX4" fmla="*/ 508000 w 1498600"/>
                  <a:gd name="connsiteY4" fmla="*/ 419293 h 420896"/>
                  <a:gd name="connsiteX5" fmla="*/ 673100 w 1498600"/>
                  <a:gd name="connsiteY5" fmla="*/ 193 h 420896"/>
                  <a:gd name="connsiteX6" fmla="*/ 838200 w 1498600"/>
                  <a:gd name="connsiteY6" fmla="*/ 362143 h 420896"/>
                  <a:gd name="connsiteX7" fmla="*/ 1041400 w 1498600"/>
                  <a:gd name="connsiteY7" fmla="*/ 158943 h 420896"/>
                  <a:gd name="connsiteX8" fmla="*/ 1193800 w 1498600"/>
                  <a:gd name="connsiteY8" fmla="*/ 362143 h 420896"/>
                  <a:gd name="connsiteX9" fmla="*/ 1282700 w 1498600"/>
                  <a:gd name="connsiteY9" fmla="*/ 235143 h 420896"/>
                  <a:gd name="connsiteX10" fmla="*/ 1498600 w 1498600"/>
                  <a:gd name="connsiteY10" fmla="*/ 235143 h 420896"/>
                  <a:gd name="connsiteX0" fmla="*/ 0 w 1498600"/>
                  <a:gd name="connsiteY0" fmla="*/ 209596 h 420749"/>
                  <a:gd name="connsiteX1" fmla="*/ 196850 w 1498600"/>
                  <a:gd name="connsiteY1" fmla="*/ 241346 h 420749"/>
                  <a:gd name="connsiteX2" fmla="*/ 298450 w 1498600"/>
                  <a:gd name="connsiteY2" fmla="*/ 374696 h 420749"/>
                  <a:gd name="connsiteX3" fmla="*/ 400050 w 1498600"/>
                  <a:gd name="connsiteY3" fmla="*/ 152446 h 420749"/>
                  <a:gd name="connsiteX4" fmla="*/ 508000 w 1498600"/>
                  <a:gd name="connsiteY4" fmla="*/ 419146 h 420749"/>
                  <a:gd name="connsiteX5" fmla="*/ 673100 w 1498600"/>
                  <a:gd name="connsiteY5" fmla="*/ 46 h 420749"/>
                  <a:gd name="connsiteX6" fmla="*/ 841375 w 1498600"/>
                  <a:gd name="connsiteY6" fmla="*/ 390571 h 420749"/>
                  <a:gd name="connsiteX7" fmla="*/ 1041400 w 1498600"/>
                  <a:gd name="connsiteY7" fmla="*/ 158796 h 420749"/>
                  <a:gd name="connsiteX8" fmla="*/ 1193800 w 1498600"/>
                  <a:gd name="connsiteY8" fmla="*/ 361996 h 420749"/>
                  <a:gd name="connsiteX9" fmla="*/ 1282700 w 1498600"/>
                  <a:gd name="connsiteY9" fmla="*/ 234996 h 420749"/>
                  <a:gd name="connsiteX10" fmla="*/ 1498600 w 1498600"/>
                  <a:gd name="connsiteY10" fmla="*/ 234996 h 420749"/>
                  <a:gd name="connsiteX0" fmla="*/ 0 w 1498600"/>
                  <a:gd name="connsiteY0" fmla="*/ 276264 h 488934"/>
                  <a:gd name="connsiteX1" fmla="*/ 196850 w 1498600"/>
                  <a:gd name="connsiteY1" fmla="*/ 308014 h 488934"/>
                  <a:gd name="connsiteX2" fmla="*/ 298450 w 1498600"/>
                  <a:gd name="connsiteY2" fmla="*/ 441364 h 488934"/>
                  <a:gd name="connsiteX3" fmla="*/ 400050 w 1498600"/>
                  <a:gd name="connsiteY3" fmla="*/ 219114 h 488934"/>
                  <a:gd name="connsiteX4" fmla="*/ 508000 w 1498600"/>
                  <a:gd name="connsiteY4" fmla="*/ 485814 h 488934"/>
                  <a:gd name="connsiteX5" fmla="*/ 650875 w 1498600"/>
                  <a:gd name="connsiteY5" fmla="*/ 39 h 488934"/>
                  <a:gd name="connsiteX6" fmla="*/ 841375 w 1498600"/>
                  <a:gd name="connsiteY6" fmla="*/ 457239 h 488934"/>
                  <a:gd name="connsiteX7" fmla="*/ 1041400 w 1498600"/>
                  <a:gd name="connsiteY7" fmla="*/ 225464 h 488934"/>
                  <a:gd name="connsiteX8" fmla="*/ 1193800 w 1498600"/>
                  <a:gd name="connsiteY8" fmla="*/ 428664 h 488934"/>
                  <a:gd name="connsiteX9" fmla="*/ 1282700 w 1498600"/>
                  <a:gd name="connsiteY9" fmla="*/ 301664 h 488934"/>
                  <a:gd name="connsiteX10" fmla="*/ 1498600 w 1498600"/>
                  <a:gd name="connsiteY10" fmla="*/ 301664 h 488934"/>
                  <a:gd name="connsiteX0" fmla="*/ 0 w 1498600"/>
                  <a:gd name="connsiteY0" fmla="*/ 276264 h 487616"/>
                  <a:gd name="connsiteX1" fmla="*/ 196850 w 1498600"/>
                  <a:gd name="connsiteY1" fmla="*/ 308014 h 487616"/>
                  <a:gd name="connsiteX2" fmla="*/ 298450 w 1498600"/>
                  <a:gd name="connsiteY2" fmla="*/ 441364 h 487616"/>
                  <a:gd name="connsiteX3" fmla="*/ 434975 w 1498600"/>
                  <a:gd name="connsiteY3" fmla="*/ 174664 h 487616"/>
                  <a:gd name="connsiteX4" fmla="*/ 508000 w 1498600"/>
                  <a:gd name="connsiteY4" fmla="*/ 485814 h 487616"/>
                  <a:gd name="connsiteX5" fmla="*/ 650875 w 1498600"/>
                  <a:gd name="connsiteY5" fmla="*/ 39 h 487616"/>
                  <a:gd name="connsiteX6" fmla="*/ 841375 w 1498600"/>
                  <a:gd name="connsiteY6" fmla="*/ 457239 h 487616"/>
                  <a:gd name="connsiteX7" fmla="*/ 1041400 w 1498600"/>
                  <a:gd name="connsiteY7" fmla="*/ 225464 h 487616"/>
                  <a:gd name="connsiteX8" fmla="*/ 1193800 w 1498600"/>
                  <a:gd name="connsiteY8" fmla="*/ 428664 h 487616"/>
                  <a:gd name="connsiteX9" fmla="*/ 1282700 w 1498600"/>
                  <a:gd name="connsiteY9" fmla="*/ 301664 h 487616"/>
                  <a:gd name="connsiteX10" fmla="*/ 1498600 w 1498600"/>
                  <a:gd name="connsiteY10" fmla="*/ 301664 h 487616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298450 w 1498600"/>
                  <a:gd name="connsiteY2" fmla="*/ 44136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196850 w 1498600"/>
                  <a:gd name="connsiteY1" fmla="*/ 3080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498600"/>
                  <a:gd name="connsiteY0" fmla="*/ 276266 h 460893"/>
                  <a:gd name="connsiteX1" fmla="*/ 260350 w 1498600"/>
                  <a:gd name="connsiteY1" fmla="*/ 269916 h 460893"/>
                  <a:gd name="connsiteX2" fmla="*/ 339725 w 1498600"/>
                  <a:gd name="connsiteY2" fmla="*/ 358816 h 460893"/>
                  <a:gd name="connsiteX3" fmla="*/ 434975 w 1498600"/>
                  <a:gd name="connsiteY3" fmla="*/ 174666 h 460893"/>
                  <a:gd name="connsiteX4" fmla="*/ 536575 w 1498600"/>
                  <a:gd name="connsiteY4" fmla="*/ 428666 h 460893"/>
                  <a:gd name="connsiteX5" fmla="*/ 650875 w 1498600"/>
                  <a:gd name="connsiteY5" fmla="*/ 41 h 460893"/>
                  <a:gd name="connsiteX6" fmla="*/ 841375 w 1498600"/>
                  <a:gd name="connsiteY6" fmla="*/ 457241 h 460893"/>
                  <a:gd name="connsiteX7" fmla="*/ 1041400 w 1498600"/>
                  <a:gd name="connsiteY7" fmla="*/ 225466 h 460893"/>
                  <a:gd name="connsiteX8" fmla="*/ 1193800 w 1498600"/>
                  <a:gd name="connsiteY8" fmla="*/ 428666 h 460893"/>
                  <a:gd name="connsiteX9" fmla="*/ 1282700 w 1498600"/>
                  <a:gd name="connsiteY9" fmla="*/ 301666 h 460893"/>
                  <a:gd name="connsiteX10" fmla="*/ 1498600 w 1498600"/>
                  <a:gd name="connsiteY10" fmla="*/ 301666 h 460893"/>
                  <a:gd name="connsiteX0" fmla="*/ 0 w 1397000"/>
                  <a:gd name="connsiteY0" fmla="*/ 273091 h 460893"/>
                  <a:gd name="connsiteX1" fmla="*/ 158750 w 1397000"/>
                  <a:gd name="connsiteY1" fmla="*/ 269916 h 460893"/>
                  <a:gd name="connsiteX2" fmla="*/ 238125 w 1397000"/>
                  <a:gd name="connsiteY2" fmla="*/ 358816 h 460893"/>
                  <a:gd name="connsiteX3" fmla="*/ 333375 w 1397000"/>
                  <a:gd name="connsiteY3" fmla="*/ 174666 h 460893"/>
                  <a:gd name="connsiteX4" fmla="*/ 434975 w 1397000"/>
                  <a:gd name="connsiteY4" fmla="*/ 428666 h 460893"/>
                  <a:gd name="connsiteX5" fmla="*/ 549275 w 1397000"/>
                  <a:gd name="connsiteY5" fmla="*/ 41 h 460893"/>
                  <a:gd name="connsiteX6" fmla="*/ 739775 w 1397000"/>
                  <a:gd name="connsiteY6" fmla="*/ 457241 h 460893"/>
                  <a:gd name="connsiteX7" fmla="*/ 939800 w 1397000"/>
                  <a:gd name="connsiteY7" fmla="*/ 225466 h 460893"/>
                  <a:gd name="connsiteX8" fmla="*/ 1092200 w 1397000"/>
                  <a:gd name="connsiteY8" fmla="*/ 428666 h 460893"/>
                  <a:gd name="connsiteX9" fmla="*/ 1181100 w 1397000"/>
                  <a:gd name="connsiteY9" fmla="*/ 301666 h 460893"/>
                  <a:gd name="connsiteX10" fmla="*/ 1397000 w 1397000"/>
                  <a:gd name="connsiteY10" fmla="*/ 301666 h 460893"/>
                  <a:gd name="connsiteX0" fmla="*/ 0 w 1330325"/>
                  <a:gd name="connsiteY0" fmla="*/ 269916 h 460893"/>
                  <a:gd name="connsiteX1" fmla="*/ 92075 w 1330325"/>
                  <a:gd name="connsiteY1" fmla="*/ 269916 h 460893"/>
                  <a:gd name="connsiteX2" fmla="*/ 171450 w 1330325"/>
                  <a:gd name="connsiteY2" fmla="*/ 358816 h 460893"/>
                  <a:gd name="connsiteX3" fmla="*/ 266700 w 1330325"/>
                  <a:gd name="connsiteY3" fmla="*/ 174666 h 460893"/>
                  <a:gd name="connsiteX4" fmla="*/ 368300 w 1330325"/>
                  <a:gd name="connsiteY4" fmla="*/ 428666 h 460893"/>
                  <a:gd name="connsiteX5" fmla="*/ 482600 w 1330325"/>
                  <a:gd name="connsiteY5" fmla="*/ 41 h 460893"/>
                  <a:gd name="connsiteX6" fmla="*/ 673100 w 1330325"/>
                  <a:gd name="connsiteY6" fmla="*/ 457241 h 460893"/>
                  <a:gd name="connsiteX7" fmla="*/ 873125 w 1330325"/>
                  <a:gd name="connsiteY7" fmla="*/ 225466 h 460893"/>
                  <a:gd name="connsiteX8" fmla="*/ 1025525 w 1330325"/>
                  <a:gd name="connsiteY8" fmla="*/ 428666 h 460893"/>
                  <a:gd name="connsiteX9" fmla="*/ 1114425 w 1330325"/>
                  <a:gd name="connsiteY9" fmla="*/ 301666 h 460893"/>
                  <a:gd name="connsiteX10" fmla="*/ 1330325 w 1330325"/>
                  <a:gd name="connsiteY10" fmla="*/ 301666 h 460893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873125 w 1330325"/>
                  <a:gd name="connsiteY7" fmla="*/ 225428 h 430809"/>
                  <a:gd name="connsiteX8" fmla="*/ 1025525 w 1330325"/>
                  <a:gd name="connsiteY8" fmla="*/ 42862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95"/>
                  <a:gd name="connsiteX1" fmla="*/ 92075 w 1330325"/>
                  <a:gd name="connsiteY1" fmla="*/ 269878 h 430895"/>
                  <a:gd name="connsiteX2" fmla="*/ 171450 w 1330325"/>
                  <a:gd name="connsiteY2" fmla="*/ 358778 h 430895"/>
                  <a:gd name="connsiteX3" fmla="*/ 266700 w 1330325"/>
                  <a:gd name="connsiteY3" fmla="*/ 174628 h 430895"/>
                  <a:gd name="connsiteX4" fmla="*/ 368300 w 1330325"/>
                  <a:gd name="connsiteY4" fmla="*/ 428628 h 430895"/>
                  <a:gd name="connsiteX5" fmla="*/ 482600 w 1330325"/>
                  <a:gd name="connsiteY5" fmla="*/ 3 h 430895"/>
                  <a:gd name="connsiteX6" fmla="*/ 631825 w 1330325"/>
                  <a:gd name="connsiteY6" fmla="*/ 422278 h 430895"/>
                  <a:gd name="connsiteX7" fmla="*/ 752475 w 1330325"/>
                  <a:gd name="connsiteY7" fmla="*/ 177803 h 430895"/>
                  <a:gd name="connsiteX8" fmla="*/ 1025525 w 1330325"/>
                  <a:gd name="connsiteY8" fmla="*/ 428628 h 430895"/>
                  <a:gd name="connsiteX9" fmla="*/ 1114425 w 1330325"/>
                  <a:gd name="connsiteY9" fmla="*/ 301628 h 430895"/>
                  <a:gd name="connsiteX10" fmla="*/ 1330325 w 1330325"/>
                  <a:gd name="connsiteY10" fmla="*/ 301628 h 430895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1114425 w 1330325"/>
                  <a:gd name="connsiteY9" fmla="*/ 301628 h 430809"/>
                  <a:gd name="connsiteX10" fmla="*/ 1330325 w 1330325"/>
                  <a:gd name="connsiteY10" fmla="*/ 301628 h 430809"/>
                  <a:gd name="connsiteX0" fmla="*/ 0 w 1330325"/>
                  <a:gd name="connsiteY0" fmla="*/ 269878 h 430809"/>
                  <a:gd name="connsiteX1" fmla="*/ 92075 w 1330325"/>
                  <a:gd name="connsiteY1" fmla="*/ 269878 h 430809"/>
                  <a:gd name="connsiteX2" fmla="*/ 171450 w 1330325"/>
                  <a:gd name="connsiteY2" fmla="*/ 358778 h 430809"/>
                  <a:gd name="connsiteX3" fmla="*/ 266700 w 1330325"/>
                  <a:gd name="connsiteY3" fmla="*/ 174628 h 430809"/>
                  <a:gd name="connsiteX4" fmla="*/ 368300 w 1330325"/>
                  <a:gd name="connsiteY4" fmla="*/ 428628 h 430809"/>
                  <a:gd name="connsiteX5" fmla="*/ 482600 w 1330325"/>
                  <a:gd name="connsiteY5" fmla="*/ 3 h 430809"/>
                  <a:gd name="connsiteX6" fmla="*/ 631825 w 1330325"/>
                  <a:gd name="connsiteY6" fmla="*/ 422278 h 430809"/>
                  <a:gd name="connsiteX7" fmla="*/ 752475 w 1330325"/>
                  <a:gd name="connsiteY7" fmla="*/ 177803 h 430809"/>
                  <a:gd name="connsiteX8" fmla="*/ 863600 w 1330325"/>
                  <a:gd name="connsiteY8" fmla="*/ 358778 h 430809"/>
                  <a:gd name="connsiteX9" fmla="*/ 933450 w 1330325"/>
                  <a:gd name="connsiteY9" fmla="*/ 260353 h 430809"/>
                  <a:gd name="connsiteX10" fmla="*/ 1330325 w 1330325"/>
                  <a:gd name="connsiteY10" fmla="*/ 301628 h 430809"/>
                  <a:gd name="connsiteX0" fmla="*/ 0 w 1019175"/>
                  <a:gd name="connsiteY0" fmla="*/ 269878 h 430809"/>
                  <a:gd name="connsiteX1" fmla="*/ 92075 w 1019175"/>
                  <a:gd name="connsiteY1" fmla="*/ 269878 h 430809"/>
                  <a:gd name="connsiteX2" fmla="*/ 171450 w 1019175"/>
                  <a:gd name="connsiteY2" fmla="*/ 358778 h 430809"/>
                  <a:gd name="connsiteX3" fmla="*/ 266700 w 1019175"/>
                  <a:gd name="connsiteY3" fmla="*/ 174628 h 430809"/>
                  <a:gd name="connsiteX4" fmla="*/ 368300 w 1019175"/>
                  <a:gd name="connsiteY4" fmla="*/ 428628 h 430809"/>
                  <a:gd name="connsiteX5" fmla="*/ 482600 w 1019175"/>
                  <a:gd name="connsiteY5" fmla="*/ 3 h 430809"/>
                  <a:gd name="connsiteX6" fmla="*/ 631825 w 1019175"/>
                  <a:gd name="connsiteY6" fmla="*/ 422278 h 430809"/>
                  <a:gd name="connsiteX7" fmla="*/ 752475 w 1019175"/>
                  <a:gd name="connsiteY7" fmla="*/ 177803 h 430809"/>
                  <a:gd name="connsiteX8" fmla="*/ 863600 w 1019175"/>
                  <a:gd name="connsiteY8" fmla="*/ 358778 h 430809"/>
                  <a:gd name="connsiteX9" fmla="*/ 933450 w 1019175"/>
                  <a:gd name="connsiteY9" fmla="*/ 260353 h 430809"/>
                  <a:gd name="connsiteX10" fmla="*/ 1019175 w 1019175"/>
                  <a:gd name="connsiteY10" fmla="*/ 269878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31875"/>
                  <a:gd name="connsiteY0" fmla="*/ 269878 h 430809"/>
                  <a:gd name="connsiteX1" fmla="*/ 92075 w 1031875"/>
                  <a:gd name="connsiteY1" fmla="*/ 269878 h 430809"/>
                  <a:gd name="connsiteX2" fmla="*/ 171450 w 1031875"/>
                  <a:gd name="connsiteY2" fmla="*/ 358778 h 430809"/>
                  <a:gd name="connsiteX3" fmla="*/ 266700 w 1031875"/>
                  <a:gd name="connsiteY3" fmla="*/ 174628 h 430809"/>
                  <a:gd name="connsiteX4" fmla="*/ 368300 w 1031875"/>
                  <a:gd name="connsiteY4" fmla="*/ 428628 h 430809"/>
                  <a:gd name="connsiteX5" fmla="*/ 482600 w 1031875"/>
                  <a:gd name="connsiteY5" fmla="*/ 3 h 430809"/>
                  <a:gd name="connsiteX6" fmla="*/ 631825 w 1031875"/>
                  <a:gd name="connsiteY6" fmla="*/ 422278 h 430809"/>
                  <a:gd name="connsiteX7" fmla="*/ 752475 w 1031875"/>
                  <a:gd name="connsiteY7" fmla="*/ 177803 h 430809"/>
                  <a:gd name="connsiteX8" fmla="*/ 863600 w 1031875"/>
                  <a:gd name="connsiteY8" fmla="*/ 358778 h 430809"/>
                  <a:gd name="connsiteX9" fmla="*/ 933450 w 1031875"/>
                  <a:gd name="connsiteY9" fmla="*/ 260353 h 430809"/>
                  <a:gd name="connsiteX10" fmla="*/ 1031875 w 10318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082675"/>
                  <a:gd name="connsiteY0" fmla="*/ 266703 h 430809"/>
                  <a:gd name="connsiteX1" fmla="*/ 142875 w 1082675"/>
                  <a:gd name="connsiteY1" fmla="*/ 269878 h 430809"/>
                  <a:gd name="connsiteX2" fmla="*/ 222250 w 1082675"/>
                  <a:gd name="connsiteY2" fmla="*/ 358778 h 430809"/>
                  <a:gd name="connsiteX3" fmla="*/ 317500 w 1082675"/>
                  <a:gd name="connsiteY3" fmla="*/ 174628 h 430809"/>
                  <a:gd name="connsiteX4" fmla="*/ 419100 w 1082675"/>
                  <a:gd name="connsiteY4" fmla="*/ 428628 h 430809"/>
                  <a:gd name="connsiteX5" fmla="*/ 533400 w 1082675"/>
                  <a:gd name="connsiteY5" fmla="*/ 3 h 430809"/>
                  <a:gd name="connsiteX6" fmla="*/ 682625 w 1082675"/>
                  <a:gd name="connsiteY6" fmla="*/ 422278 h 430809"/>
                  <a:gd name="connsiteX7" fmla="*/ 803275 w 1082675"/>
                  <a:gd name="connsiteY7" fmla="*/ 177803 h 430809"/>
                  <a:gd name="connsiteX8" fmla="*/ 914400 w 1082675"/>
                  <a:gd name="connsiteY8" fmla="*/ 358778 h 430809"/>
                  <a:gd name="connsiteX9" fmla="*/ 984250 w 1082675"/>
                  <a:gd name="connsiteY9" fmla="*/ 260353 h 430809"/>
                  <a:gd name="connsiteX10" fmla="*/ 1082675 w 108267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127125"/>
                  <a:gd name="connsiteY0" fmla="*/ 263528 h 430809"/>
                  <a:gd name="connsiteX1" fmla="*/ 187325 w 1127125"/>
                  <a:gd name="connsiteY1" fmla="*/ 269878 h 430809"/>
                  <a:gd name="connsiteX2" fmla="*/ 266700 w 1127125"/>
                  <a:gd name="connsiteY2" fmla="*/ 358778 h 430809"/>
                  <a:gd name="connsiteX3" fmla="*/ 361950 w 1127125"/>
                  <a:gd name="connsiteY3" fmla="*/ 174628 h 430809"/>
                  <a:gd name="connsiteX4" fmla="*/ 463550 w 1127125"/>
                  <a:gd name="connsiteY4" fmla="*/ 428628 h 430809"/>
                  <a:gd name="connsiteX5" fmla="*/ 577850 w 1127125"/>
                  <a:gd name="connsiteY5" fmla="*/ 3 h 430809"/>
                  <a:gd name="connsiteX6" fmla="*/ 727075 w 1127125"/>
                  <a:gd name="connsiteY6" fmla="*/ 422278 h 430809"/>
                  <a:gd name="connsiteX7" fmla="*/ 847725 w 1127125"/>
                  <a:gd name="connsiteY7" fmla="*/ 177803 h 430809"/>
                  <a:gd name="connsiteX8" fmla="*/ 958850 w 1127125"/>
                  <a:gd name="connsiteY8" fmla="*/ 358778 h 430809"/>
                  <a:gd name="connsiteX9" fmla="*/ 1028700 w 1127125"/>
                  <a:gd name="connsiteY9" fmla="*/ 260353 h 430809"/>
                  <a:gd name="connsiteX10" fmla="*/ 1127125 w 11271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48895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  <a:gd name="connsiteX0" fmla="*/ 0 w 1038225"/>
                  <a:gd name="connsiteY0" fmla="*/ 269878 h 430809"/>
                  <a:gd name="connsiteX1" fmla="*/ 98425 w 1038225"/>
                  <a:gd name="connsiteY1" fmla="*/ 269878 h 430809"/>
                  <a:gd name="connsiteX2" fmla="*/ 177800 w 1038225"/>
                  <a:gd name="connsiteY2" fmla="*/ 358778 h 430809"/>
                  <a:gd name="connsiteX3" fmla="*/ 273050 w 1038225"/>
                  <a:gd name="connsiteY3" fmla="*/ 174628 h 430809"/>
                  <a:gd name="connsiteX4" fmla="*/ 374650 w 1038225"/>
                  <a:gd name="connsiteY4" fmla="*/ 428628 h 430809"/>
                  <a:gd name="connsiteX5" fmla="*/ 508000 w 1038225"/>
                  <a:gd name="connsiteY5" fmla="*/ 3 h 430809"/>
                  <a:gd name="connsiteX6" fmla="*/ 638175 w 1038225"/>
                  <a:gd name="connsiteY6" fmla="*/ 422278 h 430809"/>
                  <a:gd name="connsiteX7" fmla="*/ 758825 w 1038225"/>
                  <a:gd name="connsiteY7" fmla="*/ 177803 h 430809"/>
                  <a:gd name="connsiteX8" fmla="*/ 869950 w 1038225"/>
                  <a:gd name="connsiteY8" fmla="*/ 358778 h 430809"/>
                  <a:gd name="connsiteX9" fmla="*/ 939800 w 1038225"/>
                  <a:gd name="connsiteY9" fmla="*/ 260353 h 430809"/>
                  <a:gd name="connsiteX10" fmla="*/ 1038225 w 1038225"/>
                  <a:gd name="connsiteY10" fmla="*/ 254003 h 430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8225" h="430809">
                    <a:moveTo>
                      <a:pt x="0" y="269878"/>
                    </a:moveTo>
                    <a:cubicBezTo>
                      <a:pt x="74083" y="262469"/>
                      <a:pt x="68792" y="255061"/>
                      <a:pt x="98425" y="269878"/>
                    </a:cubicBezTo>
                    <a:cubicBezTo>
                      <a:pt x="128058" y="284695"/>
                      <a:pt x="148696" y="374653"/>
                      <a:pt x="177800" y="358778"/>
                    </a:cubicBezTo>
                    <a:cubicBezTo>
                      <a:pt x="206904" y="342903"/>
                      <a:pt x="240242" y="162986"/>
                      <a:pt x="273050" y="174628"/>
                    </a:cubicBezTo>
                    <a:cubicBezTo>
                      <a:pt x="305858" y="186270"/>
                      <a:pt x="335492" y="457732"/>
                      <a:pt x="374650" y="428628"/>
                    </a:cubicBezTo>
                    <a:cubicBezTo>
                      <a:pt x="413808" y="399524"/>
                      <a:pt x="464079" y="1061"/>
                      <a:pt x="508000" y="3"/>
                    </a:cubicBezTo>
                    <a:cubicBezTo>
                      <a:pt x="551921" y="-1055"/>
                      <a:pt x="596371" y="392645"/>
                      <a:pt x="638175" y="422278"/>
                    </a:cubicBezTo>
                    <a:cubicBezTo>
                      <a:pt x="679979" y="451911"/>
                      <a:pt x="720196" y="188386"/>
                      <a:pt x="758825" y="177803"/>
                    </a:cubicBezTo>
                    <a:cubicBezTo>
                      <a:pt x="797454" y="167220"/>
                      <a:pt x="839788" y="345020"/>
                      <a:pt x="869950" y="358778"/>
                    </a:cubicBezTo>
                    <a:cubicBezTo>
                      <a:pt x="900112" y="372536"/>
                      <a:pt x="911754" y="277816"/>
                      <a:pt x="939800" y="260353"/>
                    </a:cubicBezTo>
                    <a:cubicBezTo>
                      <a:pt x="967846" y="242891"/>
                      <a:pt x="972608" y="249769"/>
                      <a:pt x="1038225" y="25400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8439B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C441A4E9-0231-41C3-8489-068CA9B217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2198553" y="3384677"/>
                <a:ext cx="176762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36B00EBE-D40A-4F50-A07C-E2C1BA0F0F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379864" y="3146600"/>
                <a:ext cx="24474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628B35C7-6FC0-472B-9C17-25A9354C0C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2558510" y="3388170"/>
                <a:ext cx="33992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87">
                  <a:extLst>
                    <a:ext uri="{FF2B5EF4-FFF2-40B4-BE49-F238E27FC236}">
                      <a16:creationId xmlns:lc="http://schemas.openxmlformats.org/drawingml/2006/lockedCanvas" xmlns:a16="http://schemas.microsoft.com/office/drawing/2014/main" xmlns="" id="{B1934F3D-F675-4432-97E4-0E5248964F0E}"/>
                    </a:ext>
                  </a:extLst>
                </p:cNvPr>
                <p:cNvSpPr txBox="1"/>
                <p:nvPr/>
              </p:nvSpPr>
              <p:spPr>
                <a:xfrm>
                  <a:off x="8820355" y="1305681"/>
                  <a:ext cx="851195" cy="1368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lang="en-US" sz="1200" b="1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200" b="1" i="1" smtClean="0">
                              <a:latin typeface="Cambria Math"/>
                            </a:rPr>
                            <m:t>𝒎𝒂𝒙</m:t>
                          </m:r>
                        </m:sub>
                      </m:sSub>
                    </m:oMath>
                  </a14:m>
                  <a:r>
                    <a:rPr lang="en-US" sz="1200" b="1" baseline="-25000" dirty="0" smtClean="0"/>
                    <a:t> </a:t>
                  </a:r>
                  <a:r>
                    <a:rPr lang="en-US" sz="1200" b="1" dirty="0" smtClean="0"/>
                    <a:t>(</a:t>
                  </a:r>
                  <a14:m>
                    <m:oMath xmlns:m="http://schemas.openxmlformats.org/officeDocument/2006/math">
                      <m:r>
                        <a:rPr lang="el-GR" sz="1200" b="1" i="1" dirty="0" smtClean="0">
                          <a:latin typeface="Cambria Math"/>
                        </a:rPr>
                        <m:t>𝜼</m:t>
                      </m:r>
                      <m:r>
                        <a:rPr lang="en-US" sz="1200" b="1" i="1" baseline="-25000" dirty="0" smtClean="0">
                          <a:latin typeface="Cambria Math"/>
                        </a:rPr>
                        <m:t>𝒎𝒊𝒏</m:t>
                      </m:r>
                    </m:oMath>
                  </a14:m>
                  <a:r>
                    <a:rPr lang="en-US" sz="1200" b="1" dirty="0" smtClean="0"/>
                    <a:t>)</a:t>
                  </a:r>
                  <a:endParaRPr lang="en-US" sz="1200" b="1" baseline="-25000" dirty="0"/>
                </a:p>
              </p:txBody>
            </p:sp>
          </mc:Choice>
          <mc:Fallback xmlns="">
            <p:sp>
              <p:nvSpPr>
                <p:cNvPr id="17" name="TextBox 87">
                  <a:extLst>
                    <a:ext uri="{FF2B5EF4-FFF2-40B4-BE49-F238E27FC236}">
                      <a16:creationId xmlns:lc="http://schemas.openxmlformats.org/drawingml/2006/lockedCanvas" xmlns:a16="http://schemas.microsoft.com/office/drawing/2014/main" xmlns="" xmlns:a14="http://schemas.microsoft.com/office/drawing/2010/main" id="{B1934F3D-F675-4432-97E4-0E5248964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0355" y="1305681"/>
                  <a:ext cx="851195" cy="13682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4286" t="-34783" r="-10000" b="-956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C226601D-6172-4FAC-8EB0-C41026C52BB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761222" y="1404444"/>
              <a:ext cx="9144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0150804" y="1286143"/>
                  <a:ext cx="412292" cy="208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𝝋</m:t>
                            </m:r>
                          </m:sub>
                        </m:sSub>
                      </m:oMath>
                    </m:oMathPara>
                  </a14:m>
                  <a:endParaRPr lang="en-US" sz="1200" b="1" dirty="0" smtClean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0804" y="1286143"/>
                  <a:ext cx="412292" cy="20837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38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2075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501719"/>
            <a:ext cx="7869677" cy="2456112"/>
          </a:xfrm>
        </p:spPr>
        <p:txBody>
          <a:bodyPr>
            <a:normAutofit/>
          </a:bodyPr>
          <a:lstStyle/>
          <a:p>
            <a:r>
              <a:rPr lang="en-US" dirty="0" smtClean="0"/>
              <a:t>A flying focus combines a chirped laser beam and a chromatic lens to make the location of best focus—and therefore peak intensity—move at any arbitrary velocity*</a:t>
            </a:r>
          </a:p>
          <a:p>
            <a:r>
              <a:rPr lang="en-US" dirty="0" smtClean="0"/>
              <a:t>Simulations** and </a:t>
            </a:r>
            <a:r>
              <a:rPr lang="en-US" dirty="0" smtClean="0"/>
              <a:t>experiments</a:t>
            </a:r>
            <a:r>
              <a:rPr lang="en-US" baseline="30000" dirty="0" smtClean="0">
                <a:cs typeface="Arial"/>
              </a:rPr>
              <a:t>†</a:t>
            </a:r>
            <a:r>
              <a:rPr lang="en-US" dirty="0" smtClean="0"/>
              <a:t> </a:t>
            </a:r>
            <a:r>
              <a:rPr lang="en-US" dirty="0" smtClean="0"/>
              <a:t>have demonstrated that a flying focus can create ionization waves that track the velocity of the focus </a:t>
            </a:r>
          </a:p>
          <a:p>
            <a:pPr lvl="1"/>
            <a:r>
              <a:rPr lang="en-US" dirty="0" smtClean="0"/>
              <a:t>superluminal </a:t>
            </a:r>
            <a:r>
              <a:rPr lang="en-US" dirty="0"/>
              <a:t>and/or backward </a:t>
            </a:r>
            <a:r>
              <a:rPr lang="en-US" dirty="0" smtClean="0"/>
              <a:t>IWAV’s </a:t>
            </a:r>
            <a:r>
              <a:rPr lang="en-US" dirty="0" smtClean="0"/>
              <a:t>mitigate </a:t>
            </a:r>
            <a:r>
              <a:rPr lang="en-US" dirty="0"/>
              <a:t>ionization-induced </a:t>
            </a:r>
            <a:r>
              <a:rPr lang="en-US" dirty="0" smtClean="0"/>
              <a:t>refraction</a:t>
            </a:r>
          </a:p>
          <a:p>
            <a:r>
              <a:rPr lang="en-US" dirty="0"/>
              <a:t>Applications exploiting the ionization front dynamics include plasma-based laser amplifiers</a:t>
            </a:r>
            <a:r>
              <a:rPr lang="en-US" baseline="30000" dirty="0">
                <a:cs typeface="Arial"/>
              </a:rPr>
              <a:t> ‡</a:t>
            </a:r>
            <a:r>
              <a:rPr lang="en-US" dirty="0"/>
              <a:t>, photon accelerators, and many others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Ionization waves of arbitrary velocity </a:t>
            </a:r>
            <a:r>
              <a:rPr lang="en-US" dirty="0" smtClean="0"/>
              <a:t>(IWAV’s) were </a:t>
            </a:r>
            <a:r>
              <a:rPr lang="en-US" dirty="0" smtClean="0"/>
              <a:t>created using a “flying focus”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795083" y="4508389"/>
            <a:ext cx="2891717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 smtClean="0"/>
              <a:t>*		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 smtClean="0"/>
              <a:t>		A. Sainte-Marie, O. </a:t>
            </a:r>
            <a:r>
              <a:rPr lang="en-US" sz="700" dirty="0" err="1" smtClean="0"/>
              <a:t>Gobert</a:t>
            </a:r>
            <a:r>
              <a:rPr lang="en-US" sz="700" dirty="0" smtClean="0"/>
              <a:t>, and F</a:t>
            </a:r>
            <a:r>
              <a:rPr lang="en-US" sz="700" dirty="0"/>
              <a:t>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 smtClean="0"/>
              <a:t>Optica</a:t>
            </a:r>
            <a:r>
              <a:rPr lang="en-US" sz="700" dirty="0" smtClean="0"/>
              <a:t> </a:t>
            </a:r>
            <a:r>
              <a:rPr lang="en-US" sz="700" u="sng" dirty="0" smtClean="0"/>
              <a:t>4</a:t>
            </a:r>
            <a:r>
              <a:rPr lang="en-US" sz="700" dirty="0" smtClean="0"/>
              <a:t>, 1298 (2017).</a:t>
            </a:r>
          </a:p>
          <a:p>
            <a:r>
              <a:rPr lang="en-US" sz="700" baseline="30000" dirty="0" smtClean="0">
                <a:cs typeface="Arial"/>
              </a:rPr>
              <a:t>**		</a:t>
            </a:r>
            <a:r>
              <a:rPr lang="en-US" sz="700" dirty="0" smtClean="0">
                <a:cs typeface="Arial"/>
              </a:rPr>
              <a:t>J</a:t>
            </a:r>
            <a:r>
              <a:rPr lang="en-US" sz="700" dirty="0">
                <a:cs typeface="Arial"/>
              </a:rPr>
              <a:t>. Palastro </a:t>
            </a:r>
            <a:r>
              <a:rPr lang="en-US" sz="700" i="1" dirty="0">
                <a:cs typeface="Arial"/>
              </a:rPr>
              <a:t>et al</a:t>
            </a:r>
            <a:r>
              <a:rPr lang="en-US" sz="700" dirty="0">
                <a:cs typeface="Arial"/>
              </a:rPr>
              <a:t>., Phys. Rev. A </a:t>
            </a:r>
            <a:r>
              <a:rPr lang="en-US" sz="700" u="sng" dirty="0">
                <a:cs typeface="Arial"/>
              </a:rPr>
              <a:t>97</a:t>
            </a:r>
            <a:r>
              <a:rPr lang="en-US" sz="700" dirty="0">
                <a:cs typeface="Arial"/>
              </a:rPr>
              <a:t>, 033835 (2018</a:t>
            </a:r>
            <a:r>
              <a:rPr lang="en-US" sz="700" dirty="0" smtClean="0">
                <a:cs typeface="Arial"/>
              </a:rPr>
              <a:t>).</a:t>
            </a:r>
            <a:endParaRPr lang="en-US" sz="700" dirty="0"/>
          </a:p>
          <a:p>
            <a:r>
              <a:rPr lang="en-US" sz="700" baseline="30000" dirty="0" smtClean="0">
                <a:cs typeface="Arial"/>
              </a:rPr>
              <a:t>†</a:t>
            </a:r>
            <a:r>
              <a:rPr lang="en-US" sz="700" baseline="30000" dirty="0">
                <a:cs typeface="Arial"/>
              </a:rPr>
              <a:t>	</a:t>
            </a:r>
            <a:r>
              <a:rPr lang="en-US" sz="700" baseline="30000" dirty="0" smtClean="0">
                <a:cs typeface="Arial"/>
              </a:rPr>
              <a:t>  	</a:t>
            </a:r>
            <a:r>
              <a:rPr lang="en-US" sz="700" dirty="0" smtClean="0">
                <a:cs typeface="Arial"/>
              </a:rPr>
              <a:t>D. Turnbull </a:t>
            </a:r>
            <a:r>
              <a:rPr lang="en-US" sz="700" i="1" dirty="0" smtClean="0">
                <a:cs typeface="Arial"/>
              </a:rPr>
              <a:t>et al</a:t>
            </a:r>
            <a:r>
              <a:rPr lang="en-US" sz="700" dirty="0" smtClean="0">
                <a:cs typeface="Arial"/>
              </a:rPr>
              <a:t>., Phys. Rev. Lett. </a:t>
            </a:r>
            <a:r>
              <a:rPr lang="en-US" sz="700" u="sng" dirty="0" smtClean="0">
                <a:cs typeface="Arial"/>
              </a:rPr>
              <a:t>120</a:t>
            </a:r>
            <a:r>
              <a:rPr lang="en-US" sz="700" b="0" dirty="0" smtClean="0">
                <a:cs typeface="Arial"/>
              </a:rPr>
              <a:t>, </a:t>
            </a:r>
            <a:r>
              <a:rPr lang="en-US" sz="700" dirty="0" smtClean="0">
                <a:cs typeface="Arial"/>
              </a:rPr>
              <a:t>225001 (2018).</a:t>
            </a:r>
          </a:p>
          <a:p>
            <a:r>
              <a:rPr lang="en-US" sz="700" baseline="30000" dirty="0" smtClean="0">
                <a:cs typeface="Arial"/>
              </a:rPr>
              <a:t>‡</a:t>
            </a:r>
            <a:r>
              <a:rPr lang="en-US" sz="700" dirty="0" smtClean="0"/>
              <a:t> </a:t>
            </a:r>
            <a:r>
              <a:rPr lang="en-US" sz="700" dirty="0"/>
              <a:t>	</a:t>
            </a:r>
            <a:r>
              <a:rPr lang="en-US" sz="700" dirty="0" smtClean="0"/>
              <a:t>D</a:t>
            </a:r>
            <a:r>
              <a:rPr lang="en-US" sz="700" dirty="0"/>
              <a:t>. Turnbull </a:t>
            </a:r>
            <a:r>
              <a:rPr lang="en-US" sz="700" i="1" dirty="0"/>
              <a:t>et al</a:t>
            </a:r>
            <a:r>
              <a:rPr lang="en-US" sz="700" dirty="0"/>
              <a:t>., Phys. Rev. Lett. </a:t>
            </a:r>
            <a:r>
              <a:rPr lang="en-US" sz="700" u="sng" dirty="0"/>
              <a:t>120</a:t>
            </a:r>
            <a:r>
              <a:rPr lang="en-US" sz="700" dirty="0"/>
              <a:t>, 024801 (2018). </a:t>
            </a:r>
            <a:endParaRPr lang="en-US" sz="700" dirty="0" smtClean="0"/>
          </a:p>
          <a:p>
            <a:endParaRPr lang="en-US" sz="700" dirty="0"/>
          </a:p>
          <a:p>
            <a:r>
              <a:rPr lang="en-US" sz="700" dirty="0" smtClean="0"/>
              <a:t>See also: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JO8.00008 – Cherenkov radiation from a plasma (J. Palastro)</a:t>
            </a:r>
          </a:p>
          <a:p>
            <a:r>
              <a:rPr lang="en-US" sz="700" dirty="0" smtClean="0"/>
              <a:t>	UP11.00093</a:t>
            </a:r>
            <a:r>
              <a:rPr lang="en-US" sz="700" dirty="0" smtClean="0">
                <a:cs typeface="Arial"/>
              </a:rPr>
              <a:t> – Ionization waves of arbitrary velocity (P. Franke)</a:t>
            </a:r>
          </a:p>
          <a:p>
            <a:r>
              <a:rPr lang="en-US" sz="700" dirty="0" smtClean="0"/>
              <a:t>	BI3.00001 – Flying Focus: Spatiotemporal control of intensity for 			  laser applications (D. Froula)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9466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5000017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experiment was performed using a low intensity beam to confirm the expected focal spot dynamics</a:t>
            </a:r>
            <a:endParaRPr lang="en-US" dirty="0"/>
          </a:p>
        </p:txBody>
      </p:sp>
      <p:grpSp>
        <p:nvGrpSpPr>
          <p:cNvPr id="137" name="Group 136"/>
          <p:cNvGrpSpPr>
            <a:grpSpLocks noChangeAspect="1"/>
          </p:cNvGrpSpPr>
          <p:nvPr/>
        </p:nvGrpSpPr>
        <p:grpSpPr>
          <a:xfrm>
            <a:off x="1200196" y="1047080"/>
            <a:ext cx="6667649" cy="1242218"/>
            <a:chOff x="1536467" y="3430751"/>
            <a:chExt cx="5275491" cy="982852"/>
          </a:xfrm>
        </p:grpSpPr>
        <p:grpSp>
          <p:nvGrpSpPr>
            <p:cNvPr id="103" name="Group 102"/>
            <p:cNvGrpSpPr>
              <a:grpSpLocks noChangeAspect="1"/>
            </p:cNvGrpSpPr>
            <p:nvPr/>
          </p:nvGrpSpPr>
          <p:grpSpPr>
            <a:xfrm>
              <a:off x="1536467" y="3706175"/>
              <a:ext cx="1873293" cy="697937"/>
              <a:chOff x="4709975" y="1100389"/>
              <a:chExt cx="3164660" cy="1179065"/>
            </a:xfrm>
          </p:grpSpPr>
          <p:cxnSp>
            <p:nvCxnSpPr>
              <p:cNvPr id="5" name="Straight Connector 4"/>
              <p:cNvCxnSpPr/>
              <p:nvPr/>
            </p:nvCxnSpPr>
            <p:spPr bwMode="auto">
              <a:xfrm flipH="1">
                <a:off x="7874635" y="1514754"/>
                <a:ext cx="0" cy="45719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F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" name="Straight Connector 5"/>
              <p:cNvCxnSpPr/>
              <p:nvPr/>
            </p:nvCxnSpPr>
            <p:spPr bwMode="auto">
              <a:xfrm flipH="1">
                <a:off x="7488215" y="1510568"/>
                <a:ext cx="0" cy="45720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0" name="Group 9"/>
              <p:cNvGrpSpPr>
                <a:grpSpLocks noChangeAspect="1"/>
              </p:cNvGrpSpPr>
              <p:nvPr/>
            </p:nvGrpSpPr>
            <p:grpSpPr>
              <a:xfrm>
                <a:off x="5613049" y="1182174"/>
                <a:ext cx="109728" cy="1097280"/>
                <a:chOff x="3093720" y="1328928"/>
                <a:chExt cx="365760" cy="3657601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3093721" y="1328929"/>
                  <a:ext cx="182880" cy="3657600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33000">
                      <a:schemeClr val="bg1"/>
                    </a:gs>
                    <a:gs pos="67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" name="Group 31"/>
                <p:cNvGrpSpPr/>
                <p:nvPr/>
              </p:nvGrpSpPr>
              <p:grpSpPr>
                <a:xfrm>
                  <a:off x="3093720" y="1328928"/>
                  <a:ext cx="365760" cy="3657600"/>
                  <a:chOff x="3093720" y="1328928"/>
                  <a:chExt cx="365760" cy="4358976"/>
                </a:xfrm>
              </p:grpSpPr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3276600" y="1328928"/>
                    <a:ext cx="182880" cy="1905168"/>
                    <a:chOff x="3276600" y="1328928"/>
                    <a:chExt cx="182880" cy="1905168"/>
                  </a:xfrm>
                </p:grpSpPr>
                <p:grpSp>
                  <p:nvGrpSpPr>
                    <p:cNvPr id="69" name="Group 68"/>
                    <p:cNvGrpSpPr/>
                    <p:nvPr/>
                  </p:nvGrpSpPr>
                  <p:grpSpPr>
                    <a:xfrm>
                      <a:off x="3276600" y="1905000"/>
                      <a:ext cx="182880" cy="365760"/>
                      <a:chOff x="3276600" y="1905000"/>
                      <a:chExt cx="182880" cy="365760"/>
                    </a:xfrm>
                  </p:grpSpPr>
                  <p:cxnSp>
                    <p:nvCxnSpPr>
                      <p:cNvPr id="95" name="Straight Connector 94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" name="Straight Connector 95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Straight Connector 96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Straight Connector 97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0" name="Group 69"/>
                    <p:cNvGrpSpPr/>
                    <p:nvPr/>
                  </p:nvGrpSpPr>
                  <p:grpSpPr>
                    <a:xfrm>
                      <a:off x="3276600" y="2273976"/>
                      <a:ext cx="182880" cy="411480"/>
                      <a:chOff x="3276600" y="1905000"/>
                      <a:chExt cx="182880" cy="365760"/>
                    </a:xfrm>
                  </p:grpSpPr>
                  <p:cxnSp>
                    <p:nvCxnSpPr>
                      <p:cNvPr id="91" name="Straight Connector 90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Straight Connector 91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" name="Straight Connector 92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" name="Straight Connector 93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1" name="Group 70"/>
                    <p:cNvGrpSpPr/>
                    <p:nvPr/>
                  </p:nvGrpSpPr>
                  <p:grpSpPr>
                    <a:xfrm>
                      <a:off x="3276600" y="2685456"/>
                      <a:ext cx="182880" cy="548640"/>
                      <a:chOff x="3276600" y="1905000"/>
                      <a:chExt cx="182880" cy="365760"/>
                    </a:xfrm>
                  </p:grpSpPr>
                  <p:cxnSp>
                    <p:nvCxnSpPr>
                      <p:cNvPr id="87" name="Straight Connector 86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Straight Connector 87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" name="Straight Connector 88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Straight Connector 89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2" name="Group 71"/>
                    <p:cNvGrpSpPr/>
                    <p:nvPr/>
                  </p:nvGrpSpPr>
                  <p:grpSpPr>
                    <a:xfrm>
                      <a:off x="3276600" y="1630680"/>
                      <a:ext cx="182880" cy="274320"/>
                      <a:chOff x="3276600" y="1905000"/>
                      <a:chExt cx="182880" cy="365760"/>
                    </a:xfrm>
                  </p:grpSpPr>
                  <p:cxnSp>
                    <p:nvCxnSpPr>
                      <p:cNvPr id="83" name="Straight Connector 82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" name="Straight Connector 83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" name="Straight Connector 85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3276600" y="1447800"/>
                      <a:ext cx="182880" cy="182880"/>
                      <a:chOff x="3276600" y="1905000"/>
                      <a:chExt cx="182880" cy="365760"/>
                    </a:xfrm>
                  </p:grpSpPr>
                  <p:cxnSp>
                    <p:nvCxnSpPr>
                      <p:cNvPr id="79" name="Straight Connector 78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Straight Connector 79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74" name="Group 73"/>
                    <p:cNvGrpSpPr/>
                    <p:nvPr/>
                  </p:nvGrpSpPr>
                  <p:grpSpPr>
                    <a:xfrm>
                      <a:off x="3276600" y="1328928"/>
                      <a:ext cx="182880" cy="118872"/>
                      <a:chOff x="3276600" y="1905000"/>
                      <a:chExt cx="182880" cy="365760"/>
                    </a:xfrm>
                  </p:grpSpPr>
                  <p:cxnSp>
                    <p:nvCxnSpPr>
                      <p:cNvPr id="75" name="Straight Connector 74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6" name="Straight Connector 75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7" name="Straight Connector 76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8" name="Straight Connector 77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37" name="Arc 36"/>
                  <p:cNvSpPr/>
                  <p:nvPr/>
                </p:nvSpPr>
                <p:spPr>
                  <a:xfrm>
                    <a:off x="3093720" y="3234096"/>
                    <a:ext cx="365760" cy="548640"/>
                  </a:xfrm>
                  <a:prstGeom prst="arc">
                    <a:avLst>
                      <a:gd name="adj1" fmla="val 16200000"/>
                      <a:gd name="adj2" fmla="val 5399373"/>
                    </a:avLst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" name="Group 37"/>
                  <p:cNvGrpSpPr/>
                  <p:nvPr/>
                </p:nvGrpSpPr>
                <p:grpSpPr>
                  <a:xfrm flipV="1">
                    <a:off x="3276600" y="3782736"/>
                    <a:ext cx="182880" cy="1905168"/>
                    <a:chOff x="3276600" y="1328928"/>
                    <a:chExt cx="182880" cy="1905168"/>
                  </a:xfrm>
                </p:grpSpPr>
                <p:grpSp>
                  <p:nvGrpSpPr>
                    <p:cNvPr id="39" name="Group 38"/>
                    <p:cNvGrpSpPr/>
                    <p:nvPr/>
                  </p:nvGrpSpPr>
                  <p:grpSpPr>
                    <a:xfrm>
                      <a:off x="3276600" y="1905000"/>
                      <a:ext cx="182880" cy="365760"/>
                      <a:chOff x="3276600" y="1905000"/>
                      <a:chExt cx="182880" cy="365760"/>
                    </a:xfrm>
                  </p:grpSpPr>
                  <p:cxnSp>
                    <p:nvCxnSpPr>
                      <p:cNvPr id="65" name="Straight Connector 64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Straight Connector 65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Straight Connector 66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Straight Connector 67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0" name="Group 39"/>
                    <p:cNvGrpSpPr/>
                    <p:nvPr/>
                  </p:nvGrpSpPr>
                  <p:grpSpPr>
                    <a:xfrm>
                      <a:off x="3276600" y="2273976"/>
                      <a:ext cx="182880" cy="411480"/>
                      <a:chOff x="3276600" y="1905000"/>
                      <a:chExt cx="182880" cy="365760"/>
                    </a:xfrm>
                  </p:grpSpPr>
                  <p:cxnSp>
                    <p:nvCxnSpPr>
                      <p:cNvPr id="61" name="Straight Connector 60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" name="Straight Connector 61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Straight Connector 62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Straight Connector 63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1" name="Group 40"/>
                    <p:cNvGrpSpPr/>
                    <p:nvPr/>
                  </p:nvGrpSpPr>
                  <p:grpSpPr>
                    <a:xfrm>
                      <a:off x="3276600" y="2685456"/>
                      <a:ext cx="182880" cy="548640"/>
                      <a:chOff x="3276600" y="1905000"/>
                      <a:chExt cx="182880" cy="365760"/>
                    </a:xfrm>
                  </p:grpSpPr>
                  <p:cxnSp>
                    <p:nvCxnSpPr>
                      <p:cNvPr id="57" name="Straight Connector 56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Straight Connector 57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" name="Straight Connector 58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Straight Connector 59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2" name="Group 41"/>
                    <p:cNvGrpSpPr/>
                    <p:nvPr/>
                  </p:nvGrpSpPr>
                  <p:grpSpPr>
                    <a:xfrm>
                      <a:off x="3276600" y="1630680"/>
                      <a:ext cx="182880" cy="274320"/>
                      <a:chOff x="3276600" y="1905000"/>
                      <a:chExt cx="182880" cy="365760"/>
                    </a:xfrm>
                  </p:grpSpPr>
                  <p:cxnSp>
                    <p:nvCxnSpPr>
                      <p:cNvPr id="53" name="Straight Connector 52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Straight Connector 53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Straight Connector 54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Straight Connector 55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3" name="Group 42"/>
                    <p:cNvGrpSpPr/>
                    <p:nvPr/>
                  </p:nvGrpSpPr>
                  <p:grpSpPr>
                    <a:xfrm>
                      <a:off x="3276600" y="1447800"/>
                      <a:ext cx="182880" cy="182880"/>
                      <a:chOff x="3276600" y="1905000"/>
                      <a:chExt cx="182880" cy="365760"/>
                    </a:xfrm>
                  </p:grpSpPr>
                  <p:cxnSp>
                    <p:nvCxnSpPr>
                      <p:cNvPr id="49" name="Straight Connector 48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Straight Connector 49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Straight Connector 50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Connector 51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" name="Group 43"/>
                    <p:cNvGrpSpPr/>
                    <p:nvPr/>
                  </p:nvGrpSpPr>
                  <p:grpSpPr>
                    <a:xfrm>
                      <a:off x="3276600" y="1328928"/>
                      <a:ext cx="182880" cy="118872"/>
                      <a:chOff x="3276600" y="1905000"/>
                      <a:chExt cx="182880" cy="365760"/>
                    </a:xfrm>
                  </p:grpSpPr>
                  <p:cxnSp>
                    <p:nvCxnSpPr>
                      <p:cNvPr id="45" name="Straight Connector 44"/>
                      <p:cNvCxnSpPr/>
                      <p:nvPr/>
                    </p:nvCxnSpPr>
                    <p:spPr>
                      <a:xfrm>
                        <a:off x="3276600" y="190500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" name="Straight Connector 45"/>
                      <p:cNvCxnSpPr/>
                      <p:nvPr/>
                    </p:nvCxnSpPr>
                    <p:spPr>
                      <a:xfrm flipH="1">
                        <a:off x="3276600" y="190500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Straight Connector 46"/>
                      <p:cNvCxnSpPr/>
                      <p:nvPr/>
                    </p:nvCxnSpPr>
                    <p:spPr>
                      <a:xfrm>
                        <a:off x="3276600" y="2087880"/>
                        <a:ext cx="182880" cy="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/>
                      <p:cNvCxnSpPr/>
                      <p:nvPr/>
                    </p:nvCxnSpPr>
                    <p:spPr>
                      <a:xfrm flipH="1">
                        <a:off x="3276600" y="2087880"/>
                        <a:ext cx="182880" cy="182880"/>
                      </a:xfrm>
                      <a:prstGeom prst="line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3093720" y="1328928"/>
                  <a:ext cx="1828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rot="5400000">
                  <a:off x="1264920" y="3157728"/>
                  <a:ext cx="365760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093721" y="4986528"/>
                  <a:ext cx="182880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Rectangle 10"/>
              <p:cNvSpPr/>
              <p:nvPr/>
            </p:nvSpPr>
            <p:spPr>
              <a:xfrm>
                <a:off x="4709975" y="1327188"/>
                <a:ext cx="822960" cy="847409"/>
              </a:xfrm>
              <a:prstGeom prst="rect">
                <a:avLst/>
              </a:prstGeom>
              <a:gradFill>
                <a:gsLst>
                  <a:gs pos="33000">
                    <a:srgbClr val="FFFF00"/>
                  </a:gs>
                  <a:gs pos="67000">
                    <a:srgbClr val="00B050"/>
                  </a:gs>
                  <a:gs pos="0">
                    <a:srgbClr val="FF0000"/>
                  </a:gs>
                  <a:gs pos="100000">
                    <a:srgbClr val="00B0F0"/>
                  </a:gs>
                </a:gsLst>
                <a:lin ang="0" scaled="0"/>
              </a:gra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11" idx="1"/>
                <a:endCxn id="11" idx="3"/>
              </p:cNvCxnSpPr>
              <p:nvPr/>
            </p:nvCxnSpPr>
            <p:spPr bwMode="auto">
              <a:xfrm>
                <a:off x="4709975" y="1750893"/>
                <a:ext cx="8229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7495712" y="1100389"/>
                    <a:ext cx="28565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𝒍</m:t>
                          </m:r>
                        </m:oMath>
                      </m:oMathPara>
                    </a14:m>
                    <a:endParaRPr lang="en-US" sz="1200" b="1" dirty="0" smtClean="0"/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5712" y="1100389"/>
                    <a:ext cx="285657" cy="276999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b="-205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Arrow Connector 20"/>
              <p:cNvCxnSpPr/>
              <p:nvPr/>
            </p:nvCxnSpPr>
            <p:spPr bwMode="auto">
              <a:xfrm rot="10800000">
                <a:off x="7488349" y="1555546"/>
                <a:ext cx="38618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stealth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" name="Straight Arrow Connector 104"/>
            <p:cNvCxnSpPr/>
            <p:nvPr/>
          </p:nvCxnSpPr>
          <p:spPr bwMode="auto">
            <a:xfrm rot="10800000">
              <a:off x="4244660" y="3690131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TextBox 105"/>
            <p:cNvSpPr txBox="1"/>
            <p:nvPr/>
          </p:nvSpPr>
          <p:spPr>
            <a:xfrm>
              <a:off x="3080323" y="3430751"/>
              <a:ext cx="33705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Lens translated to image different positions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2135990" y="3840426"/>
              <a:ext cx="2317721" cy="457200"/>
            </a:xfrm>
            <a:prstGeom prst="line">
              <a:avLst/>
            </a:prstGeom>
            <a:ln w="952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2135990" y="3883224"/>
              <a:ext cx="2317721" cy="457200"/>
            </a:xfrm>
            <a:prstGeom prst="line">
              <a:avLst/>
            </a:prstGeom>
            <a:ln w="9525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/>
            <p:cNvGrpSpPr/>
            <p:nvPr/>
          </p:nvGrpSpPr>
          <p:grpSpPr>
            <a:xfrm>
              <a:off x="4455185" y="3890769"/>
              <a:ext cx="1052858" cy="402330"/>
              <a:chOff x="2288390" y="4041660"/>
              <a:chExt cx="1570969" cy="402330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flipH="1">
                <a:off x="2288390" y="4244048"/>
                <a:ext cx="1570969" cy="199942"/>
              </a:xfrm>
              <a:prstGeom prst="line">
                <a:avLst/>
              </a:prstGeom>
              <a:ln w="9525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H="1" flipV="1">
                <a:off x="2288390" y="4041660"/>
                <a:ext cx="1569032" cy="201397"/>
              </a:xfrm>
              <a:prstGeom prst="line">
                <a:avLst/>
              </a:prstGeom>
              <a:ln w="9525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2134946" y="3791352"/>
              <a:ext cx="2304288" cy="596670"/>
              <a:chOff x="2288390" y="3944796"/>
              <a:chExt cx="2304288" cy="596670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>
                <a:off x="2288390" y="3992826"/>
                <a:ext cx="2304288" cy="54864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2288390" y="3944796"/>
                <a:ext cx="2304288" cy="548640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Oval 103"/>
            <p:cNvSpPr/>
            <p:nvPr/>
          </p:nvSpPr>
          <p:spPr>
            <a:xfrm>
              <a:off x="4391272" y="3764076"/>
              <a:ext cx="73152" cy="649527"/>
            </a:xfrm>
            <a:prstGeom prst="ellipse">
              <a:avLst/>
            </a:prstGeom>
            <a:gradFill>
              <a:gsLst>
                <a:gs pos="50000">
                  <a:schemeClr val="bg1"/>
                </a:gs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5" name="Group 124"/>
            <p:cNvGrpSpPr/>
            <p:nvPr/>
          </p:nvGrpSpPr>
          <p:grpSpPr>
            <a:xfrm flipH="1">
              <a:off x="4435374" y="3797663"/>
              <a:ext cx="1069848" cy="579442"/>
              <a:chOff x="3522830" y="3955616"/>
              <a:chExt cx="1069848" cy="579442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3522830" y="4187586"/>
                <a:ext cx="1069848" cy="347472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3522830" y="3955616"/>
                <a:ext cx="1069848" cy="347472"/>
              </a:xfrm>
              <a:prstGeom prst="line">
                <a:avLst/>
              </a:prstGeom>
              <a:ln w="95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1" name="Straight Connector 130"/>
            <p:cNvCxnSpPr/>
            <p:nvPr/>
          </p:nvCxnSpPr>
          <p:spPr bwMode="auto">
            <a:xfrm flipH="1">
              <a:off x="3421028" y="3910646"/>
              <a:ext cx="0" cy="3657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Connector 131"/>
            <p:cNvCxnSpPr/>
            <p:nvPr/>
          </p:nvCxnSpPr>
          <p:spPr bwMode="auto">
            <a:xfrm flipH="1">
              <a:off x="5502780" y="3919664"/>
              <a:ext cx="0" cy="3657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Rectangle 133"/>
            <p:cNvSpPr/>
            <p:nvPr/>
          </p:nvSpPr>
          <p:spPr>
            <a:xfrm>
              <a:off x="5502632" y="3990355"/>
              <a:ext cx="113624" cy="1947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617158" y="3934445"/>
              <a:ext cx="191176" cy="3020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837318" y="3898888"/>
              <a:ext cx="974640" cy="36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IR ultrafast streak camera</a:t>
              </a: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244321" y="2142714"/>
            <a:ext cx="94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Object plane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900195" y="2121839"/>
            <a:ext cx="90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Image plane</a:t>
            </a:r>
          </a:p>
        </p:txBody>
      </p:sp>
      <p:sp>
        <p:nvSpPr>
          <p:cNvPr id="140" name="Oval 139"/>
          <p:cNvSpPr/>
          <p:nvPr/>
        </p:nvSpPr>
        <p:spPr>
          <a:xfrm>
            <a:off x="3108994" y="1855531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3259124" y="1855531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404341" y="1855531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3549409" y="1855531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3707950" y="1855531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/>
              <p:cNvSpPr txBox="1"/>
              <p:nvPr/>
            </p:nvSpPr>
            <p:spPr>
              <a:xfrm>
                <a:off x="2951926" y="1923011"/>
                <a:ext cx="91323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/>
                          </a:rPr>
                          <m:t>𝒛</m:t>
                        </m:r>
                      </m:e>
                      <m:sub>
                        <m:r>
                          <a:rPr lang="en-US" sz="1200" b="1" i="1" smtClean="0"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1200" b="1" dirty="0" smtClean="0"/>
                  <a:t>…</a:t>
                </a:r>
              </a:p>
            </p:txBody>
          </p:sp>
        </mc:Choice>
        <mc:Fallback xmlns="">
          <p:sp>
            <p:nvSpPr>
              <p:cNvPr id="148" name="TextBox 1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26" y="1923011"/>
                <a:ext cx="913231" cy="276999"/>
              </a:xfrm>
              <a:prstGeom prst="rect">
                <a:avLst/>
              </a:prstGeom>
              <a:blipFill rotWithShape="1">
                <a:blip r:embed="rId3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/>
              <p:cNvSpPr txBox="1"/>
              <p:nvPr/>
            </p:nvSpPr>
            <p:spPr>
              <a:xfrm>
                <a:off x="3507200" y="1925472"/>
                <a:ext cx="46870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50" name="TextBox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200" y="1925472"/>
                <a:ext cx="468709" cy="2769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/>
              <p:cNvSpPr txBox="1"/>
              <p:nvPr/>
            </p:nvSpPr>
            <p:spPr>
              <a:xfrm>
                <a:off x="432480" y="2707140"/>
                <a:ext cx="176701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Each data set (</a:t>
                </a:r>
                <a:r>
                  <a:rPr lang="en-US" sz="1200" b="1" dirty="0"/>
                  <a:t>fixed </a:t>
                </a:r>
                <a14:m>
                  <m:oMath xmlns:m="http://schemas.openxmlformats.org/officeDocument/2006/math">
                    <m:r>
                      <a:rPr lang="el-GR" sz="1200" b="1" i="1">
                        <a:latin typeface="Cambria Math"/>
                        <a:ea typeface="Cambria Math"/>
                      </a:rPr>
                      <m:t>𝝉</m:t>
                    </m:r>
                  </m:oMath>
                </a14:m>
                <a:r>
                  <a:rPr lang="en-US" sz="1200" b="1" dirty="0" smtClean="0"/>
                  <a:t>) was comprised of images at each point in space, with each image characterizing the 1D beam diameter vs. </a:t>
                </a:r>
                <a14:m>
                  <m:oMath xmlns:m="http://schemas.openxmlformats.org/officeDocument/2006/math">
                    <m:r>
                      <a:rPr lang="el-GR" sz="1200" b="1" i="1" dirty="0" smtClean="0">
                        <a:latin typeface="Cambria Math"/>
                      </a:rPr>
                      <m:t>𝝉</m:t>
                    </m:r>
                  </m:oMath>
                </a14:m>
                <a:r>
                  <a:rPr lang="en-US" sz="1200" b="1" dirty="0" smtClean="0"/>
                  <a:t> (a temporal coordinate in frame moving with pulse)</a:t>
                </a:r>
              </a:p>
            </p:txBody>
          </p:sp>
        </mc:Choice>
        <mc:Fallback xmlns="">
          <p:sp>
            <p:nvSpPr>
              <p:cNvPr id="151" name="TextBox 1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80" y="2707140"/>
                <a:ext cx="1767018" cy="1754326"/>
              </a:xfrm>
              <a:prstGeom prst="rect">
                <a:avLst/>
              </a:prstGeom>
              <a:blipFill rotWithShape="1">
                <a:blip r:embed="rId5"/>
                <a:stretch>
                  <a:fillRect l="-345" t="-347" r="-2069"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Rectangle 151"/>
          <p:cNvSpPr/>
          <p:nvPr/>
        </p:nvSpPr>
        <p:spPr>
          <a:xfrm>
            <a:off x="2319387" y="2605740"/>
            <a:ext cx="548640" cy="54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2322759" y="3272784"/>
            <a:ext cx="548640" cy="54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Isosceles Triangle 153"/>
          <p:cNvSpPr/>
          <p:nvPr/>
        </p:nvSpPr>
        <p:spPr>
          <a:xfrm rot="5400000">
            <a:off x="2450208" y="2690093"/>
            <a:ext cx="275130" cy="36414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2322759" y="3947927"/>
            <a:ext cx="548640" cy="54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Isosceles Triangle 156"/>
          <p:cNvSpPr/>
          <p:nvPr/>
        </p:nvSpPr>
        <p:spPr>
          <a:xfrm rot="16200000" flipH="1">
            <a:off x="2448860" y="4046381"/>
            <a:ext cx="275130" cy="364141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Isosceles Triangle 157"/>
          <p:cNvSpPr/>
          <p:nvPr/>
        </p:nvSpPr>
        <p:spPr>
          <a:xfrm rot="16200000" flipH="1">
            <a:off x="2609278" y="3466792"/>
            <a:ext cx="137160" cy="18288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Isosceles Triangle 158"/>
          <p:cNvSpPr/>
          <p:nvPr/>
        </p:nvSpPr>
        <p:spPr>
          <a:xfrm rot="5400000">
            <a:off x="2419130" y="3465443"/>
            <a:ext cx="137160" cy="182880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Arrow Connector 159"/>
          <p:cNvCxnSpPr/>
          <p:nvPr/>
        </p:nvCxnSpPr>
        <p:spPr bwMode="auto">
          <a:xfrm>
            <a:off x="2325428" y="4498363"/>
            <a:ext cx="5486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5" name="Straight Arrow Connector 164"/>
          <p:cNvCxnSpPr/>
          <p:nvPr/>
        </p:nvCxnSpPr>
        <p:spPr bwMode="auto">
          <a:xfrm rot="16200000">
            <a:off x="2048296" y="4217834"/>
            <a:ext cx="5486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/>
              <p:cNvSpPr txBox="1"/>
              <p:nvPr/>
            </p:nvSpPr>
            <p:spPr>
              <a:xfrm>
                <a:off x="2118959" y="4460741"/>
                <a:ext cx="91323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200" b="1" i="1" smtClean="0">
                          <a:latin typeface="Cambria Math"/>
                          <a:ea typeface="Cambria Math"/>
                        </a:rPr>
                        <m:t>𝝉</m:t>
                      </m:r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66" name="TextBox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959" y="4460741"/>
                <a:ext cx="913231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/>
              <p:cNvSpPr txBox="1"/>
              <p:nvPr/>
            </p:nvSpPr>
            <p:spPr>
              <a:xfrm>
                <a:off x="1758072" y="4053339"/>
                <a:ext cx="91323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/>
                        </a:rPr>
                        <m:t>𝒓</m:t>
                      </m:r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67" name="TextBox 1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072" y="4053339"/>
                <a:ext cx="913231" cy="2769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0" name="Straight Arrow Connector 169"/>
          <p:cNvCxnSpPr/>
          <p:nvPr/>
        </p:nvCxnSpPr>
        <p:spPr bwMode="auto">
          <a:xfrm>
            <a:off x="2320519" y="4228315"/>
            <a:ext cx="457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/>
              <p:cNvSpPr txBox="1"/>
              <p:nvPr/>
            </p:nvSpPr>
            <p:spPr>
              <a:xfrm>
                <a:off x="2650932" y="2723047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72" name="TextBox 1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32" y="2723047"/>
                <a:ext cx="721947" cy="2769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/>
              <p:cNvSpPr txBox="1"/>
              <p:nvPr/>
            </p:nvSpPr>
            <p:spPr>
              <a:xfrm>
                <a:off x="2650932" y="3407139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73" name="TextBox 1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32" y="3407139"/>
                <a:ext cx="721947" cy="27699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/>
              <p:cNvSpPr txBox="1"/>
              <p:nvPr/>
            </p:nvSpPr>
            <p:spPr>
              <a:xfrm>
                <a:off x="2650932" y="4076717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74" name="TextBox 1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932" y="4076717"/>
                <a:ext cx="721947" cy="27699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TextBox 176"/>
              <p:cNvSpPr txBox="1"/>
              <p:nvPr/>
            </p:nvSpPr>
            <p:spPr>
              <a:xfrm>
                <a:off x="3601987" y="2707140"/>
                <a:ext cx="106834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Each image divided into strips of length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</a:rPr>
                      <m:t>𝒅𝒕</m:t>
                    </m:r>
                    <m:r>
                      <a:rPr lang="en-US" sz="1200" b="1" i="1" smtClean="0">
                        <a:latin typeface="Cambria Math"/>
                      </a:rPr>
                      <m:t>=</m:t>
                    </m:r>
                    <m:r>
                      <a:rPr lang="en-US" sz="1200" b="1" i="1" smtClean="0">
                        <a:latin typeface="Cambria Math"/>
                      </a:rPr>
                      <m:t>𝒅𝒛</m:t>
                    </m:r>
                    <m:r>
                      <a:rPr lang="en-US" sz="1200" b="1" i="1" smtClean="0">
                        <a:latin typeface="Cambria Math"/>
                      </a:rPr>
                      <m:t>/</m:t>
                    </m:r>
                    <m:r>
                      <a:rPr lang="en-US" sz="1200" b="1" i="1" smtClean="0">
                        <a:latin typeface="Cambria Math"/>
                      </a:rPr>
                      <m:t>𝒄</m:t>
                    </m:r>
                  </m:oMath>
                </a14:m>
                <a:r>
                  <a:rPr lang="en-US" sz="1200" b="1" dirty="0" smtClean="0"/>
                  <a:t>, assign a time to each using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</a:rPr>
                      <m:t>𝒕</m:t>
                    </m:r>
                    <m:r>
                      <a:rPr lang="en-US" sz="1200" b="1" i="1" smtClean="0">
                        <a:latin typeface="Cambria Math"/>
                      </a:rPr>
                      <m:t>=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𝝉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𝒛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𝒄</m:t>
                    </m:r>
                  </m:oMath>
                </a14:m>
                <a:r>
                  <a:rPr lang="en-US" sz="1200" b="1" dirty="0" smtClean="0"/>
                  <a:t>   </a:t>
                </a:r>
              </a:p>
            </p:txBody>
          </p:sp>
        </mc:Choice>
        <mc:Fallback xmlns="">
          <p:sp>
            <p:nvSpPr>
              <p:cNvPr id="177" name="TextBox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987" y="2707140"/>
                <a:ext cx="1068345" cy="1754326"/>
              </a:xfrm>
              <a:prstGeom prst="rect">
                <a:avLst/>
              </a:prstGeom>
              <a:blipFill rotWithShape="1">
                <a:blip r:embed="rId11"/>
                <a:stretch>
                  <a:fillRect l="-571" t="-347" r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/>
              <p:cNvSpPr txBox="1"/>
              <p:nvPr/>
            </p:nvSpPr>
            <p:spPr>
              <a:xfrm>
                <a:off x="4687778" y="3316854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1200" b="1" i="1" smtClean="0">
                            <a:latin typeface="Cambria Math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 smtClean="0"/>
                  <a:t>…</a:t>
                </a:r>
              </a:p>
            </p:txBody>
          </p:sp>
        </mc:Choice>
        <mc:Fallback xmlns="">
          <p:sp>
            <p:nvSpPr>
              <p:cNvPr id="185" name="TextBox 1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778" y="3316854"/>
                <a:ext cx="721947" cy="276999"/>
              </a:xfrm>
              <a:prstGeom prst="rect">
                <a:avLst/>
              </a:prstGeom>
              <a:blipFill rotWithShape="1">
                <a:blip r:embed="rId12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/>
              <p:cNvSpPr txBox="1"/>
              <p:nvPr/>
            </p:nvSpPr>
            <p:spPr>
              <a:xfrm>
                <a:off x="4959127" y="3309420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86" name="TextBox 1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127" y="3309420"/>
                <a:ext cx="721947" cy="27699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7" name="TextBox 186"/>
          <p:cNvSpPr txBox="1"/>
          <p:nvPr/>
        </p:nvSpPr>
        <p:spPr>
          <a:xfrm>
            <a:off x="6070714" y="2707140"/>
            <a:ext cx="1171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Regroup such that each frame represents a single point in time but every point in space</a:t>
            </a:r>
          </a:p>
        </p:txBody>
      </p:sp>
      <p:grpSp>
        <p:nvGrpSpPr>
          <p:cNvPr id="194" name="Group 193"/>
          <p:cNvGrpSpPr/>
          <p:nvPr/>
        </p:nvGrpSpPr>
        <p:grpSpPr>
          <a:xfrm>
            <a:off x="4792176" y="2761452"/>
            <a:ext cx="1058133" cy="552779"/>
            <a:chOff x="4783688" y="2807351"/>
            <a:chExt cx="1058133" cy="552779"/>
          </a:xfrm>
        </p:grpSpPr>
        <p:sp>
          <p:nvSpPr>
            <p:cNvPr id="175" name="Rectangle 174"/>
            <p:cNvSpPr/>
            <p:nvPr/>
          </p:nvSpPr>
          <p:spPr>
            <a:xfrm>
              <a:off x="4783688" y="2810959"/>
              <a:ext cx="548640" cy="548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Isosceles Triangle 175"/>
            <p:cNvSpPr/>
            <p:nvPr/>
          </p:nvSpPr>
          <p:spPr>
            <a:xfrm rot="5400000">
              <a:off x="4925927" y="2904693"/>
              <a:ext cx="275130" cy="36414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 bwMode="auto">
            <a:xfrm flipH="1">
              <a:off x="5056451" y="2811490"/>
              <a:ext cx="0" cy="5486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" name="Straight Connector 178"/>
            <p:cNvCxnSpPr/>
            <p:nvPr/>
          </p:nvCxnSpPr>
          <p:spPr bwMode="auto">
            <a:xfrm flipH="1">
              <a:off x="5241845" y="2808348"/>
              <a:ext cx="0" cy="5486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Straight Connector 179"/>
            <p:cNvCxnSpPr/>
            <p:nvPr/>
          </p:nvCxnSpPr>
          <p:spPr bwMode="auto">
            <a:xfrm flipH="1">
              <a:off x="5147577" y="2807351"/>
              <a:ext cx="0" cy="5486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" name="Straight Connector 180"/>
            <p:cNvCxnSpPr/>
            <p:nvPr/>
          </p:nvCxnSpPr>
          <p:spPr bwMode="auto">
            <a:xfrm flipH="1">
              <a:off x="4963755" y="2808348"/>
              <a:ext cx="0" cy="5486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Connector 183"/>
            <p:cNvCxnSpPr/>
            <p:nvPr/>
          </p:nvCxnSpPr>
          <p:spPr bwMode="auto">
            <a:xfrm flipH="1">
              <a:off x="4875778" y="2808923"/>
              <a:ext cx="0" cy="5486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/>
                <p:cNvSpPr txBox="1"/>
                <p:nvPr/>
              </p:nvSpPr>
              <p:spPr>
                <a:xfrm>
                  <a:off x="5119874" y="2932082"/>
                  <a:ext cx="72194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latin typeface="Cambria Math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200" b="1" i="1" smtClean="0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188" name="TextBox 1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9874" y="2932082"/>
                  <a:ext cx="721947" cy="276999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3" name="Group 192"/>
          <p:cNvGrpSpPr/>
          <p:nvPr/>
        </p:nvGrpSpPr>
        <p:grpSpPr>
          <a:xfrm>
            <a:off x="4792176" y="3765511"/>
            <a:ext cx="1067373" cy="548640"/>
            <a:chOff x="4889108" y="3777094"/>
            <a:chExt cx="1067373" cy="548640"/>
          </a:xfrm>
        </p:grpSpPr>
        <p:sp>
          <p:nvSpPr>
            <p:cNvPr id="189" name="Rectangle 188"/>
            <p:cNvSpPr/>
            <p:nvPr/>
          </p:nvSpPr>
          <p:spPr>
            <a:xfrm>
              <a:off x="4889108" y="3777094"/>
              <a:ext cx="548640" cy="548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Isosceles Triangle 189"/>
            <p:cNvSpPr/>
            <p:nvPr/>
          </p:nvSpPr>
          <p:spPr>
            <a:xfrm rot="16200000" flipH="1">
              <a:off x="5185766" y="3971102"/>
              <a:ext cx="137160" cy="182880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Isosceles Triangle 190"/>
            <p:cNvSpPr/>
            <p:nvPr/>
          </p:nvSpPr>
          <p:spPr>
            <a:xfrm rot="5400000">
              <a:off x="5005076" y="3969753"/>
              <a:ext cx="137160" cy="182880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2" name="TextBox 191"/>
                <p:cNvSpPr txBox="1"/>
                <p:nvPr/>
              </p:nvSpPr>
              <p:spPr>
                <a:xfrm>
                  <a:off x="5234534" y="3911449"/>
                  <a:ext cx="72194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smtClean="0">
                                <a:latin typeface="Cambria Math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200" b="1" i="1" smtClean="0"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192" name="TextBox 1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534" y="3911449"/>
                  <a:ext cx="721947" cy="276999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5" name="Straight Connector 194"/>
          <p:cNvCxnSpPr/>
          <p:nvPr/>
        </p:nvCxnSpPr>
        <p:spPr bwMode="auto">
          <a:xfrm flipH="1">
            <a:off x="5064939" y="3772918"/>
            <a:ext cx="0" cy="548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6" name="Straight Connector 195"/>
          <p:cNvCxnSpPr/>
          <p:nvPr/>
        </p:nvCxnSpPr>
        <p:spPr bwMode="auto">
          <a:xfrm flipH="1">
            <a:off x="5250333" y="3769776"/>
            <a:ext cx="0" cy="548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7" name="Straight Connector 196"/>
          <p:cNvCxnSpPr/>
          <p:nvPr/>
        </p:nvCxnSpPr>
        <p:spPr bwMode="auto">
          <a:xfrm flipH="1">
            <a:off x="5156065" y="3768779"/>
            <a:ext cx="0" cy="548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8" name="Straight Connector 197"/>
          <p:cNvCxnSpPr/>
          <p:nvPr/>
        </p:nvCxnSpPr>
        <p:spPr bwMode="auto">
          <a:xfrm flipH="1">
            <a:off x="4972243" y="3769776"/>
            <a:ext cx="0" cy="548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1" name="Straight Connector 200"/>
          <p:cNvCxnSpPr/>
          <p:nvPr/>
        </p:nvCxnSpPr>
        <p:spPr bwMode="auto">
          <a:xfrm flipH="1">
            <a:off x="4884266" y="3770351"/>
            <a:ext cx="0" cy="5486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/>
              <p:cNvSpPr txBox="1"/>
              <p:nvPr/>
            </p:nvSpPr>
            <p:spPr>
              <a:xfrm>
                <a:off x="4684903" y="4308892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/>
                          </a:rPr>
                          <m:t>𝒕</m:t>
                        </m:r>
                      </m:e>
                      <m:sub>
                        <m:r>
                          <a:rPr lang="en-US" sz="1200" b="1" i="1" smtClean="0"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1200" b="1" dirty="0" smtClean="0"/>
                  <a:t>…</a:t>
                </a:r>
              </a:p>
            </p:txBody>
          </p:sp>
        </mc:Choice>
        <mc:Fallback xmlns="">
          <p:sp>
            <p:nvSpPr>
              <p:cNvPr id="202" name="TextBox 2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4903" y="4308892"/>
                <a:ext cx="721947" cy="276999"/>
              </a:xfrm>
              <a:prstGeom prst="rect">
                <a:avLst/>
              </a:prstGeom>
              <a:blipFill rotWithShape="1">
                <a:blip r:embed="rId16"/>
                <a:stretch>
                  <a:fillRect t="-222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Box 202"/>
              <p:cNvSpPr txBox="1"/>
              <p:nvPr/>
            </p:nvSpPr>
            <p:spPr>
              <a:xfrm>
                <a:off x="4956252" y="4301458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𝟔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203" name="TextBox 2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6252" y="4301458"/>
                <a:ext cx="721947" cy="27699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" name="Rectangle 213"/>
          <p:cNvSpPr/>
          <p:nvPr/>
        </p:nvSpPr>
        <p:spPr>
          <a:xfrm>
            <a:off x="7326889" y="2785575"/>
            <a:ext cx="786512" cy="54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Box 217"/>
              <p:cNvSpPr txBox="1"/>
              <p:nvPr/>
            </p:nvSpPr>
            <p:spPr>
              <a:xfrm>
                <a:off x="7933350" y="2916870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218" name="TextBox 2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350" y="2916870"/>
                <a:ext cx="721947" cy="27699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0" name="Trapezoid 229"/>
          <p:cNvSpPr/>
          <p:nvPr/>
        </p:nvSpPr>
        <p:spPr>
          <a:xfrm rot="5400000">
            <a:off x="7368454" y="3000351"/>
            <a:ext cx="310127" cy="131086"/>
          </a:xfrm>
          <a:prstGeom prst="trapezoid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Trapezoid 230"/>
          <p:cNvSpPr/>
          <p:nvPr/>
        </p:nvSpPr>
        <p:spPr>
          <a:xfrm rot="5400000">
            <a:off x="7186925" y="3001417"/>
            <a:ext cx="410302" cy="131086"/>
          </a:xfrm>
          <a:prstGeom prst="trapezoid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Trapezoid 231"/>
          <p:cNvSpPr/>
          <p:nvPr/>
        </p:nvSpPr>
        <p:spPr>
          <a:xfrm rot="5400000">
            <a:off x="7551222" y="3001250"/>
            <a:ext cx="210312" cy="131086"/>
          </a:xfrm>
          <a:prstGeom prst="trapezoid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/>
          <p:cNvSpPr/>
          <p:nvPr/>
        </p:nvSpPr>
        <p:spPr>
          <a:xfrm>
            <a:off x="7435404" y="3042693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/>
          <p:cNvSpPr/>
          <p:nvPr/>
        </p:nvSpPr>
        <p:spPr>
          <a:xfrm>
            <a:off x="7569549" y="3042693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/>
          <p:cNvSpPr/>
          <p:nvPr/>
        </p:nvSpPr>
        <p:spPr>
          <a:xfrm>
            <a:off x="7698781" y="3042693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/>
          <p:cNvSpPr/>
          <p:nvPr/>
        </p:nvSpPr>
        <p:spPr>
          <a:xfrm>
            <a:off x="7827864" y="3042693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/>
          <p:cNvSpPr/>
          <p:nvPr/>
        </p:nvSpPr>
        <p:spPr>
          <a:xfrm>
            <a:off x="7957632" y="3042693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TextBox 228"/>
              <p:cNvSpPr txBox="1"/>
              <p:nvPr/>
            </p:nvSpPr>
            <p:spPr>
              <a:xfrm>
                <a:off x="7287309" y="4293464"/>
                <a:ext cx="50139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200" b="1" i="1" smtClean="0">
                            <a:latin typeface="Cambria Math"/>
                          </a:rPr>
                          <m:t>𝒛</m:t>
                        </m:r>
                      </m:e>
                      <m:sub>
                        <m:r>
                          <a:rPr lang="en-US" sz="1200" b="1" i="1" smtClean="0"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1200" b="1" dirty="0" smtClean="0"/>
                  <a:t>…</a:t>
                </a:r>
              </a:p>
            </p:txBody>
          </p:sp>
        </mc:Choice>
        <mc:Fallback xmlns="">
          <p:sp>
            <p:nvSpPr>
              <p:cNvPr id="229" name="TextBox 2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309" y="4293464"/>
                <a:ext cx="501397" cy="276999"/>
              </a:xfrm>
              <a:prstGeom prst="rect">
                <a:avLst/>
              </a:prstGeom>
              <a:blipFill rotWithShape="1">
                <a:blip r:embed="rId19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3" name="Rectangle 232"/>
          <p:cNvSpPr/>
          <p:nvPr/>
        </p:nvSpPr>
        <p:spPr>
          <a:xfrm>
            <a:off x="7326889" y="3715606"/>
            <a:ext cx="786512" cy="548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TextBox 233"/>
              <p:cNvSpPr txBox="1"/>
              <p:nvPr/>
            </p:nvSpPr>
            <p:spPr>
              <a:xfrm>
                <a:off x="7933350" y="3846901"/>
                <a:ext cx="7219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𝒕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234" name="TextBox 2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350" y="3846901"/>
                <a:ext cx="721947" cy="276999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4" name="Group 243"/>
          <p:cNvGrpSpPr/>
          <p:nvPr/>
        </p:nvGrpSpPr>
        <p:grpSpPr>
          <a:xfrm>
            <a:off x="7455495" y="3811376"/>
            <a:ext cx="395380" cy="365760"/>
            <a:chOff x="7318050" y="3777679"/>
            <a:chExt cx="395380" cy="410302"/>
          </a:xfrm>
        </p:grpSpPr>
        <p:sp>
          <p:nvSpPr>
            <p:cNvPr id="235" name="Trapezoid 234"/>
            <p:cNvSpPr/>
            <p:nvPr/>
          </p:nvSpPr>
          <p:spPr>
            <a:xfrm rot="5400000">
              <a:off x="7361164" y="3919408"/>
              <a:ext cx="307727" cy="131086"/>
            </a:xfrm>
            <a:prstGeom prst="trapezoi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Trapezoid 235"/>
            <p:cNvSpPr/>
            <p:nvPr/>
          </p:nvSpPr>
          <p:spPr>
            <a:xfrm rot="5400000">
              <a:off x="7178442" y="3917287"/>
              <a:ext cx="410302" cy="131086"/>
            </a:xfrm>
            <a:prstGeom prst="trapezoi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Trapezoid 236"/>
            <p:cNvSpPr/>
            <p:nvPr/>
          </p:nvSpPr>
          <p:spPr>
            <a:xfrm rot="5400000">
              <a:off x="7550440" y="3918182"/>
              <a:ext cx="194893" cy="131086"/>
            </a:xfrm>
            <a:prstGeom prst="trapezoi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9" name="Oval 238"/>
          <p:cNvSpPr/>
          <p:nvPr/>
        </p:nvSpPr>
        <p:spPr>
          <a:xfrm>
            <a:off x="7569549" y="397272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7698781" y="397272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7827864" y="397272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7957632" y="397272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/>
              <p:cNvSpPr txBox="1"/>
              <p:nvPr/>
            </p:nvSpPr>
            <p:spPr>
              <a:xfrm>
                <a:off x="7750164" y="4293464"/>
                <a:ext cx="50139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smtClean="0">
                              <a:latin typeface="Cambria Math"/>
                            </a:rPr>
                            <m:t>𝒛</m:t>
                          </m:r>
                        </m:e>
                        <m:sub>
                          <m:r>
                            <a:rPr lang="en-US" sz="1200" b="1" i="1" smtClean="0">
                              <a:latin typeface="Cambria Math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243" name="TextBox 2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164" y="4293464"/>
                <a:ext cx="501397" cy="276999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" name="Trapezoid 244"/>
          <p:cNvSpPr/>
          <p:nvPr/>
        </p:nvSpPr>
        <p:spPr>
          <a:xfrm rot="5400000">
            <a:off x="7163484" y="3927537"/>
            <a:ext cx="457200" cy="131086"/>
          </a:xfrm>
          <a:prstGeom prst="trapezoid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7435404" y="3972724"/>
            <a:ext cx="45720" cy="4572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606634" cy="274637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</a:t>
            </a:r>
            <a:r>
              <a:rPr lang="en-US" dirty="0" smtClean="0"/>
              <a:t>D. Froula </a:t>
            </a:r>
            <a:r>
              <a:rPr lang="en-US" i="1" dirty="0" smtClean="0"/>
              <a:t>et al.</a:t>
            </a:r>
            <a:r>
              <a:rPr lang="en-US" dirty="0" smtClean="0"/>
              <a:t>, Nature Photonics </a:t>
            </a:r>
            <a:r>
              <a:rPr lang="en-US" u="sng" dirty="0" smtClean="0"/>
              <a:t>12</a:t>
            </a:r>
            <a:r>
              <a:rPr lang="en-US" dirty="0" smtClean="0"/>
              <a:t>, 262 (2018).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4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resulting movies show the effect of the flying focus  </a:t>
            </a:r>
            <a:endParaRPr lang="en-US" dirty="0"/>
          </a:p>
        </p:txBody>
      </p:sp>
      <p:pic>
        <p:nvPicPr>
          <p:cNvPr id="8" name="FF_dat3_60ps_pos_smooth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518" y="1424271"/>
            <a:ext cx="3657600" cy="2888365"/>
          </a:xfrm>
        </p:spPr>
      </p:pic>
      <p:pic>
        <p:nvPicPr>
          <p:cNvPr id="9" name="FF_dat3_55ps_neg_smooth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0453" y="1430437"/>
            <a:ext cx="3657600" cy="2887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70220" y="1138524"/>
                <a:ext cx="20004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𝝉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=+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𝟔𝟏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𝟓</m:t>
                    </m:r>
                    <m:r>
                      <a:rPr lang="en-US" sz="1200" b="1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1200" b="1" i="0" smtClean="0">
                        <a:latin typeface="Cambria Math"/>
                        <a:ea typeface="Cambria Math"/>
                      </a:rPr>
                      <m:t>𝐩𝐬</m:t>
                    </m:r>
                  </m:oMath>
                </a14:m>
                <a:r>
                  <a:rPr lang="en-US" sz="1200" b="1" dirty="0" smtClean="0"/>
                  <a:t>,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</a:rPr>
                      <m:t>𝒗</m:t>
                    </m:r>
                    <m:r>
                      <a:rPr lang="en-US" sz="1200" b="1" i="1" smtClean="0">
                        <a:latin typeface="Cambria Math"/>
                      </a:rPr>
                      <m:t>/</m:t>
                    </m:r>
                    <m:r>
                      <a:rPr lang="en-US" sz="1200" b="1" i="1" smtClean="0">
                        <a:latin typeface="Cambria Math"/>
                      </a:rPr>
                      <m:t>𝒄</m:t>
                    </m:r>
                    <m:r>
                      <a:rPr lang="en-US" sz="1200" b="1" i="1" smtClean="0">
                        <a:latin typeface="Cambria Math"/>
                      </a:rPr>
                      <m:t>=+</m:t>
                    </m:r>
                    <m:r>
                      <a:rPr lang="en-US" sz="1200" b="1" i="1" smtClean="0">
                        <a:latin typeface="Cambria Math"/>
                      </a:rPr>
                      <m:t>𝟎</m:t>
                    </m:r>
                    <m:r>
                      <a:rPr lang="en-US" sz="1200" b="1" i="1" smtClean="0">
                        <a:latin typeface="Cambria Math"/>
                      </a:rPr>
                      <m:t>.</m:t>
                    </m:r>
                    <m:r>
                      <a:rPr lang="en-US" sz="1200" b="1" i="1" smtClean="0">
                        <a:latin typeface="Cambria Math"/>
                      </a:rPr>
                      <m:t>𝟐</m:t>
                    </m:r>
                  </m:oMath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220" y="1138524"/>
                <a:ext cx="2000419" cy="276999"/>
              </a:xfrm>
              <a:prstGeom prst="rect">
                <a:avLst/>
              </a:prstGeom>
              <a:blipFill rotWithShape="1">
                <a:blip r:embed="rId8"/>
                <a:stretch>
                  <a:fillRect t="-222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09139" y="1138524"/>
                <a:ext cx="20004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𝝉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=−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𝟓𝟐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𝟐</m:t>
                    </m:r>
                    <m:r>
                      <a:rPr lang="en-US" sz="1200" b="1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1200" b="1" i="0" smtClean="0">
                        <a:latin typeface="Cambria Math"/>
                        <a:ea typeface="Cambria Math"/>
                      </a:rPr>
                      <m:t>𝐩𝐬</m:t>
                    </m:r>
                  </m:oMath>
                </a14:m>
                <a:r>
                  <a:rPr lang="en-US" sz="1200" b="1" dirty="0" smtClean="0"/>
                  <a:t>,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</a:rPr>
                      <m:t>𝒗</m:t>
                    </m:r>
                    <m:r>
                      <a:rPr lang="en-US" sz="1200" b="1" i="1" smtClean="0">
                        <a:latin typeface="Cambria Math"/>
                      </a:rPr>
                      <m:t>/</m:t>
                    </m:r>
                    <m:r>
                      <a:rPr lang="en-US" sz="1200" b="1" i="1" smtClean="0">
                        <a:latin typeface="Cambria Math"/>
                      </a:rPr>
                      <m:t>𝒄</m:t>
                    </m:r>
                    <m:r>
                      <a:rPr lang="en-US" sz="1200" b="1" i="1" smtClean="0">
                        <a:latin typeface="Cambria Math"/>
                      </a:rPr>
                      <m:t>=−.</m:t>
                    </m:r>
                    <m:r>
                      <a:rPr lang="en-US" sz="1200" b="1" i="1" smtClean="0">
                        <a:latin typeface="Cambria Math"/>
                      </a:rPr>
                      <m:t>𝟓𝟏</m:t>
                    </m:r>
                  </m:oMath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39" y="1138524"/>
                <a:ext cx="2000419" cy="276999"/>
              </a:xfrm>
              <a:prstGeom prst="rect">
                <a:avLst/>
              </a:prstGeom>
              <a:blipFill rotWithShape="1">
                <a:blip r:embed="rId9"/>
                <a:stretch>
                  <a:fillRect t="-222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606634" cy="274637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</a:t>
            </a:r>
            <a:r>
              <a:rPr lang="en-US" dirty="0" smtClean="0"/>
              <a:t>D. Froula </a:t>
            </a:r>
            <a:r>
              <a:rPr lang="en-US" i="1" dirty="0" smtClean="0"/>
              <a:t>et al.</a:t>
            </a:r>
            <a:r>
              <a:rPr lang="en-US" dirty="0" smtClean="0"/>
              <a:t>, Nature Photonics </a:t>
            </a:r>
            <a:r>
              <a:rPr lang="en-US" u="sng" dirty="0" smtClean="0"/>
              <a:t>12</a:t>
            </a:r>
            <a:r>
              <a:rPr lang="en-US" dirty="0" smtClean="0"/>
              <a:t>, 262 (2018).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558475"/>
            <a:ext cx="7801583" cy="2456112"/>
          </a:xfrm>
        </p:spPr>
        <p:txBody>
          <a:bodyPr>
            <a:normAutofit/>
          </a:bodyPr>
          <a:lstStyle/>
          <a:p>
            <a:r>
              <a:rPr lang="en-US" dirty="0" smtClean="0"/>
              <a:t>A flying focus combines a chirped laser beam and a chromatic lens to make the location of best focus—and therefore peak intensity—move at any arbitrary velocity*</a:t>
            </a:r>
          </a:p>
          <a:p>
            <a:r>
              <a:rPr lang="en-US" dirty="0" smtClean="0"/>
              <a:t>Simulations** and </a:t>
            </a:r>
            <a:r>
              <a:rPr lang="en-US" dirty="0" smtClean="0"/>
              <a:t>experiments</a:t>
            </a:r>
            <a:r>
              <a:rPr lang="en-US" baseline="30000" dirty="0" smtClean="0">
                <a:cs typeface="Arial"/>
              </a:rPr>
              <a:t>†</a:t>
            </a:r>
            <a:r>
              <a:rPr lang="en-US" dirty="0" smtClean="0"/>
              <a:t> </a:t>
            </a:r>
            <a:r>
              <a:rPr lang="en-US" dirty="0" smtClean="0"/>
              <a:t>have demonstrated that a flying focus can create ionization waves that track the velocity of the focus </a:t>
            </a:r>
          </a:p>
          <a:p>
            <a:pPr lvl="1"/>
            <a:r>
              <a:rPr lang="en-US" dirty="0" smtClean="0"/>
              <a:t>superluminal </a:t>
            </a:r>
            <a:r>
              <a:rPr lang="en-US" dirty="0"/>
              <a:t>and/or backward </a:t>
            </a:r>
            <a:r>
              <a:rPr lang="en-US" dirty="0" smtClean="0"/>
              <a:t>IWAV’s </a:t>
            </a:r>
            <a:r>
              <a:rPr lang="en-US" dirty="0" smtClean="0"/>
              <a:t>mitigate </a:t>
            </a:r>
            <a:r>
              <a:rPr lang="en-US" dirty="0"/>
              <a:t>ionization-induced </a:t>
            </a:r>
            <a:r>
              <a:rPr lang="en-US" dirty="0" smtClean="0"/>
              <a:t>refraction</a:t>
            </a:r>
          </a:p>
          <a:p>
            <a:r>
              <a:rPr lang="en-US" dirty="0" smtClean="0"/>
              <a:t>Applications exploiting the ionization front dynamics include plasma-based laser amplifiers</a:t>
            </a:r>
            <a:r>
              <a:rPr lang="en-US" baseline="30000" dirty="0">
                <a:cs typeface="Arial"/>
              </a:rPr>
              <a:t> ‡</a:t>
            </a:r>
            <a:r>
              <a:rPr lang="en-US" dirty="0" smtClean="0"/>
              <a:t>, photon accelerators, and many others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Ionization waves of arbitrary velocity (</a:t>
            </a:r>
            <a:r>
              <a:rPr lang="en-US" dirty="0" smtClean="0"/>
              <a:t>IWAV’s</a:t>
            </a:r>
            <a:r>
              <a:rPr lang="en-US" dirty="0" smtClean="0"/>
              <a:t>) were created using a “flying focus”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28044" y="4508389"/>
            <a:ext cx="2856772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 smtClean="0"/>
              <a:t>*		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</a:t>
            </a:r>
            <a:r>
              <a:rPr lang="en-US" sz="700" dirty="0" smtClean="0"/>
              <a:t>262 (2018);</a:t>
            </a:r>
          </a:p>
          <a:p>
            <a:r>
              <a:rPr lang="en-US" sz="700" dirty="0" smtClean="0"/>
              <a:t>		A. Sainte-Marie, O. </a:t>
            </a:r>
            <a:r>
              <a:rPr lang="en-US" sz="700" dirty="0" err="1" smtClean="0"/>
              <a:t>Gobert</a:t>
            </a:r>
            <a:r>
              <a:rPr lang="en-US" sz="700" dirty="0" smtClean="0"/>
              <a:t>, and F</a:t>
            </a:r>
            <a:r>
              <a:rPr lang="en-US" sz="700" dirty="0"/>
              <a:t>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 smtClean="0"/>
              <a:t>Optica</a:t>
            </a:r>
            <a:r>
              <a:rPr lang="en-US" sz="700" dirty="0" smtClean="0"/>
              <a:t> </a:t>
            </a:r>
            <a:r>
              <a:rPr lang="en-US" sz="700" u="sng" dirty="0" smtClean="0"/>
              <a:t>4</a:t>
            </a:r>
            <a:r>
              <a:rPr lang="en-US" sz="700" dirty="0" smtClean="0"/>
              <a:t>, 1298 (2017).</a:t>
            </a:r>
          </a:p>
          <a:p>
            <a:r>
              <a:rPr lang="en-US" sz="700" baseline="30000" dirty="0" smtClean="0">
                <a:cs typeface="Arial"/>
              </a:rPr>
              <a:t>**		</a:t>
            </a:r>
            <a:r>
              <a:rPr lang="en-US" sz="700" dirty="0" smtClean="0">
                <a:cs typeface="Arial"/>
              </a:rPr>
              <a:t>J</a:t>
            </a:r>
            <a:r>
              <a:rPr lang="en-US" sz="700" dirty="0">
                <a:cs typeface="Arial"/>
              </a:rPr>
              <a:t>. Palastro </a:t>
            </a:r>
            <a:r>
              <a:rPr lang="en-US" sz="700" i="1" dirty="0">
                <a:cs typeface="Arial"/>
              </a:rPr>
              <a:t>et al</a:t>
            </a:r>
            <a:r>
              <a:rPr lang="en-US" sz="700" dirty="0">
                <a:cs typeface="Arial"/>
              </a:rPr>
              <a:t>., Phys. Rev. A </a:t>
            </a:r>
            <a:r>
              <a:rPr lang="en-US" sz="700" u="sng" dirty="0">
                <a:cs typeface="Arial"/>
              </a:rPr>
              <a:t>97</a:t>
            </a:r>
            <a:r>
              <a:rPr lang="en-US" sz="700" dirty="0">
                <a:cs typeface="Arial"/>
              </a:rPr>
              <a:t>, 033835 (2018</a:t>
            </a:r>
            <a:r>
              <a:rPr lang="en-US" sz="700" dirty="0" smtClean="0">
                <a:cs typeface="Arial"/>
              </a:rPr>
              <a:t>).</a:t>
            </a:r>
            <a:endParaRPr lang="en-US" sz="700" dirty="0"/>
          </a:p>
          <a:p>
            <a:r>
              <a:rPr lang="en-US" sz="700" baseline="30000" dirty="0" smtClean="0">
                <a:cs typeface="Arial"/>
              </a:rPr>
              <a:t>†</a:t>
            </a:r>
            <a:r>
              <a:rPr lang="en-US" sz="700" baseline="30000" dirty="0">
                <a:cs typeface="Arial"/>
              </a:rPr>
              <a:t>	</a:t>
            </a:r>
            <a:r>
              <a:rPr lang="en-US" sz="700" baseline="30000" dirty="0" smtClean="0">
                <a:cs typeface="Arial"/>
              </a:rPr>
              <a:t>  	</a:t>
            </a:r>
            <a:r>
              <a:rPr lang="en-US" sz="700" dirty="0" smtClean="0">
                <a:cs typeface="Arial"/>
              </a:rPr>
              <a:t>D. Turnbull </a:t>
            </a:r>
            <a:r>
              <a:rPr lang="en-US" sz="700" i="1" dirty="0" smtClean="0">
                <a:cs typeface="Arial"/>
              </a:rPr>
              <a:t>et al</a:t>
            </a:r>
            <a:r>
              <a:rPr lang="en-US" sz="700" dirty="0" smtClean="0">
                <a:cs typeface="Arial"/>
              </a:rPr>
              <a:t>., Phys. Rev. Lett. </a:t>
            </a:r>
            <a:r>
              <a:rPr lang="en-US" sz="700" u="sng" dirty="0" smtClean="0">
                <a:cs typeface="Arial"/>
              </a:rPr>
              <a:t>120</a:t>
            </a:r>
            <a:r>
              <a:rPr lang="en-US" sz="700" b="0" dirty="0" smtClean="0">
                <a:cs typeface="Arial"/>
              </a:rPr>
              <a:t>, </a:t>
            </a:r>
            <a:r>
              <a:rPr lang="en-US" sz="700" dirty="0" smtClean="0">
                <a:cs typeface="Arial"/>
              </a:rPr>
              <a:t>225001 (2018).</a:t>
            </a:r>
          </a:p>
          <a:p>
            <a:r>
              <a:rPr lang="en-US" sz="700" baseline="30000" dirty="0" smtClean="0">
                <a:cs typeface="Arial"/>
              </a:rPr>
              <a:t>‡</a:t>
            </a:r>
            <a:r>
              <a:rPr lang="en-US" sz="700" dirty="0" smtClean="0"/>
              <a:t> </a:t>
            </a:r>
            <a:r>
              <a:rPr lang="en-US" sz="700" dirty="0"/>
              <a:t>	</a:t>
            </a:r>
            <a:r>
              <a:rPr lang="en-US" sz="700" dirty="0" smtClean="0"/>
              <a:t>D</a:t>
            </a:r>
            <a:r>
              <a:rPr lang="en-US" sz="700" dirty="0"/>
              <a:t>. Turnbull </a:t>
            </a:r>
            <a:r>
              <a:rPr lang="en-US" sz="700" i="1" dirty="0"/>
              <a:t>et al</a:t>
            </a:r>
            <a:r>
              <a:rPr lang="en-US" sz="700" dirty="0"/>
              <a:t>., Phys. Rev. Lett. </a:t>
            </a:r>
            <a:r>
              <a:rPr lang="en-US" sz="700" u="sng" dirty="0"/>
              <a:t>120</a:t>
            </a:r>
            <a:r>
              <a:rPr lang="en-US" sz="700" dirty="0"/>
              <a:t>, 024801 (2018). </a:t>
            </a:r>
          </a:p>
        </p:txBody>
      </p:sp>
    </p:spTree>
    <p:extLst>
      <p:ext uri="{BB962C8B-B14F-4D97-AF65-F5344CB8AC3E}">
        <p14:creationId xmlns:p14="http://schemas.microsoft.com/office/powerpoint/2010/main" val="109637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measured velocities agreed with the expected analytic formula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Text Placeholder 3">
                <a:extLst>
                  <a:ext uri="{FF2B5EF4-FFF2-40B4-BE49-F238E27FC236}">
                    <a16:creationId xmlns="" xmlns:a16="http://schemas.microsoft.com/office/drawing/2014/main" id="{DC5717A4-9D79-D64F-961F-BC09F43828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59057" y="2547207"/>
                <a:ext cx="2028909" cy="461665"/>
              </a:xfrm>
              <a:prstGeom prst="rect">
                <a:avLst/>
              </a:prstGeom>
              <a:solidFill>
                <a:schemeClr val="accent2"/>
              </a:solidFill>
              <a:ln w="9525" cmpd="sng">
                <a:solidFill>
                  <a:schemeClr val="tx1"/>
                </a:solidFill>
                <a:prstDash val="solid"/>
              </a:ln>
            </p:spPr>
            <p:txBody>
              <a:bodyPr vert="horz" wrap="square" lIns="45720" tIns="45720" rIns="45720" bIns="45720" rtlCol="0" anchor="ctr" anchorCtr="0">
                <a:spAutoFit/>
              </a:bodyPr>
              <a:lstStyle>
                <a:defPPr>
                  <a:defRPr lang="en-US"/>
                </a:defPPr>
                <a:lvl1pPr marL="0" indent="0" algn="ctr" defTabSz="457200" rtl="0" eaLnBrk="1" latinLnBrk="0" hangingPunct="1">
                  <a:spcBef>
                    <a:spcPts val="0"/>
                  </a:spcBef>
                  <a:buNone/>
                  <a:tabLst>
                    <a:tab pos="57150" algn="r"/>
                    <a:tab pos="114300" algn="l"/>
                  </a:tabLst>
                  <a:defRPr sz="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/>
                  <a:t>Any velocity is achievable, from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</a:rPr>
                      <m:t>−</m:t>
                    </m:r>
                    <m:r>
                      <a:rPr lang="en-US" sz="1200" b="1" i="1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sz="1200" dirty="0" smtClean="0"/>
                  <a:t> to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/>
                      </a:rPr>
                      <m:t>+</m:t>
                    </m:r>
                    <m:r>
                      <a:rPr lang="en-US" sz="1200" i="1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33" name="Text Placeholder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C5717A4-9D79-D64F-961F-BC09F4382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057" y="2547207"/>
                <a:ext cx="2028909" cy="461665"/>
              </a:xfrm>
              <a:prstGeom prst="rect">
                <a:avLst/>
              </a:prstGeom>
              <a:blipFill rotWithShape="1">
                <a:blip r:embed="rId2"/>
                <a:stretch>
                  <a:fillRect l="-2090" r="-3881" b="-6410"/>
                </a:stretch>
              </a:blipFill>
              <a:ln w="9525" cmpd="sng"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2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606634" cy="274637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</a:t>
            </a:r>
            <a:r>
              <a:rPr lang="en-US" dirty="0" smtClean="0"/>
              <a:t>D. Froula </a:t>
            </a:r>
            <a:r>
              <a:rPr lang="en-US" i="1" dirty="0" smtClean="0"/>
              <a:t>et al.</a:t>
            </a:r>
            <a:r>
              <a:rPr lang="en-US" dirty="0" smtClean="0"/>
              <a:t>, Nature Photonics </a:t>
            </a:r>
            <a:r>
              <a:rPr lang="en-US" u="sng" dirty="0" smtClean="0"/>
              <a:t>12</a:t>
            </a:r>
            <a:r>
              <a:rPr lang="en-US" dirty="0" smtClean="0"/>
              <a:t>, 262 (2018).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66206" y="1174646"/>
            <a:ext cx="5166756" cy="3420348"/>
            <a:chOff x="1232053" y="1052786"/>
            <a:chExt cx="5166756" cy="3420348"/>
          </a:xfrm>
        </p:grpSpPr>
        <p:sp>
          <p:nvSpPr>
            <p:cNvPr id="113" name="Line 9"/>
            <p:cNvSpPr>
              <a:spLocks noChangeShapeType="1"/>
            </p:cNvSpPr>
            <p:nvPr/>
          </p:nvSpPr>
          <p:spPr bwMode="auto">
            <a:xfrm>
              <a:off x="1728420" y="1498272"/>
              <a:ext cx="4135195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7"/>
            <p:cNvSpPr>
              <a:spLocks noChangeShapeType="1"/>
            </p:cNvSpPr>
            <p:nvPr/>
          </p:nvSpPr>
          <p:spPr bwMode="auto">
            <a:xfrm>
              <a:off x="1728420" y="1498272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18"/>
            <p:cNvSpPr>
              <a:spLocks noChangeShapeType="1"/>
            </p:cNvSpPr>
            <p:nvPr/>
          </p:nvSpPr>
          <p:spPr bwMode="auto">
            <a:xfrm>
              <a:off x="1850152" y="1498272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9"/>
            <p:cNvSpPr>
              <a:spLocks noChangeShapeType="1"/>
            </p:cNvSpPr>
            <p:nvPr/>
          </p:nvSpPr>
          <p:spPr bwMode="auto">
            <a:xfrm>
              <a:off x="2285179" y="1498272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20"/>
            <p:cNvSpPr>
              <a:spLocks noChangeShapeType="1"/>
            </p:cNvSpPr>
            <p:nvPr/>
          </p:nvSpPr>
          <p:spPr bwMode="auto">
            <a:xfrm>
              <a:off x="2721627" y="1498272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22"/>
            <p:cNvSpPr>
              <a:spLocks noChangeShapeType="1"/>
            </p:cNvSpPr>
            <p:nvPr/>
          </p:nvSpPr>
          <p:spPr bwMode="auto">
            <a:xfrm>
              <a:off x="4073670" y="1498272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23"/>
            <p:cNvSpPr>
              <a:spLocks noChangeShapeType="1"/>
            </p:cNvSpPr>
            <p:nvPr/>
          </p:nvSpPr>
          <p:spPr bwMode="auto">
            <a:xfrm>
              <a:off x="5432511" y="1498272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34"/>
            <p:cNvSpPr>
              <a:spLocks noChangeShapeType="1"/>
            </p:cNvSpPr>
            <p:nvPr/>
          </p:nvSpPr>
          <p:spPr bwMode="auto">
            <a:xfrm flipV="1">
              <a:off x="1728420" y="1498272"/>
              <a:ext cx="0" cy="1065165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35"/>
            <p:cNvSpPr>
              <a:spLocks noChangeShapeType="1"/>
            </p:cNvSpPr>
            <p:nvPr/>
          </p:nvSpPr>
          <p:spPr bwMode="auto">
            <a:xfrm flipV="1">
              <a:off x="5863615" y="1498272"/>
              <a:ext cx="0" cy="1065165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40"/>
            <p:cNvSpPr>
              <a:spLocks noChangeShapeType="1"/>
            </p:cNvSpPr>
            <p:nvPr/>
          </p:nvSpPr>
          <p:spPr bwMode="auto">
            <a:xfrm>
              <a:off x="1728420" y="2371684"/>
              <a:ext cx="165009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41"/>
            <p:cNvSpPr>
              <a:spLocks noChangeShapeType="1"/>
            </p:cNvSpPr>
            <p:nvPr/>
          </p:nvSpPr>
          <p:spPr bwMode="auto">
            <a:xfrm>
              <a:off x="1728420" y="1788461"/>
              <a:ext cx="165009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46"/>
            <p:cNvSpPr>
              <a:spLocks noChangeShapeType="1"/>
            </p:cNvSpPr>
            <p:nvPr/>
          </p:nvSpPr>
          <p:spPr bwMode="auto">
            <a:xfrm flipH="1">
              <a:off x="5698605" y="2371684"/>
              <a:ext cx="165009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47"/>
            <p:cNvSpPr>
              <a:spLocks noChangeShapeType="1"/>
            </p:cNvSpPr>
            <p:nvPr/>
          </p:nvSpPr>
          <p:spPr bwMode="auto">
            <a:xfrm flipH="1">
              <a:off x="5698605" y="1788461"/>
              <a:ext cx="165009" cy="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52"/>
            <p:cNvSpPr>
              <a:spLocks noChangeArrowheads="1"/>
            </p:cNvSpPr>
            <p:nvPr/>
          </p:nvSpPr>
          <p:spPr bwMode="auto">
            <a:xfrm>
              <a:off x="1505885" y="2279223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30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7" name="Rectangle 53"/>
            <p:cNvSpPr>
              <a:spLocks noChangeArrowheads="1"/>
            </p:cNvSpPr>
            <p:nvPr/>
          </p:nvSpPr>
          <p:spPr bwMode="auto">
            <a:xfrm>
              <a:off x="1505885" y="1697421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40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3" name="Line 59"/>
            <p:cNvSpPr>
              <a:spLocks noChangeShapeType="1"/>
            </p:cNvSpPr>
            <p:nvPr/>
          </p:nvSpPr>
          <p:spPr bwMode="auto">
            <a:xfrm flipV="1">
              <a:off x="3216351" y="1727294"/>
              <a:ext cx="0" cy="227599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66"/>
            <p:cNvSpPr>
              <a:spLocks noChangeShapeType="1"/>
            </p:cNvSpPr>
            <p:nvPr/>
          </p:nvSpPr>
          <p:spPr bwMode="auto">
            <a:xfrm>
              <a:off x="3167986" y="1841094"/>
              <a:ext cx="95308" cy="0"/>
            </a:xfrm>
            <a:prstGeom prst="line">
              <a:avLst/>
            </a:prstGeom>
            <a:noFill/>
            <a:ln w="1428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73"/>
            <p:cNvSpPr>
              <a:spLocks/>
            </p:cNvSpPr>
            <p:nvPr/>
          </p:nvSpPr>
          <p:spPr bwMode="auto">
            <a:xfrm>
              <a:off x="3217773" y="1498272"/>
              <a:ext cx="1532028" cy="2601745"/>
            </a:xfrm>
            <a:custGeom>
              <a:avLst/>
              <a:gdLst>
                <a:gd name="T0" fmla="*/ 0 w 1077"/>
                <a:gd name="T1" fmla="*/ 0 h 1829"/>
                <a:gd name="T2" fmla="*/ 4 w 1077"/>
                <a:gd name="T3" fmla="*/ 1304 h 1829"/>
                <a:gd name="T4" fmla="*/ 26 w 1077"/>
                <a:gd name="T5" fmla="*/ 1563 h 1829"/>
                <a:gd name="T6" fmla="*/ 49 w 1077"/>
                <a:gd name="T7" fmla="*/ 1653 h 1829"/>
                <a:gd name="T8" fmla="*/ 71 w 1077"/>
                <a:gd name="T9" fmla="*/ 1699 h 1829"/>
                <a:gd name="T10" fmla="*/ 94 w 1077"/>
                <a:gd name="T11" fmla="*/ 1727 h 1829"/>
                <a:gd name="T12" fmla="*/ 116 w 1077"/>
                <a:gd name="T13" fmla="*/ 1746 h 1829"/>
                <a:gd name="T14" fmla="*/ 138 w 1077"/>
                <a:gd name="T15" fmla="*/ 1760 h 1829"/>
                <a:gd name="T16" fmla="*/ 161 w 1077"/>
                <a:gd name="T17" fmla="*/ 1770 h 1829"/>
                <a:gd name="T18" fmla="*/ 183 w 1077"/>
                <a:gd name="T19" fmla="*/ 1777 h 1829"/>
                <a:gd name="T20" fmla="*/ 205 w 1077"/>
                <a:gd name="T21" fmla="*/ 1783 h 1829"/>
                <a:gd name="T22" fmla="*/ 228 w 1077"/>
                <a:gd name="T23" fmla="*/ 1789 h 1829"/>
                <a:gd name="T24" fmla="*/ 250 w 1077"/>
                <a:gd name="T25" fmla="*/ 1793 h 1829"/>
                <a:gd name="T26" fmla="*/ 272 w 1077"/>
                <a:gd name="T27" fmla="*/ 1797 h 1829"/>
                <a:gd name="T28" fmla="*/ 295 w 1077"/>
                <a:gd name="T29" fmla="*/ 1800 h 1829"/>
                <a:gd name="T30" fmla="*/ 317 w 1077"/>
                <a:gd name="T31" fmla="*/ 1803 h 1829"/>
                <a:gd name="T32" fmla="*/ 339 w 1077"/>
                <a:gd name="T33" fmla="*/ 1805 h 1829"/>
                <a:gd name="T34" fmla="*/ 362 w 1077"/>
                <a:gd name="T35" fmla="*/ 1807 h 1829"/>
                <a:gd name="T36" fmla="*/ 384 w 1077"/>
                <a:gd name="T37" fmla="*/ 1809 h 1829"/>
                <a:gd name="T38" fmla="*/ 406 w 1077"/>
                <a:gd name="T39" fmla="*/ 1811 h 1829"/>
                <a:gd name="T40" fmla="*/ 429 w 1077"/>
                <a:gd name="T41" fmla="*/ 1812 h 1829"/>
                <a:gd name="T42" fmla="*/ 451 w 1077"/>
                <a:gd name="T43" fmla="*/ 1814 h 1829"/>
                <a:gd name="T44" fmla="*/ 474 w 1077"/>
                <a:gd name="T45" fmla="*/ 1815 h 1829"/>
                <a:gd name="T46" fmla="*/ 496 w 1077"/>
                <a:gd name="T47" fmla="*/ 1816 h 1829"/>
                <a:gd name="T48" fmla="*/ 518 w 1077"/>
                <a:gd name="T49" fmla="*/ 1817 h 1829"/>
                <a:gd name="T50" fmla="*/ 541 w 1077"/>
                <a:gd name="T51" fmla="*/ 1818 h 1829"/>
                <a:gd name="T52" fmla="*/ 563 w 1077"/>
                <a:gd name="T53" fmla="*/ 1819 h 1829"/>
                <a:gd name="T54" fmla="*/ 585 w 1077"/>
                <a:gd name="T55" fmla="*/ 1819 h 1829"/>
                <a:gd name="T56" fmla="*/ 608 w 1077"/>
                <a:gd name="T57" fmla="*/ 1820 h 1829"/>
                <a:gd name="T58" fmla="*/ 630 w 1077"/>
                <a:gd name="T59" fmla="*/ 1821 h 1829"/>
                <a:gd name="T60" fmla="*/ 652 w 1077"/>
                <a:gd name="T61" fmla="*/ 1822 h 1829"/>
                <a:gd name="T62" fmla="*/ 675 w 1077"/>
                <a:gd name="T63" fmla="*/ 1822 h 1829"/>
                <a:gd name="T64" fmla="*/ 697 w 1077"/>
                <a:gd name="T65" fmla="*/ 1823 h 1829"/>
                <a:gd name="T66" fmla="*/ 719 w 1077"/>
                <a:gd name="T67" fmla="*/ 1823 h 1829"/>
                <a:gd name="T68" fmla="*/ 742 w 1077"/>
                <a:gd name="T69" fmla="*/ 1824 h 1829"/>
                <a:gd name="T70" fmla="*/ 764 w 1077"/>
                <a:gd name="T71" fmla="*/ 1825 h 1829"/>
                <a:gd name="T72" fmla="*/ 787 w 1077"/>
                <a:gd name="T73" fmla="*/ 1825 h 1829"/>
                <a:gd name="T74" fmla="*/ 809 w 1077"/>
                <a:gd name="T75" fmla="*/ 1825 h 1829"/>
                <a:gd name="T76" fmla="*/ 831 w 1077"/>
                <a:gd name="T77" fmla="*/ 1826 h 1829"/>
                <a:gd name="T78" fmla="*/ 854 w 1077"/>
                <a:gd name="T79" fmla="*/ 1826 h 1829"/>
                <a:gd name="T80" fmla="*/ 876 w 1077"/>
                <a:gd name="T81" fmla="*/ 1827 h 1829"/>
                <a:gd name="T82" fmla="*/ 899 w 1077"/>
                <a:gd name="T83" fmla="*/ 1827 h 1829"/>
                <a:gd name="T84" fmla="*/ 921 w 1077"/>
                <a:gd name="T85" fmla="*/ 1827 h 1829"/>
                <a:gd name="T86" fmla="*/ 943 w 1077"/>
                <a:gd name="T87" fmla="*/ 1827 h 1829"/>
                <a:gd name="T88" fmla="*/ 966 w 1077"/>
                <a:gd name="T89" fmla="*/ 1828 h 1829"/>
                <a:gd name="T90" fmla="*/ 988 w 1077"/>
                <a:gd name="T91" fmla="*/ 1828 h 1829"/>
                <a:gd name="T92" fmla="*/ 1010 w 1077"/>
                <a:gd name="T93" fmla="*/ 1828 h 1829"/>
                <a:gd name="T94" fmla="*/ 1033 w 1077"/>
                <a:gd name="T95" fmla="*/ 1829 h 1829"/>
                <a:gd name="T96" fmla="*/ 1055 w 1077"/>
                <a:gd name="T97" fmla="*/ 1829 h 1829"/>
                <a:gd name="T98" fmla="*/ 1077 w 1077"/>
                <a:gd name="T99" fmla="*/ 1829 h 1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7" h="1829">
                  <a:moveTo>
                    <a:pt x="0" y="0"/>
                  </a:moveTo>
                  <a:lnTo>
                    <a:pt x="4" y="1304"/>
                  </a:lnTo>
                  <a:lnTo>
                    <a:pt x="26" y="1563"/>
                  </a:lnTo>
                  <a:lnTo>
                    <a:pt x="49" y="1653"/>
                  </a:lnTo>
                  <a:lnTo>
                    <a:pt x="71" y="1699"/>
                  </a:lnTo>
                  <a:lnTo>
                    <a:pt x="94" y="1727"/>
                  </a:lnTo>
                  <a:lnTo>
                    <a:pt x="116" y="1746"/>
                  </a:lnTo>
                  <a:lnTo>
                    <a:pt x="138" y="1760"/>
                  </a:lnTo>
                  <a:lnTo>
                    <a:pt x="161" y="1770"/>
                  </a:lnTo>
                  <a:lnTo>
                    <a:pt x="183" y="1777"/>
                  </a:lnTo>
                  <a:lnTo>
                    <a:pt x="205" y="1783"/>
                  </a:lnTo>
                  <a:lnTo>
                    <a:pt x="228" y="1789"/>
                  </a:lnTo>
                  <a:lnTo>
                    <a:pt x="250" y="1793"/>
                  </a:lnTo>
                  <a:lnTo>
                    <a:pt x="272" y="1797"/>
                  </a:lnTo>
                  <a:lnTo>
                    <a:pt x="295" y="1800"/>
                  </a:lnTo>
                  <a:lnTo>
                    <a:pt x="317" y="1803"/>
                  </a:lnTo>
                  <a:lnTo>
                    <a:pt x="339" y="1805"/>
                  </a:lnTo>
                  <a:lnTo>
                    <a:pt x="362" y="1807"/>
                  </a:lnTo>
                  <a:lnTo>
                    <a:pt x="384" y="1809"/>
                  </a:lnTo>
                  <a:lnTo>
                    <a:pt x="406" y="1811"/>
                  </a:lnTo>
                  <a:lnTo>
                    <a:pt x="429" y="1812"/>
                  </a:lnTo>
                  <a:lnTo>
                    <a:pt x="451" y="1814"/>
                  </a:lnTo>
                  <a:lnTo>
                    <a:pt x="474" y="1815"/>
                  </a:lnTo>
                  <a:lnTo>
                    <a:pt x="496" y="1816"/>
                  </a:lnTo>
                  <a:lnTo>
                    <a:pt x="518" y="1817"/>
                  </a:lnTo>
                  <a:lnTo>
                    <a:pt x="541" y="1818"/>
                  </a:lnTo>
                  <a:lnTo>
                    <a:pt x="563" y="1819"/>
                  </a:lnTo>
                  <a:lnTo>
                    <a:pt x="585" y="1819"/>
                  </a:lnTo>
                  <a:lnTo>
                    <a:pt x="608" y="1820"/>
                  </a:lnTo>
                  <a:lnTo>
                    <a:pt x="630" y="1821"/>
                  </a:lnTo>
                  <a:lnTo>
                    <a:pt x="652" y="1822"/>
                  </a:lnTo>
                  <a:lnTo>
                    <a:pt x="675" y="1822"/>
                  </a:lnTo>
                  <a:lnTo>
                    <a:pt x="697" y="1823"/>
                  </a:lnTo>
                  <a:lnTo>
                    <a:pt x="719" y="1823"/>
                  </a:lnTo>
                  <a:lnTo>
                    <a:pt x="742" y="1824"/>
                  </a:lnTo>
                  <a:lnTo>
                    <a:pt x="764" y="1825"/>
                  </a:lnTo>
                  <a:lnTo>
                    <a:pt x="787" y="1825"/>
                  </a:lnTo>
                  <a:lnTo>
                    <a:pt x="809" y="1825"/>
                  </a:lnTo>
                  <a:lnTo>
                    <a:pt x="831" y="1826"/>
                  </a:lnTo>
                  <a:lnTo>
                    <a:pt x="854" y="1826"/>
                  </a:lnTo>
                  <a:lnTo>
                    <a:pt x="876" y="1827"/>
                  </a:lnTo>
                  <a:lnTo>
                    <a:pt x="899" y="1827"/>
                  </a:lnTo>
                  <a:lnTo>
                    <a:pt x="921" y="1827"/>
                  </a:lnTo>
                  <a:lnTo>
                    <a:pt x="943" y="1827"/>
                  </a:lnTo>
                  <a:lnTo>
                    <a:pt x="966" y="1828"/>
                  </a:lnTo>
                  <a:lnTo>
                    <a:pt x="988" y="1828"/>
                  </a:lnTo>
                  <a:lnTo>
                    <a:pt x="1010" y="1828"/>
                  </a:lnTo>
                  <a:lnTo>
                    <a:pt x="1033" y="1829"/>
                  </a:lnTo>
                  <a:lnTo>
                    <a:pt x="1055" y="1829"/>
                  </a:lnTo>
                  <a:lnTo>
                    <a:pt x="1077" y="1829"/>
                  </a:lnTo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85"/>
            <p:cNvSpPr>
              <a:spLocks/>
            </p:cNvSpPr>
            <p:nvPr/>
          </p:nvSpPr>
          <p:spPr bwMode="auto">
            <a:xfrm>
              <a:off x="3175098" y="1802686"/>
              <a:ext cx="88195" cy="85350"/>
            </a:xfrm>
            <a:custGeom>
              <a:avLst/>
              <a:gdLst>
                <a:gd name="T0" fmla="*/ 62 w 62"/>
                <a:gd name="T1" fmla="*/ 30 h 60"/>
                <a:gd name="T2" fmla="*/ 57 w 62"/>
                <a:gd name="T3" fmla="*/ 12 h 60"/>
                <a:gd name="T4" fmla="*/ 41 w 62"/>
                <a:gd name="T5" fmla="*/ 0 h 60"/>
                <a:gd name="T6" fmla="*/ 21 w 62"/>
                <a:gd name="T7" fmla="*/ 0 h 60"/>
                <a:gd name="T8" fmla="*/ 6 w 62"/>
                <a:gd name="T9" fmla="*/ 12 h 60"/>
                <a:gd name="T10" fmla="*/ 0 w 62"/>
                <a:gd name="T11" fmla="*/ 30 h 60"/>
                <a:gd name="T12" fmla="*/ 6 w 62"/>
                <a:gd name="T13" fmla="*/ 48 h 60"/>
                <a:gd name="T14" fmla="*/ 21 w 62"/>
                <a:gd name="T15" fmla="*/ 60 h 60"/>
                <a:gd name="T16" fmla="*/ 41 w 62"/>
                <a:gd name="T17" fmla="*/ 60 h 60"/>
                <a:gd name="T18" fmla="*/ 57 w 62"/>
                <a:gd name="T19" fmla="*/ 48 h 60"/>
                <a:gd name="T20" fmla="*/ 62 w 62"/>
                <a:gd name="T2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0">
                  <a:moveTo>
                    <a:pt x="62" y="30"/>
                  </a:moveTo>
                  <a:lnTo>
                    <a:pt x="57" y="12"/>
                  </a:lnTo>
                  <a:lnTo>
                    <a:pt x="41" y="0"/>
                  </a:lnTo>
                  <a:lnTo>
                    <a:pt x="21" y="0"/>
                  </a:lnTo>
                  <a:lnTo>
                    <a:pt x="6" y="12"/>
                  </a:lnTo>
                  <a:lnTo>
                    <a:pt x="0" y="30"/>
                  </a:lnTo>
                  <a:lnTo>
                    <a:pt x="6" y="48"/>
                  </a:lnTo>
                  <a:lnTo>
                    <a:pt x="21" y="60"/>
                  </a:lnTo>
                  <a:lnTo>
                    <a:pt x="41" y="60"/>
                  </a:lnTo>
                  <a:lnTo>
                    <a:pt x="57" y="48"/>
                  </a:lnTo>
                  <a:lnTo>
                    <a:pt x="62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86"/>
            <p:cNvSpPr>
              <a:spLocks/>
            </p:cNvSpPr>
            <p:nvPr/>
          </p:nvSpPr>
          <p:spPr bwMode="auto">
            <a:xfrm>
              <a:off x="3175098" y="1802686"/>
              <a:ext cx="88195" cy="85350"/>
            </a:xfrm>
            <a:custGeom>
              <a:avLst/>
              <a:gdLst>
                <a:gd name="T0" fmla="*/ 62 w 62"/>
                <a:gd name="T1" fmla="*/ 30 h 60"/>
                <a:gd name="T2" fmla="*/ 57 w 62"/>
                <a:gd name="T3" fmla="*/ 12 h 60"/>
                <a:gd name="T4" fmla="*/ 41 w 62"/>
                <a:gd name="T5" fmla="*/ 0 h 60"/>
                <a:gd name="T6" fmla="*/ 21 w 62"/>
                <a:gd name="T7" fmla="*/ 0 h 60"/>
                <a:gd name="T8" fmla="*/ 6 w 62"/>
                <a:gd name="T9" fmla="*/ 12 h 60"/>
                <a:gd name="T10" fmla="*/ 0 w 62"/>
                <a:gd name="T11" fmla="*/ 30 h 60"/>
                <a:gd name="T12" fmla="*/ 6 w 62"/>
                <a:gd name="T13" fmla="*/ 48 h 60"/>
                <a:gd name="T14" fmla="*/ 21 w 62"/>
                <a:gd name="T15" fmla="*/ 60 h 60"/>
                <a:gd name="T16" fmla="*/ 41 w 62"/>
                <a:gd name="T17" fmla="*/ 60 h 60"/>
                <a:gd name="T18" fmla="*/ 57 w 62"/>
                <a:gd name="T19" fmla="*/ 48 h 60"/>
                <a:gd name="T20" fmla="*/ 62 w 62"/>
                <a:gd name="T21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60">
                  <a:moveTo>
                    <a:pt x="62" y="30"/>
                  </a:moveTo>
                  <a:lnTo>
                    <a:pt x="57" y="12"/>
                  </a:lnTo>
                  <a:lnTo>
                    <a:pt x="41" y="0"/>
                  </a:lnTo>
                  <a:lnTo>
                    <a:pt x="21" y="0"/>
                  </a:lnTo>
                  <a:lnTo>
                    <a:pt x="6" y="12"/>
                  </a:lnTo>
                  <a:lnTo>
                    <a:pt x="0" y="30"/>
                  </a:lnTo>
                  <a:lnTo>
                    <a:pt x="6" y="48"/>
                  </a:lnTo>
                  <a:lnTo>
                    <a:pt x="21" y="60"/>
                  </a:lnTo>
                  <a:lnTo>
                    <a:pt x="41" y="60"/>
                  </a:lnTo>
                  <a:lnTo>
                    <a:pt x="57" y="48"/>
                  </a:lnTo>
                  <a:lnTo>
                    <a:pt x="62" y="30"/>
                  </a:lnTo>
                  <a:close/>
                </a:path>
              </a:pathLst>
            </a:cu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50533" y="1401966"/>
              <a:ext cx="4096787" cy="307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1"/>
                <p:cNvSpPr>
                  <a:spLocks noChangeArrowheads="1"/>
                </p:cNvSpPr>
                <p:nvPr/>
              </p:nvSpPr>
              <p:spPr bwMode="auto">
                <a:xfrm>
                  <a:off x="3117283" y="4197353"/>
                  <a:ext cx="1407437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Pulse length </a:t>
                  </a:r>
                  <a14:m>
                    <m:oMath xmlns:m="http://schemas.openxmlformats.org/officeDocument/2006/math">
                      <m:r>
                        <a:rPr kumimoji="0" lang="en-US" alt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  <a:ea typeface="Cambria Math"/>
                        </a:rPr>
                        <m:t>𝝉</m:t>
                      </m:r>
                    </m:oMath>
                  </a14:m>
                  <a:r>
                    <a:rPr kumimoji="0" lang="en-US" alt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 (</a:t>
                  </a:r>
                  <a:r>
                    <a:rPr kumimoji="0" lang="en-US" altLang="en-US" sz="12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ps</a:t>
                  </a:r>
                  <a:r>
                    <a:rPr kumimoji="0" lang="en-US" alt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) </a:t>
                  </a:r>
                  <a:endPara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4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17283" y="4197353"/>
                  <a:ext cx="1407437" cy="18466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6494" t="-30000" r="-6061" b="-466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31"/>
                <p:cNvSpPr>
                  <a:spLocks noChangeArrowheads="1"/>
                </p:cNvSpPr>
                <p:nvPr/>
              </p:nvSpPr>
              <p:spPr bwMode="auto">
                <a:xfrm rot="16200000">
                  <a:off x="1154436" y="2619600"/>
                  <a:ext cx="357470" cy="2022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en-US" sz="12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kumimoji="0" lang="en-US" altLang="en-US" sz="12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kumimoji="0" lang="en-US" altLang="en-US" sz="1200" b="1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rgbClr val="262626"/>
                                </a:solidFill>
                                <a:effectLst/>
                                <a:latin typeface="Cambria Math"/>
                                <a:ea typeface="Cambria Math"/>
                              </a:rPr>
                              <m:t>𝒇</m:t>
                            </m:r>
                          </m:sub>
                        </m:sSub>
                        <m:r>
                          <a:rPr kumimoji="0" lang="en-US" altLang="en-US" sz="12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kumimoji="0" lang="en-US" altLang="en-US" sz="1200" b="1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262626"/>
                            </a:solidFill>
                            <a:effectLst/>
                            <a:latin typeface="Cambria Math"/>
                            <a:ea typeface="Cambria Math"/>
                          </a:rPr>
                          <m:t>𝒄</m:t>
                        </m:r>
                      </m:oMath>
                    </m:oMathPara>
                  </a14:m>
                  <a:endPara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6200000">
                  <a:off x="1154436" y="2619600"/>
                  <a:ext cx="357470" cy="20223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5085" r="-27273" b="-3390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2" descr="C:\Users\turnbull\Documents\MATLAB\FF_vel_fig.em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3" t="54697" r="-604" b="11019"/>
            <a:stretch/>
          </p:blipFill>
          <p:spPr bwMode="auto">
            <a:xfrm>
              <a:off x="1691268" y="2629262"/>
              <a:ext cx="4707541" cy="1368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Rectangle 31"/>
            <p:cNvSpPr>
              <a:spLocks noChangeArrowheads="1"/>
            </p:cNvSpPr>
            <p:nvPr/>
          </p:nvSpPr>
          <p:spPr bwMode="auto">
            <a:xfrm>
              <a:off x="1628239" y="3969657"/>
              <a:ext cx="2212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-60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5" name="Rectangle 31"/>
            <p:cNvSpPr>
              <a:spLocks noChangeArrowheads="1"/>
            </p:cNvSpPr>
            <p:nvPr/>
          </p:nvSpPr>
          <p:spPr bwMode="auto">
            <a:xfrm>
              <a:off x="2262840" y="3969657"/>
              <a:ext cx="2212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-40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6" name="Rectangle 31"/>
            <p:cNvSpPr>
              <a:spLocks noChangeArrowheads="1"/>
            </p:cNvSpPr>
            <p:nvPr/>
          </p:nvSpPr>
          <p:spPr bwMode="auto">
            <a:xfrm>
              <a:off x="2897440" y="3969657"/>
              <a:ext cx="2212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-20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3273753" y="3957683"/>
              <a:ext cx="1654780" cy="232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31"/>
            <p:cNvSpPr>
              <a:spLocks noChangeArrowheads="1"/>
            </p:cNvSpPr>
            <p:nvPr/>
          </p:nvSpPr>
          <p:spPr bwMode="auto">
            <a:xfrm>
              <a:off x="4190740" y="3969657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262626"/>
                  </a:solidFill>
                </a:rPr>
                <a:t>2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9" name="Rectangle 31"/>
            <p:cNvSpPr>
              <a:spLocks noChangeArrowheads="1"/>
            </p:cNvSpPr>
            <p:nvPr/>
          </p:nvSpPr>
          <p:spPr bwMode="auto">
            <a:xfrm>
              <a:off x="4825340" y="3969657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>
                  <a:solidFill>
                    <a:srgbClr val="262626"/>
                  </a:solidFill>
                </a:rPr>
                <a:t>4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0" name="Rectangle 31"/>
            <p:cNvSpPr>
              <a:spLocks noChangeArrowheads="1"/>
            </p:cNvSpPr>
            <p:nvPr/>
          </p:nvSpPr>
          <p:spPr bwMode="auto">
            <a:xfrm>
              <a:off x="5459941" y="3969657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60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31"/>
                <p:cNvSpPr>
                  <a:spLocks noChangeArrowheads="1"/>
                </p:cNvSpPr>
                <p:nvPr/>
              </p:nvSpPr>
              <p:spPr bwMode="auto">
                <a:xfrm>
                  <a:off x="2738505" y="1052786"/>
                  <a:ext cx="211275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lvl="0" defTabSz="914400"/>
                  <a:r>
                    <a:rPr lang="en-US" altLang="en-US" sz="1200" b="1" dirty="0" smtClean="0">
                      <a:solidFill>
                        <a:srgbClr val="262626"/>
                      </a:solidFill>
                    </a:rPr>
                    <a:t>Normalized p</a:t>
                  </a:r>
                  <a:r>
                    <a:rPr kumimoji="0" lang="en-US" altLang="en-US" sz="1200" b="1" i="0" u="none" strike="noStrike" cap="none" normalizeH="0" baseline="0" dirty="0" smtClean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</a:rPr>
                    <a:t>ulse length </a:t>
                  </a:r>
                  <a14:m>
                    <m:oMath xmlns:m="http://schemas.openxmlformats.org/officeDocument/2006/math">
                      <m:r>
                        <a:rPr kumimoji="0" lang="en-US" altLang="en-US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262626"/>
                          </a:solidFill>
                          <a:effectLst/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altLang="en-US" sz="1200" b="1" i="1">
                          <a:solidFill>
                            <a:srgbClr val="262626"/>
                          </a:solidFill>
                          <a:latin typeface="Cambria Math"/>
                          <a:ea typeface="Cambria Math"/>
                        </a:rPr>
                        <m:t>𝒄</m:t>
                      </m:r>
                      <m:r>
                        <a:rPr lang="en-US" altLang="en-US" sz="1200" b="1" i="1">
                          <a:solidFill>
                            <a:srgbClr val="262626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altLang="en-US" sz="1200" b="1" i="1">
                          <a:solidFill>
                            <a:srgbClr val="262626"/>
                          </a:solidFill>
                          <a:latin typeface="Cambria Math"/>
                          <a:ea typeface="Cambria Math"/>
                        </a:rPr>
                        <m:t>𝒍</m:t>
                      </m:r>
                    </m:oMath>
                  </a14:m>
                  <a:endParaRPr kumimoji="0" lang="en-US" alt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01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38505" y="1052786"/>
                  <a:ext cx="2112758" cy="18466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4323" t="-30000" r="-1729" b="-4666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4" name="Line 21"/>
            <p:cNvSpPr>
              <a:spLocks noChangeShapeType="1"/>
            </p:cNvSpPr>
            <p:nvPr/>
          </p:nvSpPr>
          <p:spPr bwMode="auto">
            <a:xfrm>
              <a:off x="4538355" y="1498268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22"/>
            <p:cNvSpPr>
              <a:spLocks noChangeShapeType="1"/>
            </p:cNvSpPr>
            <p:nvPr/>
          </p:nvSpPr>
          <p:spPr bwMode="auto">
            <a:xfrm>
              <a:off x="4989448" y="1498268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21"/>
            <p:cNvSpPr>
              <a:spLocks noChangeShapeType="1"/>
            </p:cNvSpPr>
            <p:nvPr/>
          </p:nvSpPr>
          <p:spPr bwMode="auto">
            <a:xfrm>
              <a:off x="3180748" y="1506301"/>
              <a:ext cx="0" cy="16501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31"/>
            <p:cNvSpPr>
              <a:spLocks noChangeArrowheads="1"/>
            </p:cNvSpPr>
            <p:nvPr/>
          </p:nvSpPr>
          <p:spPr bwMode="auto">
            <a:xfrm>
              <a:off x="2214659" y="1278629"/>
              <a:ext cx="13625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-3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99" name="Rectangle 31"/>
            <p:cNvSpPr>
              <a:spLocks noChangeArrowheads="1"/>
            </p:cNvSpPr>
            <p:nvPr/>
          </p:nvSpPr>
          <p:spPr bwMode="auto">
            <a:xfrm>
              <a:off x="2640398" y="1278629"/>
              <a:ext cx="13625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-2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0" name="Rectangle 31"/>
            <p:cNvSpPr>
              <a:spLocks noChangeArrowheads="1"/>
            </p:cNvSpPr>
            <p:nvPr/>
          </p:nvSpPr>
          <p:spPr bwMode="auto">
            <a:xfrm>
              <a:off x="3090234" y="1278629"/>
              <a:ext cx="13625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-1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3" name="Rectangle 31"/>
            <p:cNvSpPr>
              <a:spLocks noChangeArrowheads="1"/>
            </p:cNvSpPr>
            <p:nvPr/>
          </p:nvSpPr>
          <p:spPr bwMode="auto">
            <a:xfrm>
              <a:off x="4046141" y="127862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1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4" name="Rectangle 31"/>
            <p:cNvSpPr>
              <a:spLocks noChangeArrowheads="1"/>
            </p:cNvSpPr>
            <p:nvPr/>
          </p:nvSpPr>
          <p:spPr bwMode="auto">
            <a:xfrm>
              <a:off x="4495978" y="127862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200" b="1" dirty="0" smtClean="0">
                  <a:solidFill>
                    <a:srgbClr val="262626"/>
                  </a:solidFill>
                </a:rPr>
                <a:t>2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5" name="Rectangle 31"/>
            <p:cNvSpPr>
              <a:spLocks noChangeArrowheads="1"/>
            </p:cNvSpPr>
            <p:nvPr/>
          </p:nvSpPr>
          <p:spPr bwMode="auto">
            <a:xfrm>
              <a:off x="4953849" y="127862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3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6" name="Rectangle 31"/>
            <p:cNvSpPr>
              <a:spLocks noChangeArrowheads="1"/>
            </p:cNvSpPr>
            <p:nvPr/>
          </p:nvSpPr>
          <p:spPr bwMode="auto">
            <a:xfrm>
              <a:off x="5395659" y="127862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4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7" name="Rectangle 31"/>
            <p:cNvSpPr>
              <a:spLocks noChangeArrowheads="1"/>
            </p:cNvSpPr>
            <p:nvPr/>
          </p:nvSpPr>
          <p:spPr bwMode="auto">
            <a:xfrm>
              <a:off x="5813371" y="1278629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5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8" name="Rectangle 31"/>
            <p:cNvSpPr>
              <a:spLocks noChangeArrowheads="1"/>
            </p:cNvSpPr>
            <p:nvPr/>
          </p:nvSpPr>
          <p:spPr bwMode="auto">
            <a:xfrm>
              <a:off x="1780848" y="1278629"/>
              <a:ext cx="13625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-4</a:t>
              </a:r>
              <a:endPara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9" name="Rectangle 52"/>
            <p:cNvSpPr>
              <a:spLocks noChangeArrowheads="1"/>
            </p:cNvSpPr>
            <p:nvPr/>
          </p:nvSpPr>
          <p:spPr bwMode="auto">
            <a:xfrm>
              <a:off x="1580577" y="3251233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0" name="Rectangle 53"/>
            <p:cNvSpPr>
              <a:spLocks noChangeArrowheads="1"/>
            </p:cNvSpPr>
            <p:nvPr/>
          </p:nvSpPr>
          <p:spPr bwMode="auto">
            <a:xfrm>
              <a:off x="1505885" y="2669432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1" name="Rectangle 52"/>
            <p:cNvSpPr>
              <a:spLocks noChangeArrowheads="1"/>
            </p:cNvSpPr>
            <p:nvPr/>
          </p:nvSpPr>
          <p:spPr bwMode="auto">
            <a:xfrm>
              <a:off x="1455611" y="3829603"/>
              <a:ext cx="22121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262626"/>
                  </a:solidFill>
                  <a:effectLst/>
                </a:rPr>
                <a:t>-10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215" name="Group 214"/>
            <p:cNvGrpSpPr/>
            <p:nvPr/>
          </p:nvGrpSpPr>
          <p:grpSpPr>
            <a:xfrm>
              <a:off x="5731820" y="2508457"/>
              <a:ext cx="245812" cy="134360"/>
              <a:chOff x="6176677" y="3196741"/>
              <a:chExt cx="274325" cy="149946"/>
            </a:xfrm>
          </p:grpSpPr>
          <p:sp>
            <p:nvSpPr>
              <p:cNvPr id="213" name="Freeform 212"/>
              <p:cNvSpPr/>
              <p:nvPr/>
            </p:nvSpPr>
            <p:spPr>
              <a:xfrm>
                <a:off x="6176681" y="3196741"/>
                <a:ext cx="274321" cy="91441"/>
              </a:xfrm>
              <a:custGeom>
                <a:avLst/>
                <a:gdLst>
                  <a:gd name="connsiteX0" fmla="*/ 0 w 385483"/>
                  <a:gd name="connsiteY0" fmla="*/ 99910 h 164429"/>
                  <a:gd name="connsiteX1" fmla="*/ 116541 w 385483"/>
                  <a:gd name="connsiteY1" fmla="*/ 1298 h 164429"/>
                  <a:gd name="connsiteX2" fmla="*/ 251012 w 385483"/>
                  <a:gd name="connsiteY2" fmla="*/ 162663 h 164429"/>
                  <a:gd name="connsiteX3" fmla="*/ 385483 w 385483"/>
                  <a:gd name="connsiteY3" fmla="*/ 73016 h 16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483" h="164429">
                    <a:moveTo>
                      <a:pt x="0" y="99910"/>
                    </a:moveTo>
                    <a:cubicBezTo>
                      <a:pt x="37353" y="45374"/>
                      <a:pt x="74706" y="-9161"/>
                      <a:pt x="116541" y="1298"/>
                    </a:cubicBezTo>
                    <a:cubicBezTo>
                      <a:pt x="158376" y="11757"/>
                      <a:pt x="206188" y="150710"/>
                      <a:pt x="251012" y="162663"/>
                    </a:cubicBezTo>
                    <a:cubicBezTo>
                      <a:pt x="295836" y="174616"/>
                      <a:pt x="340659" y="123816"/>
                      <a:pt x="385483" y="7301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 213"/>
              <p:cNvSpPr/>
              <p:nvPr/>
            </p:nvSpPr>
            <p:spPr>
              <a:xfrm>
                <a:off x="6176677" y="3255248"/>
                <a:ext cx="274321" cy="91439"/>
              </a:xfrm>
              <a:custGeom>
                <a:avLst/>
                <a:gdLst>
                  <a:gd name="connsiteX0" fmla="*/ 0 w 385483"/>
                  <a:gd name="connsiteY0" fmla="*/ 99910 h 164429"/>
                  <a:gd name="connsiteX1" fmla="*/ 116541 w 385483"/>
                  <a:gd name="connsiteY1" fmla="*/ 1298 h 164429"/>
                  <a:gd name="connsiteX2" fmla="*/ 251012 w 385483"/>
                  <a:gd name="connsiteY2" fmla="*/ 162663 h 164429"/>
                  <a:gd name="connsiteX3" fmla="*/ 385483 w 385483"/>
                  <a:gd name="connsiteY3" fmla="*/ 73016 h 16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483" h="164429">
                    <a:moveTo>
                      <a:pt x="0" y="99910"/>
                    </a:moveTo>
                    <a:cubicBezTo>
                      <a:pt x="37353" y="45374"/>
                      <a:pt x="74706" y="-9161"/>
                      <a:pt x="116541" y="1298"/>
                    </a:cubicBezTo>
                    <a:cubicBezTo>
                      <a:pt x="158376" y="11757"/>
                      <a:pt x="206188" y="150710"/>
                      <a:pt x="251012" y="162663"/>
                    </a:cubicBezTo>
                    <a:cubicBezTo>
                      <a:pt x="295836" y="174616"/>
                      <a:pt x="340659" y="123816"/>
                      <a:pt x="385483" y="7301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1610934" y="2516500"/>
              <a:ext cx="245812" cy="140278"/>
              <a:chOff x="6176677" y="3196741"/>
              <a:chExt cx="274325" cy="156550"/>
            </a:xfrm>
          </p:grpSpPr>
          <p:sp>
            <p:nvSpPr>
              <p:cNvPr id="217" name="Freeform 216"/>
              <p:cNvSpPr/>
              <p:nvPr/>
            </p:nvSpPr>
            <p:spPr>
              <a:xfrm>
                <a:off x="6176681" y="3196741"/>
                <a:ext cx="274321" cy="91440"/>
              </a:xfrm>
              <a:custGeom>
                <a:avLst/>
                <a:gdLst>
                  <a:gd name="connsiteX0" fmla="*/ 0 w 385483"/>
                  <a:gd name="connsiteY0" fmla="*/ 99910 h 164429"/>
                  <a:gd name="connsiteX1" fmla="*/ 116541 w 385483"/>
                  <a:gd name="connsiteY1" fmla="*/ 1298 h 164429"/>
                  <a:gd name="connsiteX2" fmla="*/ 251012 w 385483"/>
                  <a:gd name="connsiteY2" fmla="*/ 162663 h 164429"/>
                  <a:gd name="connsiteX3" fmla="*/ 385483 w 385483"/>
                  <a:gd name="connsiteY3" fmla="*/ 73016 h 16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483" h="164429">
                    <a:moveTo>
                      <a:pt x="0" y="99910"/>
                    </a:moveTo>
                    <a:cubicBezTo>
                      <a:pt x="37353" y="45374"/>
                      <a:pt x="74706" y="-9161"/>
                      <a:pt x="116541" y="1298"/>
                    </a:cubicBezTo>
                    <a:cubicBezTo>
                      <a:pt x="158376" y="11757"/>
                      <a:pt x="206188" y="150710"/>
                      <a:pt x="251012" y="162663"/>
                    </a:cubicBezTo>
                    <a:cubicBezTo>
                      <a:pt x="295836" y="174616"/>
                      <a:pt x="340659" y="123816"/>
                      <a:pt x="385483" y="7301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 217"/>
              <p:cNvSpPr/>
              <p:nvPr/>
            </p:nvSpPr>
            <p:spPr>
              <a:xfrm>
                <a:off x="6176677" y="3261852"/>
                <a:ext cx="274321" cy="91439"/>
              </a:xfrm>
              <a:custGeom>
                <a:avLst/>
                <a:gdLst>
                  <a:gd name="connsiteX0" fmla="*/ 0 w 385483"/>
                  <a:gd name="connsiteY0" fmla="*/ 99910 h 164429"/>
                  <a:gd name="connsiteX1" fmla="*/ 116541 w 385483"/>
                  <a:gd name="connsiteY1" fmla="*/ 1298 h 164429"/>
                  <a:gd name="connsiteX2" fmla="*/ 251012 w 385483"/>
                  <a:gd name="connsiteY2" fmla="*/ 162663 h 164429"/>
                  <a:gd name="connsiteX3" fmla="*/ 385483 w 385483"/>
                  <a:gd name="connsiteY3" fmla="*/ 73016 h 16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483" h="164429">
                    <a:moveTo>
                      <a:pt x="0" y="99910"/>
                    </a:moveTo>
                    <a:cubicBezTo>
                      <a:pt x="37353" y="45374"/>
                      <a:pt x="74706" y="-9161"/>
                      <a:pt x="116541" y="1298"/>
                    </a:cubicBezTo>
                    <a:cubicBezTo>
                      <a:pt x="158376" y="11757"/>
                      <a:pt x="206188" y="150710"/>
                      <a:pt x="251012" y="162663"/>
                    </a:cubicBezTo>
                    <a:cubicBezTo>
                      <a:pt x="295836" y="174616"/>
                      <a:pt x="340659" y="123816"/>
                      <a:pt x="385483" y="7301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1" name="TextBox 220"/>
                <p:cNvSpPr txBox="1"/>
                <p:nvPr/>
              </p:nvSpPr>
              <p:spPr>
                <a:xfrm>
                  <a:off x="3877717" y="2825053"/>
                  <a:ext cx="1314812" cy="3684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1200" b="1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b="1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latin typeface="Cambria Math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latin typeface="Cambria Math"/>
                                  </a:rPr>
                                  <m:t>𝒇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200" b="1" i="1" smtClean="0">
                                <a:latin typeface="Cambria Math"/>
                              </a:rPr>
                              <m:t>𝒄</m:t>
                            </m:r>
                          </m:den>
                        </m:f>
                        <m:r>
                          <a:rPr lang="en-US" sz="1200" b="1" i="1" smtClean="0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1200" b="1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200" b="1" i="1">
                                <a:latin typeface="Cambria Math"/>
                              </a:rPr>
                              <m:t>(</m:t>
                            </m:r>
                            <m:r>
                              <a:rPr lang="en-US" sz="1200" b="1" i="1">
                                <a:latin typeface="Cambria Math"/>
                              </a:rPr>
                              <m:t>𝟏</m:t>
                            </m:r>
                            <m:r>
                              <a:rPr lang="en-US" sz="1200" b="1" i="1">
                                <a:latin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1200" b="1" i="1">
                                    <a:latin typeface="Cambria Math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1200" b="1" i="1">
                                    <a:latin typeface="Cambria Math"/>
                                    <a:ea typeface="Cambria Math"/>
                                  </a:rPr>
                                  <m:t>𝝉</m:t>
                                </m:r>
                                <m:r>
                                  <a:rPr lang="en-US" sz="1200" b="1" i="1">
                                    <a:latin typeface="Cambria Math"/>
                                    <a:ea typeface="Cambria Math"/>
                                  </a:rPr>
                                  <m:t>𝒄</m:t>
                                </m:r>
                              </m:num>
                              <m:den>
                                <m:r>
                                  <a:rPr lang="en-US" sz="1200" b="1" i="1">
                                    <a:latin typeface="Cambria Math"/>
                                    <a:ea typeface="Cambria Math"/>
                                  </a:rPr>
                                  <m:t>𝒍</m:t>
                                </m:r>
                              </m:den>
                            </m:f>
                            <m:r>
                              <a:rPr lang="en-US" sz="1200" b="1" i="1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en-US" sz="1200" b="1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US" sz="1200" b="1" i="1" smtClean="0">
                                <a:latin typeface="Cambria Math"/>
                                <a:ea typeface="Cambria Math"/>
                              </a:rPr>
                              <m:t>𝟏</m:t>
                            </m:r>
                          </m:sup>
                        </m:sSup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221" name="TextBox 2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717" y="2825053"/>
                  <a:ext cx="1314812" cy="36846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389" t="-50820" r="-2778" b="-103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3" name="Straight Connector 222"/>
            <p:cNvCxnSpPr/>
            <p:nvPr/>
          </p:nvCxnSpPr>
          <p:spPr>
            <a:xfrm>
              <a:off x="3177358" y="1684366"/>
              <a:ext cx="0" cy="2233151"/>
            </a:xfrm>
            <a:prstGeom prst="line">
              <a:avLst/>
            </a:prstGeom>
            <a:ln w="6350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2719482" y="1676333"/>
              <a:ext cx="0" cy="2233151"/>
            </a:xfrm>
            <a:prstGeom prst="line">
              <a:avLst/>
            </a:prstGeom>
            <a:ln w="6350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TextBox 226"/>
            <p:cNvSpPr txBox="1"/>
            <p:nvPr/>
          </p:nvSpPr>
          <p:spPr>
            <a:xfrm rot="16200000">
              <a:off x="1779135" y="2030129"/>
              <a:ext cx="1212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Subluminal backward</a:t>
              </a:r>
            </a:p>
          </p:txBody>
        </p:sp>
        <p:sp>
          <p:nvSpPr>
            <p:cNvPr id="228" name="TextBox 227"/>
            <p:cNvSpPr txBox="1"/>
            <p:nvPr/>
          </p:nvSpPr>
          <p:spPr>
            <a:xfrm rot="16200000">
              <a:off x="2260349" y="2090284"/>
              <a:ext cx="13507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Superluminal backward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 rot="16200000">
              <a:off x="2815504" y="2061508"/>
              <a:ext cx="1275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Superluminal forward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 rot="16200000">
              <a:off x="3420569" y="1978940"/>
              <a:ext cx="1110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Subluminal forward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3596488" y="3782490"/>
              <a:ext cx="88950" cy="202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3595895" y="1412283"/>
              <a:ext cx="88950" cy="2028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/>
            <p:cNvCxnSpPr/>
            <p:nvPr/>
          </p:nvCxnSpPr>
          <p:spPr>
            <a:xfrm>
              <a:off x="3642350" y="1604255"/>
              <a:ext cx="0" cy="2240280"/>
            </a:xfrm>
            <a:prstGeom prst="line">
              <a:avLst/>
            </a:prstGeom>
            <a:ln w="6350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Line 19"/>
            <p:cNvSpPr>
              <a:spLocks noChangeShapeType="1"/>
            </p:cNvSpPr>
            <p:nvPr/>
          </p:nvSpPr>
          <p:spPr bwMode="auto">
            <a:xfrm flipH="1">
              <a:off x="3576131" y="1412288"/>
              <a:ext cx="45720" cy="18288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19"/>
            <p:cNvSpPr>
              <a:spLocks noChangeShapeType="1"/>
            </p:cNvSpPr>
            <p:nvPr/>
          </p:nvSpPr>
          <p:spPr bwMode="auto">
            <a:xfrm flipH="1">
              <a:off x="3657371" y="1415252"/>
              <a:ext cx="45720" cy="18288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Line 19"/>
            <p:cNvSpPr>
              <a:spLocks noChangeShapeType="1"/>
            </p:cNvSpPr>
            <p:nvPr/>
          </p:nvSpPr>
          <p:spPr bwMode="auto">
            <a:xfrm flipH="1">
              <a:off x="3575538" y="3845352"/>
              <a:ext cx="45720" cy="18288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19"/>
            <p:cNvSpPr>
              <a:spLocks noChangeShapeType="1"/>
            </p:cNvSpPr>
            <p:nvPr/>
          </p:nvSpPr>
          <p:spPr bwMode="auto">
            <a:xfrm flipH="1">
              <a:off x="3660336" y="3848316"/>
              <a:ext cx="45720" cy="182880"/>
            </a:xfrm>
            <a:prstGeom prst="line">
              <a:avLst/>
            </a:prstGeom>
            <a:noFill/>
            <a:ln w="7938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199072" y="2573769"/>
              <a:ext cx="91440" cy="56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4" name="Straight Connector 243"/>
            <p:cNvCxnSpPr/>
            <p:nvPr/>
          </p:nvCxnSpPr>
          <p:spPr>
            <a:xfrm>
              <a:off x="3172729" y="1731272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3173664" y="1953795"/>
              <a:ext cx="91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55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5103" y="1317665"/>
            <a:ext cx="6178378" cy="325433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100" dirty="0"/>
              <a:t>P. Franke, S</a:t>
            </a:r>
            <a:r>
              <a:rPr lang="en-US" sz="1100" dirty="0" smtClean="0"/>
              <a:t>.-W Bahk, I. A. Begishev, R. Boni, J. Bromage,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100" dirty="0" smtClean="0"/>
              <a:t>S. Bucht, A. Davies, D. Haberberger, J. Katz, T. J. Kessler, </a:t>
            </a:r>
            <a:endParaRPr lang="en-US" sz="11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100" dirty="0" smtClean="0"/>
              <a:t>A</a:t>
            </a:r>
            <a:r>
              <a:rPr lang="en-US" sz="1100" dirty="0" smtClean="0"/>
              <a:t>. L. Milder, J. P. Palastro, J. L. Shaw, and D. H. Froula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000" dirty="0" smtClean="0">
                <a:solidFill>
                  <a:srgbClr val="0070C0"/>
                </a:solidFill>
              </a:rPr>
              <a:t>University of Rochester Laboratory for Laser Energetics</a:t>
            </a:r>
          </a:p>
          <a:p>
            <a:pPr marL="0" indent="0" algn="ctr">
              <a:buNone/>
            </a:pPr>
            <a:r>
              <a:rPr lang="en-US" sz="1100" dirty="0" smtClean="0"/>
              <a:t>M. Edwards, Q. </a:t>
            </a:r>
            <a:r>
              <a:rPr lang="en-US" sz="1100" dirty="0" err="1" smtClean="0"/>
              <a:t>Jia</a:t>
            </a:r>
            <a:r>
              <a:rPr lang="en-US" sz="1100" dirty="0" smtClean="0"/>
              <a:t>, K. Qu, and N. Fisch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000" dirty="0" smtClean="0">
                <a:solidFill>
                  <a:srgbClr val="0070C0"/>
                </a:solidFill>
              </a:rPr>
              <a:t>Princeton University</a:t>
            </a:r>
          </a:p>
          <a:p>
            <a:pPr marL="0" indent="0" algn="ctr">
              <a:buNone/>
            </a:pPr>
            <a:r>
              <a:rPr lang="en-US" sz="1100" dirty="0" smtClean="0"/>
              <a:t>N. </a:t>
            </a:r>
            <a:r>
              <a:rPr lang="en-US" sz="1100" dirty="0" err="1" smtClean="0"/>
              <a:t>Vafaei-Najafabadi</a:t>
            </a:r>
            <a:endParaRPr lang="en-US" sz="1100" dirty="0" smtClean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000" dirty="0" smtClean="0">
                <a:solidFill>
                  <a:srgbClr val="0070C0"/>
                </a:solidFill>
              </a:rPr>
              <a:t>Stony Brook University</a:t>
            </a:r>
          </a:p>
          <a:p>
            <a:pPr marL="0" indent="0" algn="ctr">
              <a:buNone/>
            </a:pPr>
            <a:r>
              <a:rPr lang="en-US" sz="1100" dirty="0" smtClean="0"/>
              <a:t>J. Vieira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000" dirty="0" err="1" smtClean="0">
                <a:solidFill>
                  <a:srgbClr val="0070C0"/>
                </a:solidFill>
              </a:rPr>
              <a:t>Instituto</a:t>
            </a:r>
            <a:r>
              <a:rPr lang="en-US" sz="1000" dirty="0" smtClean="0">
                <a:solidFill>
                  <a:srgbClr val="0070C0"/>
                </a:solidFill>
              </a:rPr>
              <a:t> </a:t>
            </a:r>
            <a:r>
              <a:rPr lang="en-US" sz="1000" dirty="0">
                <a:solidFill>
                  <a:srgbClr val="0070C0"/>
                </a:solidFill>
              </a:rPr>
              <a:t>Superior </a:t>
            </a:r>
            <a:r>
              <a:rPr lang="en-US" sz="1000" dirty="0" err="1" smtClean="0">
                <a:solidFill>
                  <a:srgbClr val="0070C0"/>
                </a:solidFill>
              </a:rPr>
              <a:t>Técnico</a:t>
            </a:r>
            <a:endParaRPr lang="en-US" sz="10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1100" dirty="0" smtClean="0"/>
              <a:t>F</a:t>
            </a:r>
            <a:r>
              <a:rPr lang="en-US" sz="1100" dirty="0"/>
              <a:t>. </a:t>
            </a:r>
            <a:r>
              <a:rPr lang="en-US" sz="1100" dirty="0" err="1" smtClean="0"/>
              <a:t>Quéré</a:t>
            </a:r>
            <a:endParaRPr lang="en-US" sz="1100" dirty="0" smtClean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000" dirty="0" smtClean="0">
                <a:solidFill>
                  <a:srgbClr val="0070C0"/>
                </a:solidFill>
              </a:rPr>
              <a:t>CEA </a:t>
            </a:r>
            <a:r>
              <a:rPr lang="en-US" sz="1000" dirty="0" err="1" smtClean="0">
                <a:solidFill>
                  <a:srgbClr val="0070C0"/>
                </a:solidFill>
              </a:rPr>
              <a:t>Saclay</a:t>
            </a:r>
            <a:endParaRPr lang="en-US" sz="1000" dirty="0" smtClean="0">
              <a:solidFill>
                <a:srgbClr val="0070C0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US" sz="10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Collaborators and acknowledgments*</a:t>
            </a:r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5" y="4508389"/>
            <a:ext cx="2909376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 smtClean="0"/>
              <a:t>*	We thank DOE OFES (contract Nos. DE-SC0019135 </a:t>
            </a:r>
            <a:r>
              <a:rPr lang="en-US" sz="700" dirty="0"/>
              <a:t>and </a:t>
            </a:r>
            <a:r>
              <a:rPr lang="en-US" sz="700" dirty="0" smtClean="0"/>
              <a:t>DE-SC0016253) and DOE (cooperative agreement No</a:t>
            </a:r>
            <a:r>
              <a:rPr lang="en-US" sz="700" dirty="0"/>
              <a:t>. </a:t>
            </a:r>
            <a:r>
              <a:rPr lang="en-US" sz="700" dirty="0" smtClean="0"/>
              <a:t>DE-NA0001944) for their continued support</a:t>
            </a:r>
          </a:p>
        </p:txBody>
      </p:sp>
      <p:sp>
        <p:nvSpPr>
          <p:cNvPr id="5" name="AutoShape 2" descr="Image result for doe office of fusion energy scienc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doe office of fusion energy scienc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 descr="C:\Users\turnbull\Documents\APS 2018\RGB_Color-Seal_Green-Mark_SC_Horizon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43" y="1118029"/>
            <a:ext cx="1634247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6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819089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“Flying focus” is a dynamic focal spot with velocity determined by pulse length, direction of chirp, and amount of chromatic aberration*</a:t>
            </a:r>
            <a:endParaRPr lang="en-US" dirty="0"/>
          </a:p>
        </p:txBody>
      </p:sp>
      <p:grpSp>
        <p:nvGrpSpPr>
          <p:cNvPr id="314" name="Group 313"/>
          <p:cNvGrpSpPr>
            <a:grpSpLocks noChangeAspect="1"/>
          </p:cNvGrpSpPr>
          <p:nvPr/>
        </p:nvGrpSpPr>
        <p:grpSpPr>
          <a:xfrm>
            <a:off x="155464" y="1217595"/>
            <a:ext cx="2785767" cy="3198603"/>
            <a:chOff x="249852" y="1251330"/>
            <a:chExt cx="4121899" cy="3411521"/>
          </a:xfrm>
        </p:grpSpPr>
        <p:cxnSp>
          <p:nvCxnSpPr>
            <p:cNvPr id="181" name="Straight Connector 180"/>
            <p:cNvCxnSpPr/>
            <p:nvPr/>
          </p:nvCxnSpPr>
          <p:spPr bwMode="auto">
            <a:xfrm flipH="1">
              <a:off x="3545711" y="1604842"/>
              <a:ext cx="0" cy="29077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Connector 181"/>
            <p:cNvCxnSpPr/>
            <p:nvPr/>
          </p:nvCxnSpPr>
          <p:spPr bwMode="auto">
            <a:xfrm flipH="1">
              <a:off x="3131873" y="1604842"/>
              <a:ext cx="0" cy="29077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Arrow Connector 182"/>
            <p:cNvCxnSpPr>
              <a:stCxn id="190" idx="0"/>
              <a:endCxn id="284" idx="0"/>
            </p:cNvCxnSpPr>
            <p:nvPr/>
          </p:nvCxnSpPr>
          <p:spPr bwMode="auto">
            <a:xfrm>
              <a:off x="3129960" y="2402356"/>
              <a:ext cx="418831" cy="20776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84" name="Group 183"/>
            <p:cNvGrpSpPr/>
            <p:nvPr/>
          </p:nvGrpSpPr>
          <p:grpSpPr>
            <a:xfrm>
              <a:off x="1380862" y="1401413"/>
              <a:ext cx="2834640" cy="842340"/>
              <a:chOff x="1135253" y="76209"/>
              <a:chExt cx="1006428" cy="603795"/>
            </a:xfrm>
          </p:grpSpPr>
          <p:sp>
            <p:nvSpPr>
              <p:cNvPr id="271" name="Freeform 270"/>
              <p:cNvSpPr/>
              <p:nvPr/>
            </p:nvSpPr>
            <p:spPr>
              <a:xfrm>
                <a:off x="1135841" y="76209"/>
                <a:ext cx="1005840" cy="287182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 271"/>
              <p:cNvSpPr/>
              <p:nvPr/>
            </p:nvSpPr>
            <p:spPr>
              <a:xfrm flipV="1">
                <a:off x="1135253" y="392821"/>
                <a:ext cx="1005841" cy="287183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1374945" y="1394902"/>
              <a:ext cx="2377440" cy="842340"/>
              <a:chOff x="1135253" y="76209"/>
              <a:chExt cx="1006428" cy="603795"/>
            </a:xfrm>
          </p:grpSpPr>
          <p:sp>
            <p:nvSpPr>
              <p:cNvPr id="269" name="Freeform 268"/>
              <p:cNvSpPr/>
              <p:nvPr/>
            </p:nvSpPr>
            <p:spPr>
              <a:xfrm>
                <a:off x="1135841" y="76209"/>
                <a:ext cx="1005840" cy="287182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 269"/>
              <p:cNvSpPr/>
              <p:nvPr/>
            </p:nvSpPr>
            <p:spPr>
              <a:xfrm flipV="1">
                <a:off x="1135253" y="392821"/>
                <a:ext cx="1005841" cy="287183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1256707" y="1251330"/>
              <a:ext cx="109728" cy="1097280"/>
              <a:chOff x="3093720" y="1328928"/>
              <a:chExt cx="365760" cy="3657601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3093721" y="1328929"/>
                <a:ext cx="182880" cy="36576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33000">
                    <a:schemeClr val="bg1"/>
                  </a:gs>
                  <a:gs pos="67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2" name="Group 201"/>
              <p:cNvGrpSpPr/>
              <p:nvPr/>
            </p:nvGrpSpPr>
            <p:grpSpPr>
              <a:xfrm>
                <a:off x="3093720" y="1328928"/>
                <a:ext cx="365760" cy="3657600"/>
                <a:chOff x="3093720" y="1328928"/>
                <a:chExt cx="365760" cy="4358976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3276600" y="1328928"/>
                  <a:ext cx="182880" cy="1905168"/>
                  <a:chOff x="3276600" y="1328928"/>
                  <a:chExt cx="182880" cy="1905168"/>
                </a:xfrm>
              </p:grpSpPr>
              <p:grpSp>
                <p:nvGrpSpPr>
                  <p:cNvPr id="239" name="Group 238"/>
                  <p:cNvGrpSpPr/>
                  <p:nvPr/>
                </p:nvGrpSpPr>
                <p:grpSpPr>
                  <a:xfrm>
                    <a:off x="3276600" y="1905000"/>
                    <a:ext cx="182880" cy="365760"/>
                    <a:chOff x="3276600" y="1905000"/>
                    <a:chExt cx="182880" cy="365760"/>
                  </a:xfrm>
                </p:grpSpPr>
                <p:cxnSp>
                  <p:nvCxnSpPr>
                    <p:cNvPr id="265" name="Straight Connector 26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6" name="Straight Connector 26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7" name="Straight Connector 26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Straight Connector 26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0" name="Group 239"/>
                  <p:cNvGrpSpPr/>
                  <p:nvPr/>
                </p:nvGrpSpPr>
                <p:grpSpPr>
                  <a:xfrm>
                    <a:off x="3276600" y="2273976"/>
                    <a:ext cx="182880" cy="411480"/>
                    <a:chOff x="3276600" y="1905000"/>
                    <a:chExt cx="182880" cy="365760"/>
                  </a:xfrm>
                </p:grpSpPr>
                <p:cxnSp>
                  <p:nvCxnSpPr>
                    <p:cNvPr id="261" name="Straight Connector 260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Straight Connector 261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Straight Connector 262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Straight Connector 263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1" name="Group 240"/>
                  <p:cNvGrpSpPr/>
                  <p:nvPr/>
                </p:nvGrpSpPr>
                <p:grpSpPr>
                  <a:xfrm>
                    <a:off x="3276600" y="2685456"/>
                    <a:ext cx="182880" cy="548640"/>
                    <a:chOff x="3276600" y="1905000"/>
                    <a:chExt cx="182880" cy="365760"/>
                  </a:xfrm>
                </p:grpSpPr>
                <p:cxnSp>
                  <p:nvCxnSpPr>
                    <p:cNvPr id="257" name="Straight Connector 256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" name="Straight Connector 257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Straight Connector 258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2" name="Group 241"/>
                  <p:cNvGrpSpPr/>
                  <p:nvPr/>
                </p:nvGrpSpPr>
                <p:grpSpPr>
                  <a:xfrm>
                    <a:off x="3276600" y="1630680"/>
                    <a:ext cx="182880" cy="274320"/>
                    <a:chOff x="3276600" y="1905000"/>
                    <a:chExt cx="182880" cy="365760"/>
                  </a:xfrm>
                </p:grpSpPr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Straight Connector 253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Straight Connector 254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Straight Connector 255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" name="Group 242"/>
                  <p:cNvGrpSpPr/>
                  <p:nvPr/>
                </p:nvGrpSpPr>
                <p:grpSpPr>
                  <a:xfrm>
                    <a:off x="3276600" y="1447800"/>
                    <a:ext cx="182880" cy="182880"/>
                    <a:chOff x="3276600" y="1905000"/>
                    <a:chExt cx="182880" cy="365760"/>
                  </a:xfrm>
                </p:grpSpPr>
                <p:cxnSp>
                  <p:nvCxnSpPr>
                    <p:cNvPr id="249" name="Straight Connector 248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Straight Connector 249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Straight Connector 250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Straight Connector 251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4" name="Group 243"/>
                  <p:cNvGrpSpPr/>
                  <p:nvPr/>
                </p:nvGrpSpPr>
                <p:grpSpPr>
                  <a:xfrm>
                    <a:off x="3276600" y="1328928"/>
                    <a:ext cx="182880" cy="118872"/>
                    <a:chOff x="3276600" y="1905000"/>
                    <a:chExt cx="182880" cy="365760"/>
                  </a:xfrm>
                </p:grpSpPr>
                <p:cxnSp>
                  <p:nvCxnSpPr>
                    <p:cNvPr id="245" name="Straight Connector 24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Straight Connector 24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7" name="Straight Connector 24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Straight Connector 24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07" name="Arc 206"/>
                <p:cNvSpPr/>
                <p:nvPr/>
              </p:nvSpPr>
              <p:spPr>
                <a:xfrm>
                  <a:off x="3093720" y="3234096"/>
                  <a:ext cx="365760" cy="548640"/>
                </a:xfrm>
                <a:prstGeom prst="arc">
                  <a:avLst>
                    <a:gd name="adj1" fmla="val 16200000"/>
                    <a:gd name="adj2" fmla="val 5399373"/>
                  </a:avLst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8" name="Group 207"/>
                <p:cNvGrpSpPr/>
                <p:nvPr/>
              </p:nvGrpSpPr>
              <p:grpSpPr>
                <a:xfrm flipV="1">
                  <a:off x="3276600" y="3782736"/>
                  <a:ext cx="182880" cy="1905168"/>
                  <a:chOff x="3276600" y="1328928"/>
                  <a:chExt cx="182880" cy="1905168"/>
                </a:xfrm>
              </p:grpSpPr>
              <p:grpSp>
                <p:nvGrpSpPr>
                  <p:cNvPr id="209" name="Group 208"/>
                  <p:cNvGrpSpPr/>
                  <p:nvPr/>
                </p:nvGrpSpPr>
                <p:grpSpPr>
                  <a:xfrm>
                    <a:off x="3276600" y="1905000"/>
                    <a:ext cx="182880" cy="365760"/>
                    <a:chOff x="3276600" y="1905000"/>
                    <a:chExt cx="182880" cy="365760"/>
                  </a:xfrm>
                </p:grpSpPr>
                <p:cxnSp>
                  <p:nvCxnSpPr>
                    <p:cNvPr id="235" name="Straight Connector 23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Straight Connector 23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Straight Connector 23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" name="Straight Connector 23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3276600" y="2273976"/>
                    <a:ext cx="182880" cy="411480"/>
                    <a:chOff x="3276600" y="1905000"/>
                    <a:chExt cx="182880" cy="365760"/>
                  </a:xfrm>
                </p:grpSpPr>
                <p:cxnSp>
                  <p:nvCxnSpPr>
                    <p:cNvPr id="231" name="Straight Connector 230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" name="Straight Connector 231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Straight Connector 232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Straight Connector 233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3276600" y="2685456"/>
                    <a:ext cx="182880" cy="548640"/>
                    <a:chOff x="3276600" y="1905000"/>
                    <a:chExt cx="182880" cy="365760"/>
                  </a:xfrm>
                </p:grpSpPr>
                <p:cxnSp>
                  <p:nvCxnSpPr>
                    <p:cNvPr id="227" name="Straight Connector 226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227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Straight Connector 228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Straight Connector 229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3276600" y="1630680"/>
                    <a:ext cx="182880" cy="274320"/>
                    <a:chOff x="3276600" y="1905000"/>
                    <a:chExt cx="182880" cy="365760"/>
                  </a:xfrm>
                </p:grpSpPr>
                <p:cxnSp>
                  <p:nvCxnSpPr>
                    <p:cNvPr id="223" name="Straight Connector 222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4" name="Straight Connector 223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Straight Connector 224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Straight Connector 225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3" name="Group 212"/>
                  <p:cNvGrpSpPr/>
                  <p:nvPr/>
                </p:nvGrpSpPr>
                <p:grpSpPr>
                  <a:xfrm>
                    <a:off x="3276600" y="1447800"/>
                    <a:ext cx="182880" cy="182880"/>
                    <a:chOff x="3276600" y="1905000"/>
                    <a:chExt cx="182880" cy="365760"/>
                  </a:xfrm>
                </p:grpSpPr>
                <p:cxnSp>
                  <p:nvCxnSpPr>
                    <p:cNvPr id="219" name="Straight Connector 218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Straight Connector 219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Straight Connector 220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Straight Connector 221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4" name="Group 213"/>
                  <p:cNvGrpSpPr/>
                  <p:nvPr/>
                </p:nvGrpSpPr>
                <p:grpSpPr>
                  <a:xfrm>
                    <a:off x="3276600" y="1328928"/>
                    <a:ext cx="182880" cy="118872"/>
                    <a:chOff x="3276600" y="1905000"/>
                    <a:chExt cx="182880" cy="365760"/>
                  </a:xfrm>
                </p:grpSpPr>
                <p:cxnSp>
                  <p:nvCxnSpPr>
                    <p:cNvPr id="215" name="Straight Connector 21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6" name="Straight Connector 21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Straight Connector 21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Straight Connector 21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203" name="Straight Connector 202"/>
              <p:cNvCxnSpPr/>
              <p:nvPr/>
            </p:nvCxnSpPr>
            <p:spPr>
              <a:xfrm>
                <a:off x="3093720" y="1328928"/>
                <a:ext cx="182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rot="5400000">
                <a:off x="1264920" y="3157728"/>
                <a:ext cx="36576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3093721" y="4986528"/>
                <a:ext cx="182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7" name="Rectangle 186"/>
            <p:cNvSpPr/>
            <p:nvPr/>
          </p:nvSpPr>
          <p:spPr>
            <a:xfrm>
              <a:off x="353633" y="1396344"/>
              <a:ext cx="822960" cy="847409"/>
            </a:xfrm>
            <a:prstGeom prst="rect">
              <a:avLst/>
            </a:prstGeom>
            <a:gradFill>
              <a:gsLst>
                <a:gs pos="33000">
                  <a:srgbClr val="FFFF00"/>
                </a:gs>
                <a:gs pos="67000">
                  <a:srgbClr val="00B050"/>
                </a:gs>
                <a:gs pos="0">
                  <a:srgbClr val="FF0000"/>
                </a:gs>
                <a:gs pos="100000">
                  <a:srgbClr val="00B0F0"/>
                </a:gs>
              </a:gsLst>
              <a:lin ang="10800000" scaled="0"/>
            </a:gra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/>
                <p:cNvSpPr txBox="1"/>
                <p:nvPr/>
              </p:nvSpPr>
              <p:spPr>
                <a:xfrm>
                  <a:off x="249852" y="1342807"/>
                  <a:ext cx="953956" cy="492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𝝉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=</m:t>
                        </m:r>
                      </m:oMath>
                    </m:oMathPara>
                  </a14:m>
                  <a:endParaRPr lang="en-US" sz="1200" b="1" i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mbria Math"/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𝒍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𝒄</m:t>
                        </m:r>
                      </m:oMath>
                    </m:oMathPara>
                  </a14:m>
                  <a:endParaRPr lang="en-US" sz="1200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188" name="TextBox 1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52" y="1342807"/>
                  <a:ext cx="953956" cy="49239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Arrow Connector 188"/>
            <p:cNvCxnSpPr>
              <a:stCxn id="187" idx="1"/>
              <a:endCxn id="187" idx="3"/>
            </p:cNvCxnSpPr>
            <p:nvPr/>
          </p:nvCxnSpPr>
          <p:spPr bwMode="auto">
            <a:xfrm>
              <a:off x="353633" y="1820049"/>
              <a:ext cx="8229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0" name="Isosceles Triangle 189"/>
            <p:cNvSpPr/>
            <p:nvPr/>
          </p:nvSpPr>
          <p:spPr>
            <a:xfrm rot="5400000">
              <a:off x="2535600" y="1990876"/>
              <a:ext cx="365760" cy="822960"/>
            </a:xfrm>
            <a:prstGeom prst="triangle">
              <a:avLst/>
            </a:prstGeom>
            <a:gradFill>
              <a:gsLst>
                <a:gs pos="33000">
                  <a:srgbClr val="FFFF00"/>
                </a:gs>
                <a:gs pos="67000">
                  <a:srgbClr val="00B050"/>
                </a:gs>
                <a:gs pos="0">
                  <a:srgbClr val="FF0000"/>
                </a:gs>
                <a:gs pos="100000">
                  <a:srgbClr val="00B0F0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3" name="Group 292"/>
            <p:cNvGrpSpPr/>
            <p:nvPr/>
          </p:nvGrpSpPr>
          <p:grpSpPr>
            <a:xfrm>
              <a:off x="2035044" y="2678268"/>
              <a:ext cx="409854" cy="898735"/>
              <a:chOff x="2058096" y="2791613"/>
              <a:chExt cx="409854" cy="898735"/>
            </a:xfrm>
          </p:grpSpPr>
          <p:cxnSp>
            <p:nvCxnSpPr>
              <p:cNvPr id="197" name="Straight Arrow Connector 196"/>
              <p:cNvCxnSpPr/>
              <p:nvPr/>
            </p:nvCxnSpPr>
            <p:spPr bwMode="auto">
              <a:xfrm rot="5400000">
                <a:off x="2111737" y="3507468"/>
                <a:ext cx="36576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8" name="TextBox 197"/>
              <p:cNvSpPr txBox="1"/>
              <p:nvPr/>
            </p:nvSpPr>
            <p:spPr>
              <a:xfrm rot="16200000">
                <a:off x="1974526" y="2875183"/>
                <a:ext cx="576993" cy="409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Time</a:t>
                </a:r>
                <a:endParaRPr lang="en-US" sz="1200" b="1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/>
                <p:cNvSpPr txBox="1"/>
                <p:nvPr/>
              </p:nvSpPr>
              <p:spPr>
                <a:xfrm>
                  <a:off x="3191294" y="1370875"/>
                  <a:ext cx="28565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/>
                            <a:ea typeface="Cambria Math"/>
                          </a:rPr>
                          <m:t>𝒍</m:t>
                        </m:r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199" name="TextBox 1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294" y="1370875"/>
                  <a:ext cx="285656" cy="27699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0" name="Straight Arrow Connector 199"/>
            <p:cNvCxnSpPr/>
            <p:nvPr/>
          </p:nvCxnSpPr>
          <p:spPr bwMode="auto">
            <a:xfrm rot="10800000">
              <a:off x="3134133" y="1667613"/>
              <a:ext cx="4114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80" name="Group 279"/>
            <p:cNvGrpSpPr/>
            <p:nvPr/>
          </p:nvGrpSpPr>
          <p:grpSpPr>
            <a:xfrm>
              <a:off x="2519256" y="2614661"/>
              <a:ext cx="826451" cy="301752"/>
              <a:chOff x="2542308" y="2652909"/>
              <a:chExt cx="826451" cy="213263"/>
            </a:xfrm>
          </p:grpSpPr>
          <p:sp>
            <p:nvSpPr>
              <p:cNvPr id="192" name="Isosceles Triangle 191"/>
              <p:cNvSpPr/>
              <p:nvPr/>
            </p:nvSpPr>
            <p:spPr>
              <a:xfrm rot="16200000" flipH="1">
                <a:off x="3277319" y="2690527"/>
                <a:ext cx="45720" cy="13716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Isosceles Triangle 272"/>
              <p:cNvSpPr>
                <a:spLocks noChangeAspect="1"/>
              </p:cNvSpPr>
              <p:nvPr/>
            </p:nvSpPr>
            <p:spPr>
              <a:xfrm rot="5400000">
                <a:off x="2778576" y="2416641"/>
                <a:ext cx="213263" cy="685800"/>
              </a:xfrm>
              <a:prstGeom prst="triangle">
                <a:avLst/>
              </a:prstGeom>
              <a:gradFill>
                <a:gsLst>
                  <a:gs pos="19980">
                    <a:srgbClr val="FFFF00"/>
                  </a:gs>
                  <a:gs pos="60000">
                    <a:srgbClr val="00B050"/>
                  </a:gs>
                  <a:gs pos="0">
                    <a:srgbClr val="FF0000"/>
                  </a:gs>
                  <a:gs pos="100000">
                    <a:srgbClr val="00B0F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8" name="Group 307"/>
            <p:cNvGrpSpPr/>
            <p:nvPr/>
          </p:nvGrpSpPr>
          <p:grpSpPr>
            <a:xfrm>
              <a:off x="2725831" y="2992994"/>
              <a:ext cx="822960" cy="265176"/>
              <a:chOff x="2748883" y="3010379"/>
              <a:chExt cx="822960" cy="182880"/>
            </a:xfrm>
          </p:grpSpPr>
          <p:sp>
            <p:nvSpPr>
              <p:cNvPr id="193" name="Isosceles Triangle 192"/>
              <p:cNvSpPr/>
              <p:nvPr/>
            </p:nvSpPr>
            <p:spPr>
              <a:xfrm rot="5400000">
                <a:off x="2931763" y="2827499"/>
                <a:ext cx="182880" cy="548640"/>
              </a:xfrm>
              <a:prstGeom prst="triangle">
                <a:avLst/>
              </a:prstGeom>
              <a:gradFill>
                <a:gsLst>
                  <a:gs pos="50000">
                    <a:srgbClr val="00B050"/>
                  </a:gs>
                  <a:gs pos="100000">
                    <a:srgbClr val="00B0F0"/>
                  </a:gs>
                  <a:gs pos="0">
                    <a:srgbClr val="FFFF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Isosceles Triangle 273"/>
              <p:cNvSpPr/>
              <p:nvPr/>
            </p:nvSpPr>
            <p:spPr>
              <a:xfrm rot="16200000" flipH="1">
                <a:off x="3388963" y="2965286"/>
                <a:ext cx="91440" cy="274320"/>
              </a:xfrm>
              <a:prstGeom prst="triangle">
                <a:avLst/>
              </a:prstGeom>
              <a:gradFill>
                <a:gsLst>
                  <a:gs pos="100000">
                    <a:srgbClr val="FFFF00"/>
                  </a:gs>
                  <a:gs pos="0">
                    <a:srgbClr val="FF000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2923375" y="3356452"/>
              <a:ext cx="828711" cy="188718"/>
              <a:chOff x="2946427" y="3372908"/>
              <a:chExt cx="828711" cy="137222"/>
            </a:xfrm>
          </p:grpSpPr>
          <p:sp>
            <p:nvSpPr>
              <p:cNvPr id="275" name="Isosceles Triangle 274"/>
              <p:cNvSpPr/>
              <p:nvPr/>
            </p:nvSpPr>
            <p:spPr>
              <a:xfrm rot="5400000">
                <a:off x="3083587" y="3235748"/>
                <a:ext cx="137160" cy="411480"/>
              </a:xfrm>
              <a:prstGeom prst="triangle">
                <a:avLst/>
              </a:prstGeom>
              <a:gradFill>
                <a:gsLst>
                  <a:gs pos="100000">
                    <a:srgbClr val="00B0F0"/>
                  </a:gs>
                  <a:gs pos="0">
                    <a:srgbClr val="00B05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Isosceles Triangle 275"/>
              <p:cNvSpPr/>
              <p:nvPr/>
            </p:nvSpPr>
            <p:spPr>
              <a:xfrm rot="16200000" flipH="1">
                <a:off x="3500818" y="3235810"/>
                <a:ext cx="137160" cy="411480"/>
              </a:xfrm>
              <a:prstGeom prst="triangle">
                <a:avLst/>
              </a:prstGeom>
              <a:gradFill>
                <a:gsLst>
                  <a:gs pos="100000">
                    <a:srgbClr val="FFFF00"/>
                  </a:gs>
                  <a:gs pos="0">
                    <a:srgbClr val="FF000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 flipH="1">
              <a:off x="3132094" y="3656487"/>
              <a:ext cx="822960" cy="265176"/>
              <a:chOff x="2901283" y="3162779"/>
              <a:chExt cx="822960" cy="182880"/>
            </a:xfrm>
          </p:grpSpPr>
          <p:sp>
            <p:nvSpPr>
              <p:cNvPr id="277" name="Isosceles Triangle 276"/>
              <p:cNvSpPr/>
              <p:nvPr/>
            </p:nvSpPr>
            <p:spPr>
              <a:xfrm rot="5400000">
                <a:off x="3084163" y="2979899"/>
                <a:ext cx="182880" cy="548640"/>
              </a:xfrm>
              <a:prstGeom prst="triangle">
                <a:avLst/>
              </a:prstGeom>
              <a:gradFill>
                <a:gsLst>
                  <a:gs pos="100000">
                    <a:srgbClr val="FF0000"/>
                  </a:gs>
                  <a:gs pos="417">
                    <a:srgbClr val="00B050"/>
                  </a:gs>
                  <a:gs pos="50000">
                    <a:srgbClr val="FFFF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Isosceles Triangle 277"/>
              <p:cNvSpPr/>
              <p:nvPr/>
            </p:nvSpPr>
            <p:spPr>
              <a:xfrm rot="16200000" flipH="1">
                <a:off x="3541363" y="3117251"/>
                <a:ext cx="91440" cy="274320"/>
              </a:xfrm>
              <a:prstGeom prst="triangle">
                <a:avLst/>
              </a:prstGeom>
              <a:gradFill>
                <a:gsLst>
                  <a:gs pos="100000">
                    <a:srgbClr val="00B050"/>
                  </a:gs>
                  <a:gs pos="0">
                    <a:srgbClr val="00B0F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/>
            <p:cNvGrpSpPr/>
            <p:nvPr/>
          </p:nvGrpSpPr>
          <p:grpSpPr>
            <a:xfrm flipH="1">
              <a:off x="3334211" y="3974389"/>
              <a:ext cx="826451" cy="301752"/>
              <a:chOff x="2542308" y="2647593"/>
              <a:chExt cx="826451" cy="213263"/>
            </a:xfrm>
          </p:grpSpPr>
          <p:sp>
            <p:nvSpPr>
              <p:cNvPr id="282" name="Isosceles Triangle 281"/>
              <p:cNvSpPr/>
              <p:nvPr/>
            </p:nvSpPr>
            <p:spPr>
              <a:xfrm rot="16200000" flipH="1">
                <a:off x="3277319" y="2685211"/>
                <a:ext cx="45720" cy="137160"/>
              </a:xfrm>
              <a:prstGeom prst="triangl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Isosceles Triangle 282"/>
              <p:cNvSpPr>
                <a:spLocks noChangeAspect="1"/>
              </p:cNvSpPr>
              <p:nvPr/>
            </p:nvSpPr>
            <p:spPr>
              <a:xfrm rot="5400000">
                <a:off x="2778576" y="2411325"/>
                <a:ext cx="213263" cy="685800"/>
              </a:xfrm>
              <a:prstGeom prst="triangle">
                <a:avLst/>
              </a:prstGeom>
              <a:gradFill>
                <a:gsLst>
                  <a:gs pos="50000">
                    <a:srgbClr val="FFFF00"/>
                  </a:gs>
                  <a:gs pos="0">
                    <a:srgbClr val="00B050"/>
                  </a:gs>
                  <a:gs pos="100000">
                    <a:srgbClr val="FF00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Isosceles Triangle 283"/>
            <p:cNvSpPr/>
            <p:nvPr/>
          </p:nvSpPr>
          <p:spPr>
            <a:xfrm rot="16200000" flipH="1">
              <a:off x="3777391" y="4068491"/>
              <a:ext cx="365760" cy="822960"/>
            </a:xfrm>
            <a:prstGeom prst="triangle">
              <a:avLst/>
            </a:prstGeom>
            <a:gradFill>
              <a:gsLst>
                <a:gs pos="33000">
                  <a:srgbClr val="00B050"/>
                </a:gs>
                <a:gs pos="67000">
                  <a:srgbClr val="FFFF00"/>
                </a:gs>
                <a:gs pos="0">
                  <a:srgbClr val="00B0F0"/>
                </a:gs>
                <a:gs pos="100000">
                  <a:srgbClr val="FF0000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5" name="Straight Arrow Connector 294"/>
            <p:cNvCxnSpPr>
              <a:stCxn id="190" idx="0"/>
              <a:endCxn id="284" idx="3"/>
            </p:cNvCxnSpPr>
            <p:nvPr/>
          </p:nvCxnSpPr>
          <p:spPr bwMode="auto">
            <a:xfrm>
              <a:off x="3129960" y="2402356"/>
              <a:ext cx="1241791" cy="20776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TextBox 300"/>
                <p:cNvSpPr txBox="1"/>
                <p:nvPr/>
              </p:nvSpPr>
              <p:spPr>
                <a:xfrm>
                  <a:off x="3564948" y="3010379"/>
                  <a:ext cx="402674" cy="294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 smtClean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𝒈</m:t>
                            </m:r>
                          </m:sub>
                        </m:sSub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301" name="TextBox 3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4948" y="3010379"/>
                  <a:ext cx="402674" cy="29456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2" name="TextBox 301"/>
                <p:cNvSpPr txBox="1"/>
                <p:nvPr/>
              </p:nvSpPr>
              <p:spPr>
                <a:xfrm>
                  <a:off x="2139062" y="3837105"/>
                  <a:ext cx="932243" cy="2945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 smtClean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𝒇</m:t>
                            </m:r>
                          </m:sub>
                        </m:sSub>
                        <m:r>
                          <a:rPr lang="en-US" sz="1200" b="1" i="1" dirty="0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1200" b="1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𝒈</m:t>
                            </m:r>
                          </m:sub>
                        </m:sSub>
                        <m:r>
                          <a:rPr lang="en-US" sz="1200" b="1" i="1" dirty="0" smtClean="0">
                            <a:latin typeface="Cambria Math"/>
                          </a:rPr>
                          <m:t>/</m:t>
                        </m:r>
                        <m:r>
                          <a:rPr lang="en-US" sz="1200" b="1" i="1" dirty="0" smtClean="0">
                            <a:latin typeface="Cambria Math"/>
                          </a:rPr>
                          <m:t>𝟑</m:t>
                        </m:r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302" name="TextBox 3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062" y="3837105"/>
                  <a:ext cx="932243" cy="29456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34951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6" name="TextBox 315"/>
          <p:cNvSpPr txBox="1"/>
          <p:nvPr/>
        </p:nvSpPr>
        <p:spPr>
          <a:xfrm>
            <a:off x="113249" y="2346466"/>
            <a:ext cx="113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Forward subluminal</a:t>
            </a:r>
          </a:p>
        </p:txBody>
      </p:sp>
      <p:sp>
        <p:nvSpPr>
          <p:cNvPr id="318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825042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*D.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A</a:t>
            </a:r>
            <a:r>
              <a:rPr lang="en-US" sz="700" dirty="0"/>
              <a:t>. Sainte-Marie, O. </a:t>
            </a:r>
            <a:r>
              <a:rPr lang="en-US" sz="700" dirty="0" err="1"/>
              <a:t>Gobert</a:t>
            </a:r>
            <a:r>
              <a:rPr lang="en-US" sz="700" dirty="0"/>
              <a:t>, and F.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/>
              <a:t>Optica</a:t>
            </a:r>
            <a:r>
              <a:rPr lang="en-US" sz="700" dirty="0"/>
              <a:t> </a:t>
            </a:r>
            <a:r>
              <a:rPr lang="en-US" sz="700" u="sng" dirty="0"/>
              <a:t>4</a:t>
            </a:r>
            <a:r>
              <a:rPr lang="en-US" sz="700" dirty="0"/>
              <a:t>, 1298 (2017</a:t>
            </a:r>
            <a:r>
              <a:rPr lang="en-US" sz="700" dirty="0" smtClean="0"/>
              <a:t>).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372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819089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“Flying focus” is a dynamic focal spot with velocity determined by pulse length, direction of chirp, and amount of chromatic aberration*</a:t>
            </a:r>
            <a:endParaRPr lang="en-US" dirty="0"/>
          </a:p>
        </p:txBody>
      </p:sp>
      <p:grpSp>
        <p:nvGrpSpPr>
          <p:cNvPr id="314" name="Group 313"/>
          <p:cNvGrpSpPr>
            <a:grpSpLocks noChangeAspect="1"/>
          </p:cNvGrpSpPr>
          <p:nvPr/>
        </p:nvGrpSpPr>
        <p:grpSpPr>
          <a:xfrm>
            <a:off x="155464" y="1217595"/>
            <a:ext cx="2785767" cy="3198603"/>
            <a:chOff x="249852" y="1251330"/>
            <a:chExt cx="4121899" cy="3411521"/>
          </a:xfrm>
        </p:grpSpPr>
        <p:cxnSp>
          <p:nvCxnSpPr>
            <p:cNvPr id="181" name="Straight Connector 180"/>
            <p:cNvCxnSpPr/>
            <p:nvPr/>
          </p:nvCxnSpPr>
          <p:spPr bwMode="auto">
            <a:xfrm flipH="1">
              <a:off x="3545711" y="1604842"/>
              <a:ext cx="0" cy="29077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Connector 181"/>
            <p:cNvCxnSpPr/>
            <p:nvPr/>
          </p:nvCxnSpPr>
          <p:spPr bwMode="auto">
            <a:xfrm flipH="1">
              <a:off x="3131873" y="1604842"/>
              <a:ext cx="0" cy="29077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Arrow Connector 182"/>
            <p:cNvCxnSpPr>
              <a:stCxn id="190" idx="0"/>
              <a:endCxn id="284" idx="0"/>
            </p:cNvCxnSpPr>
            <p:nvPr/>
          </p:nvCxnSpPr>
          <p:spPr bwMode="auto">
            <a:xfrm>
              <a:off x="3129960" y="2402356"/>
              <a:ext cx="418831" cy="20776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84" name="Group 183"/>
            <p:cNvGrpSpPr/>
            <p:nvPr/>
          </p:nvGrpSpPr>
          <p:grpSpPr>
            <a:xfrm>
              <a:off x="1380862" y="1401413"/>
              <a:ext cx="2834640" cy="842340"/>
              <a:chOff x="1135253" y="76209"/>
              <a:chExt cx="1006428" cy="603795"/>
            </a:xfrm>
          </p:grpSpPr>
          <p:sp>
            <p:nvSpPr>
              <p:cNvPr id="271" name="Freeform 270"/>
              <p:cNvSpPr/>
              <p:nvPr/>
            </p:nvSpPr>
            <p:spPr>
              <a:xfrm>
                <a:off x="1135841" y="76209"/>
                <a:ext cx="1005840" cy="287182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 271"/>
              <p:cNvSpPr/>
              <p:nvPr/>
            </p:nvSpPr>
            <p:spPr>
              <a:xfrm flipV="1">
                <a:off x="1135253" y="392821"/>
                <a:ext cx="1005841" cy="287183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1374945" y="1394902"/>
              <a:ext cx="2377440" cy="842340"/>
              <a:chOff x="1135253" y="76209"/>
              <a:chExt cx="1006428" cy="603795"/>
            </a:xfrm>
          </p:grpSpPr>
          <p:sp>
            <p:nvSpPr>
              <p:cNvPr id="269" name="Freeform 268"/>
              <p:cNvSpPr/>
              <p:nvPr/>
            </p:nvSpPr>
            <p:spPr>
              <a:xfrm>
                <a:off x="1135841" y="76209"/>
                <a:ext cx="1005840" cy="287182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 269"/>
              <p:cNvSpPr/>
              <p:nvPr/>
            </p:nvSpPr>
            <p:spPr>
              <a:xfrm flipV="1">
                <a:off x="1135253" y="392821"/>
                <a:ext cx="1005841" cy="287183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1256707" y="1251330"/>
              <a:ext cx="109728" cy="1097280"/>
              <a:chOff x="3093720" y="1328928"/>
              <a:chExt cx="365760" cy="3657601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3093721" y="1328929"/>
                <a:ext cx="182880" cy="36576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33000">
                    <a:schemeClr val="bg1"/>
                  </a:gs>
                  <a:gs pos="67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2" name="Group 201"/>
              <p:cNvGrpSpPr/>
              <p:nvPr/>
            </p:nvGrpSpPr>
            <p:grpSpPr>
              <a:xfrm>
                <a:off x="3093720" y="1328928"/>
                <a:ext cx="365760" cy="3657600"/>
                <a:chOff x="3093720" y="1328928"/>
                <a:chExt cx="365760" cy="4358976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3276600" y="1328928"/>
                  <a:ext cx="182880" cy="1905168"/>
                  <a:chOff x="3276600" y="1328928"/>
                  <a:chExt cx="182880" cy="1905168"/>
                </a:xfrm>
              </p:grpSpPr>
              <p:grpSp>
                <p:nvGrpSpPr>
                  <p:cNvPr id="239" name="Group 238"/>
                  <p:cNvGrpSpPr/>
                  <p:nvPr/>
                </p:nvGrpSpPr>
                <p:grpSpPr>
                  <a:xfrm>
                    <a:off x="3276600" y="1905000"/>
                    <a:ext cx="182880" cy="365760"/>
                    <a:chOff x="3276600" y="1905000"/>
                    <a:chExt cx="182880" cy="365760"/>
                  </a:xfrm>
                </p:grpSpPr>
                <p:cxnSp>
                  <p:nvCxnSpPr>
                    <p:cNvPr id="265" name="Straight Connector 26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6" name="Straight Connector 26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7" name="Straight Connector 26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Straight Connector 26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0" name="Group 239"/>
                  <p:cNvGrpSpPr/>
                  <p:nvPr/>
                </p:nvGrpSpPr>
                <p:grpSpPr>
                  <a:xfrm>
                    <a:off x="3276600" y="2273976"/>
                    <a:ext cx="182880" cy="411480"/>
                    <a:chOff x="3276600" y="1905000"/>
                    <a:chExt cx="182880" cy="365760"/>
                  </a:xfrm>
                </p:grpSpPr>
                <p:cxnSp>
                  <p:nvCxnSpPr>
                    <p:cNvPr id="261" name="Straight Connector 260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Straight Connector 261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Straight Connector 262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Straight Connector 263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1" name="Group 240"/>
                  <p:cNvGrpSpPr/>
                  <p:nvPr/>
                </p:nvGrpSpPr>
                <p:grpSpPr>
                  <a:xfrm>
                    <a:off x="3276600" y="2685456"/>
                    <a:ext cx="182880" cy="548640"/>
                    <a:chOff x="3276600" y="1905000"/>
                    <a:chExt cx="182880" cy="365760"/>
                  </a:xfrm>
                </p:grpSpPr>
                <p:cxnSp>
                  <p:nvCxnSpPr>
                    <p:cNvPr id="257" name="Straight Connector 256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" name="Straight Connector 257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Straight Connector 258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2" name="Group 241"/>
                  <p:cNvGrpSpPr/>
                  <p:nvPr/>
                </p:nvGrpSpPr>
                <p:grpSpPr>
                  <a:xfrm>
                    <a:off x="3276600" y="1630680"/>
                    <a:ext cx="182880" cy="274320"/>
                    <a:chOff x="3276600" y="1905000"/>
                    <a:chExt cx="182880" cy="365760"/>
                  </a:xfrm>
                </p:grpSpPr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Straight Connector 253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Straight Connector 254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Straight Connector 255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" name="Group 242"/>
                  <p:cNvGrpSpPr/>
                  <p:nvPr/>
                </p:nvGrpSpPr>
                <p:grpSpPr>
                  <a:xfrm>
                    <a:off x="3276600" y="1447800"/>
                    <a:ext cx="182880" cy="182880"/>
                    <a:chOff x="3276600" y="1905000"/>
                    <a:chExt cx="182880" cy="365760"/>
                  </a:xfrm>
                </p:grpSpPr>
                <p:cxnSp>
                  <p:nvCxnSpPr>
                    <p:cNvPr id="249" name="Straight Connector 248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Straight Connector 249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Straight Connector 250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Straight Connector 251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4" name="Group 243"/>
                  <p:cNvGrpSpPr/>
                  <p:nvPr/>
                </p:nvGrpSpPr>
                <p:grpSpPr>
                  <a:xfrm>
                    <a:off x="3276600" y="1328928"/>
                    <a:ext cx="182880" cy="118872"/>
                    <a:chOff x="3276600" y="1905000"/>
                    <a:chExt cx="182880" cy="365760"/>
                  </a:xfrm>
                </p:grpSpPr>
                <p:cxnSp>
                  <p:nvCxnSpPr>
                    <p:cNvPr id="245" name="Straight Connector 24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Straight Connector 24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7" name="Straight Connector 24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Straight Connector 24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07" name="Arc 206"/>
                <p:cNvSpPr/>
                <p:nvPr/>
              </p:nvSpPr>
              <p:spPr>
                <a:xfrm>
                  <a:off x="3093720" y="3234096"/>
                  <a:ext cx="365760" cy="548640"/>
                </a:xfrm>
                <a:prstGeom prst="arc">
                  <a:avLst>
                    <a:gd name="adj1" fmla="val 16200000"/>
                    <a:gd name="adj2" fmla="val 5399373"/>
                  </a:avLst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8" name="Group 207"/>
                <p:cNvGrpSpPr/>
                <p:nvPr/>
              </p:nvGrpSpPr>
              <p:grpSpPr>
                <a:xfrm flipV="1">
                  <a:off x="3276600" y="3782736"/>
                  <a:ext cx="182880" cy="1905168"/>
                  <a:chOff x="3276600" y="1328928"/>
                  <a:chExt cx="182880" cy="1905168"/>
                </a:xfrm>
              </p:grpSpPr>
              <p:grpSp>
                <p:nvGrpSpPr>
                  <p:cNvPr id="209" name="Group 208"/>
                  <p:cNvGrpSpPr/>
                  <p:nvPr/>
                </p:nvGrpSpPr>
                <p:grpSpPr>
                  <a:xfrm>
                    <a:off x="3276600" y="1905000"/>
                    <a:ext cx="182880" cy="365760"/>
                    <a:chOff x="3276600" y="1905000"/>
                    <a:chExt cx="182880" cy="365760"/>
                  </a:xfrm>
                </p:grpSpPr>
                <p:cxnSp>
                  <p:nvCxnSpPr>
                    <p:cNvPr id="235" name="Straight Connector 23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Straight Connector 23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Straight Connector 23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" name="Straight Connector 23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3276600" y="2273976"/>
                    <a:ext cx="182880" cy="411480"/>
                    <a:chOff x="3276600" y="1905000"/>
                    <a:chExt cx="182880" cy="365760"/>
                  </a:xfrm>
                </p:grpSpPr>
                <p:cxnSp>
                  <p:nvCxnSpPr>
                    <p:cNvPr id="231" name="Straight Connector 230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" name="Straight Connector 231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Straight Connector 232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Straight Connector 233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3276600" y="2685456"/>
                    <a:ext cx="182880" cy="548640"/>
                    <a:chOff x="3276600" y="1905000"/>
                    <a:chExt cx="182880" cy="365760"/>
                  </a:xfrm>
                </p:grpSpPr>
                <p:cxnSp>
                  <p:nvCxnSpPr>
                    <p:cNvPr id="227" name="Straight Connector 226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227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Straight Connector 228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Straight Connector 229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3276600" y="1630680"/>
                    <a:ext cx="182880" cy="274320"/>
                    <a:chOff x="3276600" y="1905000"/>
                    <a:chExt cx="182880" cy="365760"/>
                  </a:xfrm>
                </p:grpSpPr>
                <p:cxnSp>
                  <p:nvCxnSpPr>
                    <p:cNvPr id="223" name="Straight Connector 222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4" name="Straight Connector 223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Straight Connector 224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Straight Connector 225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3" name="Group 212"/>
                  <p:cNvGrpSpPr/>
                  <p:nvPr/>
                </p:nvGrpSpPr>
                <p:grpSpPr>
                  <a:xfrm>
                    <a:off x="3276600" y="1447800"/>
                    <a:ext cx="182880" cy="182880"/>
                    <a:chOff x="3276600" y="1905000"/>
                    <a:chExt cx="182880" cy="365760"/>
                  </a:xfrm>
                </p:grpSpPr>
                <p:cxnSp>
                  <p:nvCxnSpPr>
                    <p:cNvPr id="219" name="Straight Connector 218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Straight Connector 219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Straight Connector 220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Straight Connector 221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4" name="Group 213"/>
                  <p:cNvGrpSpPr/>
                  <p:nvPr/>
                </p:nvGrpSpPr>
                <p:grpSpPr>
                  <a:xfrm>
                    <a:off x="3276600" y="1328928"/>
                    <a:ext cx="182880" cy="118872"/>
                    <a:chOff x="3276600" y="1905000"/>
                    <a:chExt cx="182880" cy="365760"/>
                  </a:xfrm>
                </p:grpSpPr>
                <p:cxnSp>
                  <p:nvCxnSpPr>
                    <p:cNvPr id="215" name="Straight Connector 21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6" name="Straight Connector 21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Straight Connector 21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Straight Connector 21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203" name="Straight Connector 202"/>
              <p:cNvCxnSpPr/>
              <p:nvPr/>
            </p:nvCxnSpPr>
            <p:spPr>
              <a:xfrm>
                <a:off x="3093720" y="1328928"/>
                <a:ext cx="182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rot="5400000">
                <a:off x="1264920" y="3157728"/>
                <a:ext cx="36576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3093721" y="4986528"/>
                <a:ext cx="182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7" name="Rectangle 186"/>
            <p:cNvSpPr/>
            <p:nvPr/>
          </p:nvSpPr>
          <p:spPr>
            <a:xfrm>
              <a:off x="353633" y="1396344"/>
              <a:ext cx="822960" cy="847409"/>
            </a:xfrm>
            <a:prstGeom prst="rect">
              <a:avLst/>
            </a:prstGeom>
            <a:gradFill>
              <a:gsLst>
                <a:gs pos="33000">
                  <a:srgbClr val="FFFF00"/>
                </a:gs>
                <a:gs pos="67000">
                  <a:srgbClr val="00B050"/>
                </a:gs>
                <a:gs pos="0">
                  <a:srgbClr val="FF0000"/>
                </a:gs>
                <a:gs pos="100000">
                  <a:srgbClr val="00B0F0"/>
                </a:gs>
              </a:gsLst>
              <a:lin ang="10800000" scaled="0"/>
            </a:gra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/>
                <p:cNvSpPr txBox="1"/>
                <p:nvPr/>
              </p:nvSpPr>
              <p:spPr>
                <a:xfrm>
                  <a:off x="249852" y="1342807"/>
                  <a:ext cx="953956" cy="492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𝝉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=</m:t>
                        </m:r>
                      </m:oMath>
                    </m:oMathPara>
                  </a14:m>
                  <a:endParaRPr lang="en-US" sz="1200" b="1" i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mbria Math"/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𝒍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𝒄</m:t>
                        </m:r>
                      </m:oMath>
                    </m:oMathPara>
                  </a14:m>
                  <a:endParaRPr lang="en-US" sz="1200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188" name="TextBox 1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52" y="1342807"/>
                  <a:ext cx="953956" cy="49239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Arrow Connector 188"/>
            <p:cNvCxnSpPr>
              <a:stCxn id="187" idx="1"/>
              <a:endCxn id="187" idx="3"/>
            </p:cNvCxnSpPr>
            <p:nvPr/>
          </p:nvCxnSpPr>
          <p:spPr bwMode="auto">
            <a:xfrm>
              <a:off x="353633" y="1820049"/>
              <a:ext cx="8229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0" name="Isosceles Triangle 189"/>
            <p:cNvSpPr/>
            <p:nvPr/>
          </p:nvSpPr>
          <p:spPr>
            <a:xfrm rot="5400000">
              <a:off x="2535600" y="1990876"/>
              <a:ext cx="365760" cy="822960"/>
            </a:xfrm>
            <a:prstGeom prst="triangle">
              <a:avLst/>
            </a:prstGeom>
            <a:gradFill>
              <a:gsLst>
                <a:gs pos="33000">
                  <a:srgbClr val="FFFF00"/>
                </a:gs>
                <a:gs pos="67000">
                  <a:srgbClr val="00B050"/>
                </a:gs>
                <a:gs pos="0">
                  <a:srgbClr val="FF0000"/>
                </a:gs>
                <a:gs pos="100000">
                  <a:srgbClr val="00B0F0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3" name="Group 292"/>
            <p:cNvGrpSpPr/>
            <p:nvPr/>
          </p:nvGrpSpPr>
          <p:grpSpPr>
            <a:xfrm>
              <a:off x="2035044" y="2678268"/>
              <a:ext cx="409854" cy="898735"/>
              <a:chOff x="2058096" y="2791613"/>
              <a:chExt cx="409854" cy="898735"/>
            </a:xfrm>
          </p:grpSpPr>
          <p:cxnSp>
            <p:nvCxnSpPr>
              <p:cNvPr id="197" name="Straight Arrow Connector 196"/>
              <p:cNvCxnSpPr/>
              <p:nvPr/>
            </p:nvCxnSpPr>
            <p:spPr bwMode="auto">
              <a:xfrm rot="5400000">
                <a:off x="2111737" y="3507468"/>
                <a:ext cx="36576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8" name="TextBox 197"/>
              <p:cNvSpPr txBox="1"/>
              <p:nvPr/>
            </p:nvSpPr>
            <p:spPr>
              <a:xfrm rot="16200000">
                <a:off x="1974526" y="2875183"/>
                <a:ext cx="576993" cy="409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Time</a:t>
                </a:r>
                <a:endParaRPr lang="en-US" sz="1200" b="1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/>
                <p:cNvSpPr txBox="1"/>
                <p:nvPr/>
              </p:nvSpPr>
              <p:spPr>
                <a:xfrm>
                  <a:off x="3191294" y="1370875"/>
                  <a:ext cx="28565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/>
                            <a:ea typeface="Cambria Math"/>
                          </a:rPr>
                          <m:t>𝒍</m:t>
                        </m:r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199" name="TextBox 1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294" y="1370875"/>
                  <a:ext cx="285656" cy="27699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0" name="Straight Arrow Connector 199"/>
            <p:cNvCxnSpPr/>
            <p:nvPr/>
          </p:nvCxnSpPr>
          <p:spPr bwMode="auto">
            <a:xfrm rot="10800000">
              <a:off x="3134133" y="1667613"/>
              <a:ext cx="4114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80" name="Group 279"/>
            <p:cNvGrpSpPr/>
            <p:nvPr/>
          </p:nvGrpSpPr>
          <p:grpSpPr>
            <a:xfrm>
              <a:off x="2519256" y="2614661"/>
              <a:ext cx="826451" cy="301752"/>
              <a:chOff x="2542308" y="2652909"/>
              <a:chExt cx="826451" cy="213263"/>
            </a:xfrm>
          </p:grpSpPr>
          <p:sp>
            <p:nvSpPr>
              <p:cNvPr id="192" name="Isosceles Triangle 191"/>
              <p:cNvSpPr/>
              <p:nvPr/>
            </p:nvSpPr>
            <p:spPr>
              <a:xfrm rot="16200000" flipH="1">
                <a:off x="3277319" y="2690527"/>
                <a:ext cx="45720" cy="13716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Isosceles Triangle 272"/>
              <p:cNvSpPr>
                <a:spLocks noChangeAspect="1"/>
              </p:cNvSpPr>
              <p:nvPr/>
            </p:nvSpPr>
            <p:spPr>
              <a:xfrm rot="5400000">
                <a:off x="2778576" y="2416641"/>
                <a:ext cx="213263" cy="685800"/>
              </a:xfrm>
              <a:prstGeom prst="triangle">
                <a:avLst/>
              </a:prstGeom>
              <a:gradFill>
                <a:gsLst>
                  <a:gs pos="19980">
                    <a:srgbClr val="FFFF00"/>
                  </a:gs>
                  <a:gs pos="60000">
                    <a:srgbClr val="00B050"/>
                  </a:gs>
                  <a:gs pos="0">
                    <a:srgbClr val="FF0000"/>
                  </a:gs>
                  <a:gs pos="100000">
                    <a:srgbClr val="00B0F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8" name="Group 307"/>
            <p:cNvGrpSpPr/>
            <p:nvPr/>
          </p:nvGrpSpPr>
          <p:grpSpPr>
            <a:xfrm>
              <a:off x="2725831" y="2992994"/>
              <a:ext cx="822960" cy="265176"/>
              <a:chOff x="2748883" y="3010379"/>
              <a:chExt cx="822960" cy="182880"/>
            </a:xfrm>
          </p:grpSpPr>
          <p:sp>
            <p:nvSpPr>
              <p:cNvPr id="193" name="Isosceles Triangle 192"/>
              <p:cNvSpPr/>
              <p:nvPr/>
            </p:nvSpPr>
            <p:spPr>
              <a:xfrm rot="5400000">
                <a:off x="2931763" y="2827499"/>
                <a:ext cx="182880" cy="548640"/>
              </a:xfrm>
              <a:prstGeom prst="triangle">
                <a:avLst/>
              </a:prstGeom>
              <a:gradFill>
                <a:gsLst>
                  <a:gs pos="50000">
                    <a:srgbClr val="00B050"/>
                  </a:gs>
                  <a:gs pos="100000">
                    <a:srgbClr val="00B0F0"/>
                  </a:gs>
                  <a:gs pos="0">
                    <a:srgbClr val="FFFF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Isosceles Triangle 273"/>
              <p:cNvSpPr/>
              <p:nvPr/>
            </p:nvSpPr>
            <p:spPr>
              <a:xfrm rot="16200000" flipH="1">
                <a:off x="3388963" y="2965286"/>
                <a:ext cx="91440" cy="274320"/>
              </a:xfrm>
              <a:prstGeom prst="triangle">
                <a:avLst/>
              </a:prstGeom>
              <a:gradFill>
                <a:gsLst>
                  <a:gs pos="100000">
                    <a:srgbClr val="FFFF00"/>
                  </a:gs>
                  <a:gs pos="0">
                    <a:srgbClr val="FF000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2923375" y="3356452"/>
              <a:ext cx="828711" cy="188718"/>
              <a:chOff x="2946427" y="3372908"/>
              <a:chExt cx="828711" cy="137222"/>
            </a:xfrm>
          </p:grpSpPr>
          <p:sp>
            <p:nvSpPr>
              <p:cNvPr id="275" name="Isosceles Triangle 274"/>
              <p:cNvSpPr/>
              <p:nvPr/>
            </p:nvSpPr>
            <p:spPr>
              <a:xfrm rot="5400000">
                <a:off x="3083587" y="3235748"/>
                <a:ext cx="137160" cy="411480"/>
              </a:xfrm>
              <a:prstGeom prst="triangle">
                <a:avLst/>
              </a:prstGeom>
              <a:gradFill>
                <a:gsLst>
                  <a:gs pos="100000">
                    <a:srgbClr val="00B0F0"/>
                  </a:gs>
                  <a:gs pos="0">
                    <a:srgbClr val="00B05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Isosceles Triangle 275"/>
              <p:cNvSpPr/>
              <p:nvPr/>
            </p:nvSpPr>
            <p:spPr>
              <a:xfrm rot="16200000" flipH="1">
                <a:off x="3500818" y="3235810"/>
                <a:ext cx="137160" cy="411480"/>
              </a:xfrm>
              <a:prstGeom prst="triangle">
                <a:avLst/>
              </a:prstGeom>
              <a:gradFill>
                <a:gsLst>
                  <a:gs pos="100000">
                    <a:srgbClr val="FFFF00"/>
                  </a:gs>
                  <a:gs pos="0">
                    <a:srgbClr val="FF000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 flipH="1">
              <a:off x="3132094" y="3656487"/>
              <a:ext cx="822960" cy="265176"/>
              <a:chOff x="2901283" y="3162779"/>
              <a:chExt cx="822960" cy="182880"/>
            </a:xfrm>
          </p:grpSpPr>
          <p:sp>
            <p:nvSpPr>
              <p:cNvPr id="277" name="Isosceles Triangle 276"/>
              <p:cNvSpPr/>
              <p:nvPr/>
            </p:nvSpPr>
            <p:spPr>
              <a:xfrm rot="5400000">
                <a:off x="3084163" y="2979899"/>
                <a:ext cx="182880" cy="548640"/>
              </a:xfrm>
              <a:prstGeom prst="triangle">
                <a:avLst/>
              </a:prstGeom>
              <a:gradFill>
                <a:gsLst>
                  <a:gs pos="100000">
                    <a:srgbClr val="FF0000"/>
                  </a:gs>
                  <a:gs pos="417">
                    <a:srgbClr val="00B050"/>
                  </a:gs>
                  <a:gs pos="50000">
                    <a:srgbClr val="FFFF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Isosceles Triangle 277"/>
              <p:cNvSpPr/>
              <p:nvPr/>
            </p:nvSpPr>
            <p:spPr>
              <a:xfrm rot="16200000" flipH="1">
                <a:off x="3541363" y="3117251"/>
                <a:ext cx="91440" cy="274320"/>
              </a:xfrm>
              <a:prstGeom prst="triangle">
                <a:avLst/>
              </a:prstGeom>
              <a:gradFill>
                <a:gsLst>
                  <a:gs pos="100000">
                    <a:srgbClr val="00B050"/>
                  </a:gs>
                  <a:gs pos="0">
                    <a:srgbClr val="00B0F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/>
            <p:cNvGrpSpPr/>
            <p:nvPr/>
          </p:nvGrpSpPr>
          <p:grpSpPr>
            <a:xfrm flipH="1">
              <a:off x="3334211" y="3974389"/>
              <a:ext cx="826451" cy="301752"/>
              <a:chOff x="2542308" y="2647593"/>
              <a:chExt cx="826451" cy="213263"/>
            </a:xfrm>
          </p:grpSpPr>
          <p:sp>
            <p:nvSpPr>
              <p:cNvPr id="282" name="Isosceles Triangle 281"/>
              <p:cNvSpPr/>
              <p:nvPr/>
            </p:nvSpPr>
            <p:spPr>
              <a:xfrm rot="16200000" flipH="1">
                <a:off x="3277319" y="2685211"/>
                <a:ext cx="45720" cy="137160"/>
              </a:xfrm>
              <a:prstGeom prst="triangl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Isosceles Triangle 282"/>
              <p:cNvSpPr>
                <a:spLocks noChangeAspect="1"/>
              </p:cNvSpPr>
              <p:nvPr/>
            </p:nvSpPr>
            <p:spPr>
              <a:xfrm rot="5400000">
                <a:off x="2778576" y="2411325"/>
                <a:ext cx="213263" cy="685800"/>
              </a:xfrm>
              <a:prstGeom prst="triangle">
                <a:avLst/>
              </a:prstGeom>
              <a:gradFill>
                <a:gsLst>
                  <a:gs pos="50000">
                    <a:srgbClr val="FFFF00"/>
                  </a:gs>
                  <a:gs pos="0">
                    <a:srgbClr val="00B050"/>
                  </a:gs>
                  <a:gs pos="100000">
                    <a:srgbClr val="FF00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Isosceles Triangle 283"/>
            <p:cNvSpPr/>
            <p:nvPr/>
          </p:nvSpPr>
          <p:spPr>
            <a:xfrm rot="16200000" flipH="1">
              <a:off x="3777391" y="4068491"/>
              <a:ext cx="365760" cy="822960"/>
            </a:xfrm>
            <a:prstGeom prst="triangle">
              <a:avLst/>
            </a:prstGeom>
            <a:gradFill>
              <a:gsLst>
                <a:gs pos="33000">
                  <a:srgbClr val="00B050"/>
                </a:gs>
                <a:gs pos="67000">
                  <a:srgbClr val="FFFF00"/>
                </a:gs>
                <a:gs pos="0">
                  <a:srgbClr val="00B0F0"/>
                </a:gs>
                <a:gs pos="100000">
                  <a:srgbClr val="FF0000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5" name="Straight Arrow Connector 294"/>
            <p:cNvCxnSpPr>
              <a:stCxn id="190" idx="0"/>
              <a:endCxn id="284" idx="3"/>
            </p:cNvCxnSpPr>
            <p:nvPr/>
          </p:nvCxnSpPr>
          <p:spPr bwMode="auto">
            <a:xfrm>
              <a:off x="3129960" y="2402356"/>
              <a:ext cx="1241791" cy="20776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TextBox 300"/>
                <p:cNvSpPr txBox="1"/>
                <p:nvPr/>
              </p:nvSpPr>
              <p:spPr>
                <a:xfrm>
                  <a:off x="3564948" y="3010379"/>
                  <a:ext cx="402674" cy="294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 smtClean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𝒈</m:t>
                            </m:r>
                          </m:sub>
                        </m:sSub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301" name="TextBox 3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4948" y="3010379"/>
                  <a:ext cx="402674" cy="29456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2" name="TextBox 301"/>
                <p:cNvSpPr txBox="1"/>
                <p:nvPr/>
              </p:nvSpPr>
              <p:spPr>
                <a:xfrm>
                  <a:off x="2139062" y="3837105"/>
                  <a:ext cx="932243" cy="2945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 smtClean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𝒇</m:t>
                            </m:r>
                          </m:sub>
                        </m:sSub>
                        <m:r>
                          <a:rPr lang="en-US" sz="1200" b="1" i="1" dirty="0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1200" b="1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𝒈</m:t>
                            </m:r>
                          </m:sub>
                        </m:sSub>
                        <m:r>
                          <a:rPr lang="en-US" sz="1200" b="1" i="1" dirty="0" smtClean="0">
                            <a:latin typeface="Cambria Math"/>
                          </a:rPr>
                          <m:t>/</m:t>
                        </m:r>
                        <m:r>
                          <a:rPr lang="en-US" sz="1200" b="1" i="1" dirty="0" smtClean="0">
                            <a:latin typeface="Cambria Math"/>
                          </a:rPr>
                          <m:t>𝟑</m:t>
                        </m:r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302" name="TextBox 3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062" y="3837105"/>
                  <a:ext cx="932243" cy="29456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34951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Connector 3"/>
          <p:cNvCxnSpPr/>
          <p:nvPr/>
        </p:nvCxnSpPr>
        <p:spPr bwMode="auto">
          <a:xfrm flipH="1">
            <a:off x="5432467" y="1553434"/>
            <a:ext cx="0" cy="2377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>
            <a:off x="5151789" y="1553434"/>
            <a:ext cx="0" cy="2377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>
            <a:stCxn id="161" idx="0"/>
            <a:endCxn id="162" idx="0"/>
          </p:cNvCxnSpPr>
          <p:nvPr/>
        </p:nvCxnSpPr>
        <p:spPr bwMode="auto">
          <a:xfrm flipH="1">
            <a:off x="5153792" y="2715017"/>
            <a:ext cx="277537" cy="6613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6" name="Group 75"/>
          <p:cNvGrpSpPr/>
          <p:nvPr/>
        </p:nvGrpSpPr>
        <p:grpSpPr>
          <a:xfrm>
            <a:off x="3964195" y="1361078"/>
            <a:ext cx="1922547" cy="796491"/>
            <a:chOff x="1135253" y="76209"/>
            <a:chExt cx="1006428" cy="603795"/>
          </a:xfrm>
        </p:grpSpPr>
        <p:sp>
          <p:nvSpPr>
            <p:cNvPr id="77" name="Freeform 76"/>
            <p:cNvSpPr/>
            <p:nvPr/>
          </p:nvSpPr>
          <p:spPr>
            <a:xfrm>
              <a:off x="1135841" y="76209"/>
              <a:ext cx="1005840" cy="287182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 flipV="1">
              <a:off x="1135253" y="392821"/>
              <a:ext cx="1005841" cy="287183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960182" y="1354921"/>
            <a:ext cx="1612459" cy="796491"/>
            <a:chOff x="1135253" y="76209"/>
            <a:chExt cx="1006428" cy="603795"/>
          </a:xfrm>
        </p:grpSpPr>
        <p:sp>
          <p:nvSpPr>
            <p:cNvPr id="80" name="Freeform 79"/>
            <p:cNvSpPr/>
            <p:nvPr/>
          </p:nvSpPr>
          <p:spPr>
            <a:xfrm>
              <a:off x="1135841" y="76209"/>
              <a:ext cx="1005840" cy="287182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 flipV="1">
              <a:off x="1135253" y="392821"/>
              <a:ext cx="1005841" cy="287183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3879989" y="1219164"/>
            <a:ext cx="74421" cy="1037555"/>
            <a:chOff x="3093720" y="1328928"/>
            <a:chExt cx="365760" cy="3657601"/>
          </a:xfrm>
        </p:grpSpPr>
        <p:sp>
          <p:nvSpPr>
            <p:cNvPr id="86" name="Rectangle 85"/>
            <p:cNvSpPr/>
            <p:nvPr/>
          </p:nvSpPr>
          <p:spPr>
            <a:xfrm>
              <a:off x="3093721" y="1328929"/>
              <a:ext cx="182880" cy="365760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/>
                </a:gs>
                <a:gs pos="67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093720" y="1328928"/>
              <a:ext cx="365760" cy="3657600"/>
              <a:chOff x="3093720" y="1328928"/>
              <a:chExt cx="365760" cy="4358976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3276600" y="1328928"/>
                <a:ext cx="182880" cy="1905168"/>
                <a:chOff x="3276600" y="1328928"/>
                <a:chExt cx="182880" cy="1905168"/>
              </a:xfrm>
            </p:grpSpPr>
            <p:grpSp>
              <p:nvGrpSpPr>
                <p:cNvPr id="124" name="Group 123"/>
                <p:cNvGrpSpPr/>
                <p:nvPr/>
              </p:nvGrpSpPr>
              <p:grpSpPr>
                <a:xfrm>
                  <a:off x="3276600" y="1905000"/>
                  <a:ext cx="182880" cy="365760"/>
                  <a:chOff x="3276600" y="1905000"/>
                  <a:chExt cx="182880" cy="365760"/>
                </a:xfrm>
              </p:grpSpPr>
              <p:cxnSp>
                <p:nvCxnSpPr>
                  <p:cNvPr id="150" name="Straight Connector 14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5" name="Group 124"/>
                <p:cNvGrpSpPr/>
                <p:nvPr/>
              </p:nvGrpSpPr>
              <p:grpSpPr>
                <a:xfrm>
                  <a:off x="3276600" y="2273976"/>
                  <a:ext cx="182880" cy="411480"/>
                  <a:chOff x="3276600" y="1905000"/>
                  <a:chExt cx="182880" cy="365760"/>
                </a:xfrm>
              </p:grpSpPr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Group 125"/>
                <p:cNvGrpSpPr/>
                <p:nvPr/>
              </p:nvGrpSpPr>
              <p:grpSpPr>
                <a:xfrm>
                  <a:off x="3276600" y="2685456"/>
                  <a:ext cx="182880" cy="548640"/>
                  <a:chOff x="3276600" y="1905000"/>
                  <a:chExt cx="182880" cy="365760"/>
                </a:xfrm>
              </p:grpSpPr>
              <p:cxnSp>
                <p:nvCxnSpPr>
                  <p:cNvPr id="142" name="Straight Connector 141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7" name="Group 126"/>
                <p:cNvGrpSpPr/>
                <p:nvPr/>
              </p:nvGrpSpPr>
              <p:grpSpPr>
                <a:xfrm>
                  <a:off x="3276600" y="1630680"/>
                  <a:ext cx="182880" cy="274320"/>
                  <a:chOff x="3276600" y="1905000"/>
                  <a:chExt cx="182880" cy="365760"/>
                </a:xfrm>
              </p:grpSpPr>
              <p:cxnSp>
                <p:nvCxnSpPr>
                  <p:cNvPr id="138" name="Straight Connector 137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8" name="Group 127"/>
                <p:cNvGrpSpPr/>
                <p:nvPr/>
              </p:nvGrpSpPr>
              <p:grpSpPr>
                <a:xfrm>
                  <a:off x="3276600" y="1447800"/>
                  <a:ext cx="182880" cy="182880"/>
                  <a:chOff x="3276600" y="1905000"/>
                  <a:chExt cx="182880" cy="365760"/>
                </a:xfrm>
              </p:grpSpPr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3276600" y="1328928"/>
                  <a:ext cx="182880" cy="118872"/>
                  <a:chOff x="3276600" y="1905000"/>
                  <a:chExt cx="182880" cy="365760"/>
                </a:xfrm>
              </p:grpSpPr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2" name="Arc 91"/>
              <p:cNvSpPr/>
              <p:nvPr/>
            </p:nvSpPr>
            <p:spPr>
              <a:xfrm>
                <a:off x="3093720" y="3234096"/>
                <a:ext cx="365760" cy="548640"/>
              </a:xfrm>
              <a:prstGeom prst="arc">
                <a:avLst>
                  <a:gd name="adj1" fmla="val 16200000"/>
                  <a:gd name="adj2" fmla="val 5399373"/>
                </a:avLst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 flipV="1">
                <a:off x="3276600" y="3782736"/>
                <a:ext cx="182880" cy="1905168"/>
                <a:chOff x="3276600" y="1328928"/>
                <a:chExt cx="182880" cy="1905168"/>
              </a:xfrm>
            </p:grpSpPr>
            <p:grpSp>
              <p:nvGrpSpPr>
                <p:cNvPr id="94" name="Group 93"/>
                <p:cNvGrpSpPr/>
                <p:nvPr/>
              </p:nvGrpSpPr>
              <p:grpSpPr>
                <a:xfrm>
                  <a:off x="3276600" y="1905000"/>
                  <a:ext cx="182880" cy="365760"/>
                  <a:chOff x="3276600" y="1905000"/>
                  <a:chExt cx="182880" cy="365760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3276600" y="2273976"/>
                  <a:ext cx="182880" cy="411480"/>
                  <a:chOff x="3276600" y="1905000"/>
                  <a:chExt cx="182880" cy="365760"/>
                </a:xfrm>
              </p:grpSpPr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" name="Group 95"/>
                <p:cNvGrpSpPr/>
                <p:nvPr/>
              </p:nvGrpSpPr>
              <p:grpSpPr>
                <a:xfrm>
                  <a:off x="3276600" y="2685456"/>
                  <a:ext cx="182880" cy="548640"/>
                  <a:chOff x="3276600" y="1905000"/>
                  <a:chExt cx="182880" cy="365760"/>
                </a:xfrm>
              </p:grpSpPr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" name="Group 96"/>
                <p:cNvGrpSpPr/>
                <p:nvPr/>
              </p:nvGrpSpPr>
              <p:grpSpPr>
                <a:xfrm>
                  <a:off x="3276600" y="1630680"/>
                  <a:ext cx="182880" cy="274320"/>
                  <a:chOff x="3276600" y="1905000"/>
                  <a:chExt cx="182880" cy="365760"/>
                </a:xfrm>
              </p:grpSpPr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" name="Group 97"/>
                <p:cNvGrpSpPr/>
                <p:nvPr/>
              </p:nvGrpSpPr>
              <p:grpSpPr>
                <a:xfrm>
                  <a:off x="3276600" y="1447800"/>
                  <a:ext cx="182880" cy="182880"/>
                  <a:chOff x="3276600" y="1905000"/>
                  <a:chExt cx="182880" cy="365760"/>
                </a:xfrm>
              </p:grpSpPr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3276600" y="1328928"/>
                  <a:ext cx="182880" cy="118872"/>
                  <a:chOff x="3276600" y="1905000"/>
                  <a:chExt cx="182880" cy="365760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88" name="Straight Connector 87"/>
            <p:cNvCxnSpPr/>
            <p:nvPr/>
          </p:nvCxnSpPr>
          <p:spPr>
            <a:xfrm>
              <a:off x="3093720" y="1328928"/>
              <a:ext cx="1828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1264920" y="3157728"/>
              <a:ext cx="36576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093721" y="4986528"/>
              <a:ext cx="1828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Rectangle 153"/>
          <p:cNvSpPr/>
          <p:nvPr/>
        </p:nvSpPr>
        <p:spPr>
          <a:xfrm>
            <a:off x="3267494" y="1356285"/>
            <a:ext cx="558159" cy="801284"/>
          </a:xfrm>
          <a:prstGeom prst="rect">
            <a:avLst/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  <a:lin ang="0" scaled="0"/>
          </a:gra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/>
              <p:cNvSpPr txBox="1"/>
              <p:nvPr/>
            </p:nvSpPr>
            <p:spPr>
              <a:xfrm>
                <a:off x="3038556" y="1319678"/>
                <a:ext cx="952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200" b="1" i="1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𝒍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𝒄</m:t>
                      </m:r>
                    </m:oMath>
                  </m:oMathPara>
                </a14:m>
                <a:endParaRPr lang="en-US" sz="1200" b="1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55" name="TextBox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556" y="1319678"/>
                <a:ext cx="952450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8" name="Straight Arrow Connector 157"/>
          <p:cNvCxnSpPr>
            <a:stCxn id="154" idx="1"/>
            <a:endCxn id="154" idx="3"/>
          </p:cNvCxnSpPr>
          <p:nvPr/>
        </p:nvCxnSpPr>
        <p:spPr bwMode="auto">
          <a:xfrm>
            <a:off x="3267494" y="1756927"/>
            <a:ext cx="5581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1" name="Isosceles Triangle 160"/>
          <p:cNvSpPr/>
          <p:nvPr/>
        </p:nvSpPr>
        <p:spPr>
          <a:xfrm rot="5400000">
            <a:off x="5052817" y="2435938"/>
            <a:ext cx="198865" cy="558159"/>
          </a:xfrm>
          <a:prstGeom prst="triangle">
            <a:avLst/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Isosceles Triangle 161"/>
          <p:cNvSpPr/>
          <p:nvPr/>
        </p:nvSpPr>
        <p:spPr>
          <a:xfrm rot="16200000" flipH="1">
            <a:off x="5333439" y="3097244"/>
            <a:ext cx="198865" cy="558159"/>
          </a:xfrm>
          <a:prstGeom prst="triangle">
            <a:avLst/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  <a:lin ang="5400000" scaled="0"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5005981" y="2993597"/>
            <a:ext cx="560517" cy="95109"/>
            <a:chOff x="7296285" y="3358029"/>
            <a:chExt cx="826437" cy="128017"/>
          </a:xfrm>
        </p:grpSpPr>
        <p:sp>
          <p:nvSpPr>
            <p:cNvPr id="163" name="Isosceles Triangle 162"/>
            <p:cNvSpPr/>
            <p:nvPr/>
          </p:nvSpPr>
          <p:spPr>
            <a:xfrm rot="5400000">
              <a:off x="7438017" y="3216297"/>
              <a:ext cx="128016" cy="411480"/>
            </a:xfrm>
            <a:prstGeom prst="triangle">
              <a:avLst/>
            </a:prstGeom>
            <a:gradFill>
              <a:gsLst>
                <a:gs pos="100000">
                  <a:srgbClr val="FFFF00"/>
                </a:gs>
                <a:gs pos="0">
                  <a:srgbClr val="FF0000"/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Isosceles Triangle 163"/>
            <p:cNvSpPr/>
            <p:nvPr/>
          </p:nvSpPr>
          <p:spPr>
            <a:xfrm rot="16200000" flipH="1">
              <a:off x="7852974" y="3216298"/>
              <a:ext cx="128016" cy="411480"/>
            </a:xfrm>
            <a:prstGeom prst="triangle">
              <a:avLst/>
            </a:prstGeom>
            <a:gradFill>
              <a:gsLst>
                <a:gs pos="100000">
                  <a:srgbClr val="00B0F0"/>
                </a:gs>
                <a:gs pos="0">
                  <a:srgbClr val="00B050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5" name="Trapezoid 164"/>
          <p:cNvSpPr/>
          <p:nvPr/>
        </p:nvSpPr>
        <p:spPr>
          <a:xfrm rot="5400000">
            <a:off x="4891604" y="2108001"/>
            <a:ext cx="242096" cy="558159"/>
          </a:xfrm>
          <a:prstGeom prst="trapezoid">
            <a:avLst>
              <a:gd name="adj" fmla="val 37182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rapezoid 166"/>
          <p:cNvSpPr/>
          <p:nvPr/>
        </p:nvSpPr>
        <p:spPr>
          <a:xfrm rot="16200000" flipH="1">
            <a:off x="5446992" y="3409993"/>
            <a:ext cx="242096" cy="558159"/>
          </a:xfrm>
          <a:prstGeom prst="trapezoid">
            <a:avLst>
              <a:gd name="adj" fmla="val 37182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  <a:lin ang="5400000" scaled="0"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4" name="Group 293"/>
          <p:cNvGrpSpPr/>
          <p:nvPr/>
        </p:nvGrpSpPr>
        <p:grpSpPr>
          <a:xfrm>
            <a:off x="5573448" y="1970382"/>
            <a:ext cx="276999" cy="847508"/>
            <a:chOff x="8132961" y="2416446"/>
            <a:chExt cx="408412" cy="896293"/>
          </a:xfrm>
        </p:grpSpPr>
        <p:cxnSp>
          <p:nvCxnSpPr>
            <p:cNvPr id="173" name="Straight Arrow Connector 172"/>
            <p:cNvCxnSpPr/>
            <p:nvPr/>
          </p:nvCxnSpPr>
          <p:spPr bwMode="auto">
            <a:xfrm rot="5400000">
              <a:off x="8194384" y="3129859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4" name="TextBox 173"/>
            <p:cNvSpPr txBox="1"/>
            <p:nvPr/>
          </p:nvSpPr>
          <p:spPr>
            <a:xfrm rot="16200000">
              <a:off x="8051105" y="2498302"/>
              <a:ext cx="572123" cy="408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Time</a:t>
              </a:r>
              <a:endParaRPr lang="en-US" sz="1200" b="1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/>
              <p:cNvSpPr txBox="1"/>
              <p:nvPr/>
            </p:nvSpPr>
            <p:spPr>
              <a:xfrm>
                <a:off x="5192090" y="1332202"/>
                <a:ext cx="193741" cy="261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𝒍</m:t>
                      </m:r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75" name="TextBox 1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090" y="1332202"/>
                <a:ext cx="193741" cy="261922"/>
              </a:xfrm>
              <a:prstGeom prst="rect">
                <a:avLst/>
              </a:prstGeom>
              <a:blipFill rotWithShape="1">
                <a:blip r:embed="rId7"/>
                <a:stretch>
                  <a:fillRect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Arrow Connector 177"/>
          <p:cNvCxnSpPr/>
          <p:nvPr/>
        </p:nvCxnSpPr>
        <p:spPr bwMode="auto">
          <a:xfrm rot="10800000">
            <a:off x="5153321" y="1612789"/>
            <a:ext cx="27907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3" name="Straight Arrow Connector 302"/>
          <p:cNvCxnSpPr>
            <a:stCxn id="165" idx="0"/>
            <a:endCxn id="167" idx="2"/>
          </p:cNvCxnSpPr>
          <p:nvPr/>
        </p:nvCxnSpPr>
        <p:spPr bwMode="auto">
          <a:xfrm>
            <a:off x="5291732" y="2387082"/>
            <a:ext cx="555388" cy="1301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TextBox 303"/>
              <p:cNvSpPr txBox="1"/>
              <p:nvPr/>
            </p:nvSpPr>
            <p:spPr>
              <a:xfrm>
                <a:off x="5573482" y="2928935"/>
                <a:ext cx="273107" cy="278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dirty="0" smtClean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lang="en-US" sz="1200" b="1" i="1" dirty="0" smtClean="0">
                              <a:latin typeface="Cambria Math"/>
                            </a:rPr>
                            <m:t>𝒈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4" name="TextBox 3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2" y="2928935"/>
                <a:ext cx="273107" cy="278535"/>
              </a:xfrm>
              <a:prstGeom prst="rect">
                <a:avLst/>
              </a:prstGeom>
              <a:blipFill rotWithShape="1">
                <a:blip r:embed="rId8"/>
                <a:stretch>
                  <a:fillRect r="-11111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TextBox 305"/>
              <p:cNvSpPr txBox="1"/>
              <p:nvPr/>
            </p:nvSpPr>
            <p:spPr>
              <a:xfrm>
                <a:off x="4384917" y="3055664"/>
                <a:ext cx="597488" cy="278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dirty="0" smtClean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lang="en-US" sz="1200" b="1" i="1" dirty="0" smtClean="0">
                              <a:latin typeface="Cambria Math"/>
                            </a:rPr>
                            <m:t>𝒇</m:t>
                          </m:r>
                        </m:sub>
                      </m:sSub>
                      <m:r>
                        <a:rPr lang="en-US" sz="1200" b="1" i="1" dirty="0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sz="1200" b="1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dirty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lang="en-US" sz="1200" b="1" i="1" dirty="0" smtClean="0">
                              <a:latin typeface="Cambria Math"/>
                            </a:rPr>
                            <m:t>𝒈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6" name="TextBox 3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917" y="3055664"/>
                <a:ext cx="597488" cy="278535"/>
              </a:xfrm>
              <a:prstGeom prst="rect">
                <a:avLst/>
              </a:prstGeom>
              <a:blipFill rotWithShape="1">
                <a:blip r:embed="rId9"/>
                <a:stretch>
                  <a:fillRect r="-3061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6" name="TextBox 315"/>
          <p:cNvSpPr txBox="1"/>
          <p:nvPr/>
        </p:nvSpPr>
        <p:spPr>
          <a:xfrm>
            <a:off x="113249" y="2346466"/>
            <a:ext cx="113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Forward subluminal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3158383" y="2346466"/>
            <a:ext cx="131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Backward, speed of light</a:t>
            </a:r>
          </a:p>
        </p:txBody>
      </p:sp>
      <p:sp>
        <p:nvSpPr>
          <p:cNvPr id="318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5" y="4508389"/>
            <a:ext cx="2854163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*D.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A</a:t>
            </a:r>
            <a:r>
              <a:rPr lang="en-US" sz="700" dirty="0"/>
              <a:t>. Sainte-Marie, O. </a:t>
            </a:r>
            <a:r>
              <a:rPr lang="en-US" sz="700" dirty="0" err="1"/>
              <a:t>Gobert</a:t>
            </a:r>
            <a:r>
              <a:rPr lang="en-US" sz="700" dirty="0"/>
              <a:t>, and F.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/>
              <a:t>Optica</a:t>
            </a:r>
            <a:r>
              <a:rPr lang="en-US" sz="700" dirty="0"/>
              <a:t> </a:t>
            </a:r>
            <a:r>
              <a:rPr lang="en-US" sz="700" u="sng" dirty="0"/>
              <a:t>4</a:t>
            </a:r>
            <a:r>
              <a:rPr lang="en-US" sz="700" dirty="0"/>
              <a:t>, 1298 (2017</a:t>
            </a:r>
            <a:r>
              <a:rPr lang="en-US" sz="700" dirty="0" smtClean="0"/>
              <a:t>).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00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819089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“Flying focus” is a dynamic focal spot with velocity determined by pulse length, direction of chirp, and amount of chromatic aberration*</a:t>
            </a:r>
            <a:endParaRPr lang="en-US" dirty="0"/>
          </a:p>
        </p:txBody>
      </p:sp>
      <p:grpSp>
        <p:nvGrpSpPr>
          <p:cNvPr id="314" name="Group 313"/>
          <p:cNvGrpSpPr>
            <a:grpSpLocks noChangeAspect="1"/>
          </p:cNvGrpSpPr>
          <p:nvPr/>
        </p:nvGrpSpPr>
        <p:grpSpPr>
          <a:xfrm>
            <a:off x="155464" y="1217595"/>
            <a:ext cx="2785767" cy="3198603"/>
            <a:chOff x="249852" y="1251330"/>
            <a:chExt cx="4121899" cy="3411521"/>
          </a:xfrm>
        </p:grpSpPr>
        <p:cxnSp>
          <p:nvCxnSpPr>
            <p:cNvPr id="181" name="Straight Connector 180"/>
            <p:cNvCxnSpPr/>
            <p:nvPr/>
          </p:nvCxnSpPr>
          <p:spPr bwMode="auto">
            <a:xfrm flipH="1">
              <a:off x="3545711" y="1604842"/>
              <a:ext cx="0" cy="29077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Connector 181"/>
            <p:cNvCxnSpPr/>
            <p:nvPr/>
          </p:nvCxnSpPr>
          <p:spPr bwMode="auto">
            <a:xfrm flipH="1">
              <a:off x="3131873" y="1604842"/>
              <a:ext cx="0" cy="29077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Arrow Connector 182"/>
            <p:cNvCxnSpPr>
              <a:stCxn id="190" idx="0"/>
              <a:endCxn id="284" idx="0"/>
            </p:cNvCxnSpPr>
            <p:nvPr/>
          </p:nvCxnSpPr>
          <p:spPr bwMode="auto">
            <a:xfrm>
              <a:off x="3129960" y="2402356"/>
              <a:ext cx="418831" cy="20776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84" name="Group 183"/>
            <p:cNvGrpSpPr/>
            <p:nvPr/>
          </p:nvGrpSpPr>
          <p:grpSpPr>
            <a:xfrm>
              <a:off x="1380862" y="1401413"/>
              <a:ext cx="2834640" cy="842340"/>
              <a:chOff x="1135253" y="76209"/>
              <a:chExt cx="1006428" cy="603795"/>
            </a:xfrm>
          </p:grpSpPr>
          <p:sp>
            <p:nvSpPr>
              <p:cNvPr id="271" name="Freeform 270"/>
              <p:cNvSpPr/>
              <p:nvPr/>
            </p:nvSpPr>
            <p:spPr>
              <a:xfrm>
                <a:off x="1135841" y="76209"/>
                <a:ext cx="1005840" cy="287182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 271"/>
              <p:cNvSpPr/>
              <p:nvPr/>
            </p:nvSpPr>
            <p:spPr>
              <a:xfrm flipV="1">
                <a:off x="1135253" y="392821"/>
                <a:ext cx="1005841" cy="287183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5" name="Group 184"/>
            <p:cNvGrpSpPr/>
            <p:nvPr/>
          </p:nvGrpSpPr>
          <p:grpSpPr>
            <a:xfrm>
              <a:off x="1374945" y="1394902"/>
              <a:ext cx="2377440" cy="842340"/>
              <a:chOff x="1135253" y="76209"/>
              <a:chExt cx="1006428" cy="603795"/>
            </a:xfrm>
          </p:grpSpPr>
          <p:sp>
            <p:nvSpPr>
              <p:cNvPr id="269" name="Freeform 268"/>
              <p:cNvSpPr/>
              <p:nvPr/>
            </p:nvSpPr>
            <p:spPr>
              <a:xfrm>
                <a:off x="1135841" y="76209"/>
                <a:ext cx="1005840" cy="287182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 269"/>
              <p:cNvSpPr/>
              <p:nvPr/>
            </p:nvSpPr>
            <p:spPr>
              <a:xfrm flipV="1">
                <a:off x="1135253" y="392821"/>
                <a:ext cx="1005841" cy="287183"/>
              </a:xfrm>
              <a:custGeom>
                <a:avLst/>
                <a:gdLst>
                  <a:gd name="connsiteX0" fmla="*/ 0 w 1442875"/>
                  <a:gd name="connsiteY0" fmla="*/ 0 h 274800"/>
                  <a:gd name="connsiteX1" fmla="*/ 684931 w 1442875"/>
                  <a:gd name="connsiteY1" fmla="*/ 215562 h 274800"/>
                  <a:gd name="connsiteX2" fmla="*/ 1088241 w 1442875"/>
                  <a:gd name="connsiteY2" fmla="*/ 274668 h 274800"/>
                  <a:gd name="connsiteX3" fmla="*/ 1442875 w 1442875"/>
                  <a:gd name="connsiteY3" fmla="*/ 205132 h 27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2875" h="274800">
                    <a:moveTo>
                      <a:pt x="0" y="0"/>
                    </a:moveTo>
                    <a:cubicBezTo>
                      <a:pt x="251779" y="84892"/>
                      <a:pt x="503558" y="169784"/>
                      <a:pt x="684931" y="215562"/>
                    </a:cubicBezTo>
                    <a:cubicBezTo>
                      <a:pt x="866305" y="261340"/>
                      <a:pt x="961917" y="276406"/>
                      <a:pt x="1088241" y="274668"/>
                    </a:cubicBezTo>
                    <a:cubicBezTo>
                      <a:pt x="1214565" y="272930"/>
                      <a:pt x="1328720" y="239031"/>
                      <a:pt x="1442875" y="205132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6" name="Group 185"/>
            <p:cNvGrpSpPr>
              <a:grpSpLocks noChangeAspect="1"/>
            </p:cNvGrpSpPr>
            <p:nvPr/>
          </p:nvGrpSpPr>
          <p:grpSpPr>
            <a:xfrm>
              <a:off x="1256707" y="1251330"/>
              <a:ext cx="109728" cy="1097280"/>
              <a:chOff x="3093720" y="1328928"/>
              <a:chExt cx="365760" cy="3657601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3093721" y="1328929"/>
                <a:ext cx="182880" cy="365760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33000">
                    <a:schemeClr val="bg1"/>
                  </a:gs>
                  <a:gs pos="67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2" name="Group 201"/>
              <p:cNvGrpSpPr/>
              <p:nvPr/>
            </p:nvGrpSpPr>
            <p:grpSpPr>
              <a:xfrm>
                <a:off x="3093720" y="1328928"/>
                <a:ext cx="365760" cy="3657600"/>
                <a:chOff x="3093720" y="1328928"/>
                <a:chExt cx="365760" cy="4358976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3276600" y="1328928"/>
                  <a:ext cx="182880" cy="1905168"/>
                  <a:chOff x="3276600" y="1328928"/>
                  <a:chExt cx="182880" cy="1905168"/>
                </a:xfrm>
              </p:grpSpPr>
              <p:grpSp>
                <p:nvGrpSpPr>
                  <p:cNvPr id="239" name="Group 238"/>
                  <p:cNvGrpSpPr/>
                  <p:nvPr/>
                </p:nvGrpSpPr>
                <p:grpSpPr>
                  <a:xfrm>
                    <a:off x="3276600" y="1905000"/>
                    <a:ext cx="182880" cy="365760"/>
                    <a:chOff x="3276600" y="1905000"/>
                    <a:chExt cx="182880" cy="365760"/>
                  </a:xfrm>
                </p:grpSpPr>
                <p:cxnSp>
                  <p:nvCxnSpPr>
                    <p:cNvPr id="265" name="Straight Connector 26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6" name="Straight Connector 26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7" name="Straight Connector 26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Straight Connector 26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0" name="Group 239"/>
                  <p:cNvGrpSpPr/>
                  <p:nvPr/>
                </p:nvGrpSpPr>
                <p:grpSpPr>
                  <a:xfrm>
                    <a:off x="3276600" y="2273976"/>
                    <a:ext cx="182880" cy="411480"/>
                    <a:chOff x="3276600" y="1905000"/>
                    <a:chExt cx="182880" cy="365760"/>
                  </a:xfrm>
                </p:grpSpPr>
                <p:cxnSp>
                  <p:nvCxnSpPr>
                    <p:cNvPr id="261" name="Straight Connector 260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2" name="Straight Connector 261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3" name="Straight Connector 262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4" name="Straight Connector 263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1" name="Group 240"/>
                  <p:cNvGrpSpPr/>
                  <p:nvPr/>
                </p:nvGrpSpPr>
                <p:grpSpPr>
                  <a:xfrm>
                    <a:off x="3276600" y="2685456"/>
                    <a:ext cx="182880" cy="548640"/>
                    <a:chOff x="3276600" y="1905000"/>
                    <a:chExt cx="182880" cy="365760"/>
                  </a:xfrm>
                </p:grpSpPr>
                <p:cxnSp>
                  <p:nvCxnSpPr>
                    <p:cNvPr id="257" name="Straight Connector 256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8" name="Straight Connector 257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9" name="Straight Connector 258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2" name="Group 241"/>
                  <p:cNvGrpSpPr/>
                  <p:nvPr/>
                </p:nvGrpSpPr>
                <p:grpSpPr>
                  <a:xfrm>
                    <a:off x="3276600" y="1630680"/>
                    <a:ext cx="182880" cy="274320"/>
                    <a:chOff x="3276600" y="1905000"/>
                    <a:chExt cx="182880" cy="365760"/>
                  </a:xfrm>
                </p:grpSpPr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Straight Connector 253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5" name="Straight Connector 254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6" name="Straight Connector 255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3" name="Group 242"/>
                  <p:cNvGrpSpPr/>
                  <p:nvPr/>
                </p:nvGrpSpPr>
                <p:grpSpPr>
                  <a:xfrm>
                    <a:off x="3276600" y="1447800"/>
                    <a:ext cx="182880" cy="182880"/>
                    <a:chOff x="3276600" y="1905000"/>
                    <a:chExt cx="182880" cy="365760"/>
                  </a:xfrm>
                </p:grpSpPr>
                <p:cxnSp>
                  <p:nvCxnSpPr>
                    <p:cNvPr id="249" name="Straight Connector 248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0" name="Straight Connector 249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1" name="Straight Connector 250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Straight Connector 251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4" name="Group 243"/>
                  <p:cNvGrpSpPr/>
                  <p:nvPr/>
                </p:nvGrpSpPr>
                <p:grpSpPr>
                  <a:xfrm>
                    <a:off x="3276600" y="1328928"/>
                    <a:ext cx="182880" cy="118872"/>
                    <a:chOff x="3276600" y="1905000"/>
                    <a:chExt cx="182880" cy="365760"/>
                  </a:xfrm>
                </p:grpSpPr>
                <p:cxnSp>
                  <p:nvCxnSpPr>
                    <p:cNvPr id="245" name="Straight Connector 24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6" name="Straight Connector 24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7" name="Straight Connector 24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Straight Connector 24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07" name="Arc 206"/>
                <p:cNvSpPr/>
                <p:nvPr/>
              </p:nvSpPr>
              <p:spPr>
                <a:xfrm>
                  <a:off x="3093720" y="3234096"/>
                  <a:ext cx="365760" cy="548640"/>
                </a:xfrm>
                <a:prstGeom prst="arc">
                  <a:avLst>
                    <a:gd name="adj1" fmla="val 16200000"/>
                    <a:gd name="adj2" fmla="val 5399373"/>
                  </a:avLst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8" name="Group 207"/>
                <p:cNvGrpSpPr/>
                <p:nvPr/>
              </p:nvGrpSpPr>
              <p:grpSpPr>
                <a:xfrm flipV="1">
                  <a:off x="3276600" y="3782736"/>
                  <a:ext cx="182880" cy="1905168"/>
                  <a:chOff x="3276600" y="1328928"/>
                  <a:chExt cx="182880" cy="1905168"/>
                </a:xfrm>
              </p:grpSpPr>
              <p:grpSp>
                <p:nvGrpSpPr>
                  <p:cNvPr id="209" name="Group 208"/>
                  <p:cNvGrpSpPr/>
                  <p:nvPr/>
                </p:nvGrpSpPr>
                <p:grpSpPr>
                  <a:xfrm>
                    <a:off x="3276600" y="1905000"/>
                    <a:ext cx="182880" cy="365760"/>
                    <a:chOff x="3276600" y="1905000"/>
                    <a:chExt cx="182880" cy="365760"/>
                  </a:xfrm>
                </p:grpSpPr>
                <p:cxnSp>
                  <p:nvCxnSpPr>
                    <p:cNvPr id="235" name="Straight Connector 23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Straight Connector 23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Straight Connector 23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8" name="Straight Connector 23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3276600" y="2273976"/>
                    <a:ext cx="182880" cy="411480"/>
                    <a:chOff x="3276600" y="1905000"/>
                    <a:chExt cx="182880" cy="365760"/>
                  </a:xfrm>
                </p:grpSpPr>
                <p:cxnSp>
                  <p:nvCxnSpPr>
                    <p:cNvPr id="231" name="Straight Connector 230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" name="Straight Connector 231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Straight Connector 232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Straight Connector 233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3276600" y="2685456"/>
                    <a:ext cx="182880" cy="548640"/>
                    <a:chOff x="3276600" y="1905000"/>
                    <a:chExt cx="182880" cy="365760"/>
                  </a:xfrm>
                </p:grpSpPr>
                <p:cxnSp>
                  <p:nvCxnSpPr>
                    <p:cNvPr id="227" name="Straight Connector 226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227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Straight Connector 228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Straight Connector 229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2" name="Group 211"/>
                  <p:cNvGrpSpPr/>
                  <p:nvPr/>
                </p:nvGrpSpPr>
                <p:grpSpPr>
                  <a:xfrm>
                    <a:off x="3276600" y="1630680"/>
                    <a:ext cx="182880" cy="274320"/>
                    <a:chOff x="3276600" y="1905000"/>
                    <a:chExt cx="182880" cy="365760"/>
                  </a:xfrm>
                </p:grpSpPr>
                <p:cxnSp>
                  <p:nvCxnSpPr>
                    <p:cNvPr id="223" name="Straight Connector 222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4" name="Straight Connector 223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5" name="Straight Connector 224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Straight Connector 225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3" name="Group 212"/>
                  <p:cNvGrpSpPr/>
                  <p:nvPr/>
                </p:nvGrpSpPr>
                <p:grpSpPr>
                  <a:xfrm>
                    <a:off x="3276600" y="1447800"/>
                    <a:ext cx="182880" cy="182880"/>
                    <a:chOff x="3276600" y="1905000"/>
                    <a:chExt cx="182880" cy="365760"/>
                  </a:xfrm>
                </p:grpSpPr>
                <p:cxnSp>
                  <p:nvCxnSpPr>
                    <p:cNvPr id="219" name="Straight Connector 218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Straight Connector 219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Straight Connector 220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Straight Connector 221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4" name="Group 213"/>
                  <p:cNvGrpSpPr/>
                  <p:nvPr/>
                </p:nvGrpSpPr>
                <p:grpSpPr>
                  <a:xfrm>
                    <a:off x="3276600" y="1328928"/>
                    <a:ext cx="182880" cy="118872"/>
                    <a:chOff x="3276600" y="1905000"/>
                    <a:chExt cx="182880" cy="365760"/>
                  </a:xfrm>
                </p:grpSpPr>
                <p:cxnSp>
                  <p:nvCxnSpPr>
                    <p:cNvPr id="215" name="Straight Connector 214"/>
                    <p:cNvCxnSpPr/>
                    <p:nvPr/>
                  </p:nvCxnSpPr>
                  <p:spPr>
                    <a:xfrm>
                      <a:off x="3276600" y="190500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6" name="Straight Connector 215"/>
                    <p:cNvCxnSpPr/>
                    <p:nvPr/>
                  </p:nvCxnSpPr>
                  <p:spPr>
                    <a:xfrm flipH="1">
                      <a:off x="3276600" y="190500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Straight Connector 216"/>
                    <p:cNvCxnSpPr/>
                    <p:nvPr/>
                  </p:nvCxnSpPr>
                  <p:spPr>
                    <a:xfrm>
                      <a:off x="3276600" y="2087880"/>
                      <a:ext cx="182880" cy="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Straight Connector 217"/>
                    <p:cNvCxnSpPr/>
                    <p:nvPr/>
                  </p:nvCxnSpPr>
                  <p:spPr>
                    <a:xfrm flipH="1">
                      <a:off x="3276600" y="2087880"/>
                      <a:ext cx="182880" cy="182880"/>
                    </a:xfrm>
                    <a:prstGeom prst="line">
                      <a:avLst/>
                    </a:prstGeom>
                    <a:ln w="95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203" name="Straight Connector 202"/>
              <p:cNvCxnSpPr/>
              <p:nvPr/>
            </p:nvCxnSpPr>
            <p:spPr>
              <a:xfrm>
                <a:off x="3093720" y="1328928"/>
                <a:ext cx="182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rot="5400000">
                <a:off x="1264920" y="3157728"/>
                <a:ext cx="36576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3093721" y="4986528"/>
                <a:ext cx="18288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7" name="Rectangle 186"/>
            <p:cNvSpPr/>
            <p:nvPr/>
          </p:nvSpPr>
          <p:spPr>
            <a:xfrm>
              <a:off x="353633" y="1396344"/>
              <a:ext cx="822960" cy="847409"/>
            </a:xfrm>
            <a:prstGeom prst="rect">
              <a:avLst/>
            </a:prstGeom>
            <a:gradFill>
              <a:gsLst>
                <a:gs pos="33000">
                  <a:srgbClr val="FFFF00"/>
                </a:gs>
                <a:gs pos="67000">
                  <a:srgbClr val="00B050"/>
                </a:gs>
                <a:gs pos="0">
                  <a:srgbClr val="FF0000"/>
                </a:gs>
                <a:gs pos="100000">
                  <a:srgbClr val="00B0F0"/>
                </a:gs>
              </a:gsLst>
              <a:lin ang="10800000" scaled="0"/>
            </a:gra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TextBox 187"/>
                <p:cNvSpPr txBox="1"/>
                <p:nvPr/>
              </p:nvSpPr>
              <p:spPr>
                <a:xfrm>
                  <a:off x="249852" y="1342807"/>
                  <a:ext cx="953956" cy="492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𝝉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=</m:t>
                        </m:r>
                      </m:oMath>
                    </m:oMathPara>
                  </a14:m>
                  <a:endParaRPr lang="en-US" sz="1200" b="1" i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Cambria Math"/>
                    <a:ea typeface="Cambria Math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𝟐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𝒍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en-US" sz="1200" b="1" i="1" smtClean="0">
                            <a:effectLst>
                              <a:glow rad="101600">
                                <a:schemeClr val="bg1">
                                  <a:alpha val="60000"/>
                                </a:schemeClr>
                              </a:glow>
                            </a:effectLst>
                            <a:latin typeface="Cambria Math"/>
                            <a:ea typeface="Cambria Math"/>
                          </a:rPr>
                          <m:t>𝒄</m:t>
                        </m:r>
                      </m:oMath>
                    </m:oMathPara>
                  </a14:m>
                  <a:endParaRPr lang="en-US" sz="1200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188" name="TextBox 1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852" y="1342807"/>
                  <a:ext cx="953956" cy="49239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Arrow Connector 188"/>
            <p:cNvCxnSpPr>
              <a:stCxn id="187" idx="1"/>
              <a:endCxn id="187" idx="3"/>
            </p:cNvCxnSpPr>
            <p:nvPr/>
          </p:nvCxnSpPr>
          <p:spPr bwMode="auto">
            <a:xfrm>
              <a:off x="353633" y="1820049"/>
              <a:ext cx="8229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0" name="Isosceles Triangle 189"/>
            <p:cNvSpPr/>
            <p:nvPr/>
          </p:nvSpPr>
          <p:spPr>
            <a:xfrm rot="5400000">
              <a:off x="2535600" y="1990876"/>
              <a:ext cx="365760" cy="822960"/>
            </a:xfrm>
            <a:prstGeom prst="triangle">
              <a:avLst/>
            </a:prstGeom>
            <a:gradFill>
              <a:gsLst>
                <a:gs pos="33000">
                  <a:srgbClr val="FFFF00"/>
                </a:gs>
                <a:gs pos="67000">
                  <a:srgbClr val="00B050"/>
                </a:gs>
                <a:gs pos="0">
                  <a:srgbClr val="FF0000"/>
                </a:gs>
                <a:gs pos="100000">
                  <a:srgbClr val="00B0F0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3" name="Group 292"/>
            <p:cNvGrpSpPr/>
            <p:nvPr/>
          </p:nvGrpSpPr>
          <p:grpSpPr>
            <a:xfrm>
              <a:off x="2043661" y="2678268"/>
              <a:ext cx="409854" cy="898735"/>
              <a:chOff x="2066713" y="2791613"/>
              <a:chExt cx="409854" cy="898735"/>
            </a:xfrm>
          </p:grpSpPr>
          <p:cxnSp>
            <p:nvCxnSpPr>
              <p:cNvPr id="197" name="Straight Arrow Connector 196"/>
              <p:cNvCxnSpPr/>
              <p:nvPr/>
            </p:nvCxnSpPr>
            <p:spPr bwMode="auto">
              <a:xfrm rot="5400000">
                <a:off x="2111737" y="3507468"/>
                <a:ext cx="36576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8" name="TextBox 197"/>
              <p:cNvSpPr txBox="1"/>
              <p:nvPr/>
            </p:nvSpPr>
            <p:spPr>
              <a:xfrm rot="16200000">
                <a:off x="1983143" y="2875183"/>
                <a:ext cx="576993" cy="409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Time</a:t>
                </a:r>
                <a:endParaRPr lang="en-US" sz="1200" b="1" dirty="0" smtClean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/>
                <p:cNvSpPr txBox="1"/>
                <p:nvPr/>
              </p:nvSpPr>
              <p:spPr>
                <a:xfrm>
                  <a:off x="3191294" y="1370875"/>
                  <a:ext cx="28565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/>
                            <a:ea typeface="Cambria Math"/>
                          </a:rPr>
                          <m:t>𝒍</m:t>
                        </m:r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199" name="TextBox 1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294" y="1370875"/>
                  <a:ext cx="285656" cy="27699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0" name="Straight Arrow Connector 199"/>
            <p:cNvCxnSpPr/>
            <p:nvPr/>
          </p:nvCxnSpPr>
          <p:spPr bwMode="auto">
            <a:xfrm rot="10800000">
              <a:off x="3134133" y="1667613"/>
              <a:ext cx="4114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80" name="Group 279"/>
            <p:cNvGrpSpPr/>
            <p:nvPr/>
          </p:nvGrpSpPr>
          <p:grpSpPr>
            <a:xfrm>
              <a:off x="2519256" y="2614661"/>
              <a:ext cx="826451" cy="301752"/>
              <a:chOff x="2542308" y="2652909"/>
              <a:chExt cx="826451" cy="213263"/>
            </a:xfrm>
          </p:grpSpPr>
          <p:sp>
            <p:nvSpPr>
              <p:cNvPr id="192" name="Isosceles Triangle 191"/>
              <p:cNvSpPr/>
              <p:nvPr/>
            </p:nvSpPr>
            <p:spPr>
              <a:xfrm rot="16200000" flipH="1">
                <a:off x="3277319" y="2690527"/>
                <a:ext cx="45720" cy="13716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Isosceles Triangle 272"/>
              <p:cNvSpPr>
                <a:spLocks noChangeAspect="1"/>
              </p:cNvSpPr>
              <p:nvPr/>
            </p:nvSpPr>
            <p:spPr>
              <a:xfrm rot="5400000">
                <a:off x="2778576" y="2416641"/>
                <a:ext cx="213263" cy="685800"/>
              </a:xfrm>
              <a:prstGeom prst="triangle">
                <a:avLst/>
              </a:prstGeom>
              <a:gradFill>
                <a:gsLst>
                  <a:gs pos="19980">
                    <a:srgbClr val="FFFF00"/>
                  </a:gs>
                  <a:gs pos="60000">
                    <a:srgbClr val="00B050"/>
                  </a:gs>
                  <a:gs pos="0">
                    <a:srgbClr val="FF0000"/>
                  </a:gs>
                  <a:gs pos="100000">
                    <a:srgbClr val="00B0F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8" name="Group 307"/>
            <p:cNvGrpSpPr/>
            <p:nvPr/>
          </p:nvGrpSpPr>
          <p:grpSpPr>
            <a:xfrm>
              <a:off x="2725831" y="2992994"/>
              <a:ext cx="822960" cy="265176"/>
              <a:chOff x="2748883" y="3010379"/>
              <a:chExt cx="822960" cy="182880"/>
            </a:xfrm>
          </p:grpSpPr>
          <p:sp>
            <p:nvSpPr>
              <p:cNvPr id="193" name="Isosceles Triangle 192"/>
              <p:cNvSpPr/>
              <p:nvPr/>
            </p:nvSpPr>
            <p:spPr>
              <a:xfrm rot="5400000">
                <a:off x="2931763" y="2827499"/>
                <a:ext cx="182880" cy="548640"/>
              </a:xfrm>
              <a:prstGeom prst="triangle">
                <a:avLst/>
              </a:prstGeom>
              <a:gradFill>
                <a:gsLst>
                  <a:gs pos="50000">
                    <a:srgbClr val="00B050"/>
                  </a:gs>
                  <a:gs pos="100000">
                    <a:srgbClr val="00B0F0"/>
                  </a:gs>
                  <a:gs pos="0">
                    <a:srgbClr val="FFFF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Isosceles Triangle 273"/>
              <p:cNvSpPr/>
              <p:nvPr/>
            </p:nvSpPr>
            <p:spPr>
              <a:xfrm rot="16200000" flipH="1">
                <a:off x="3388963" y="2965286"/>
                <a:ext cx="91440" cy="274320"/>
              </a:xfrm>
              <a:prstGeom prst="triangle">
                <a:avLst/>
              </a:prstGeom>
              <a:gradFill>
                <a:gsLst>
                  <a:gs pos="100000">
                    <a:srgbClr val="FFFF00"/>
                  </a:gs>
                  <a:gs pos="0">
                    <a:srgbClr val="FF000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2923375" y="3356452"/>
              <a:ext cx="828711" cy="188718"/>
              <a:chOff x="2946427" y="3372908"/>
              <a:chExt cx="828711" cy="137222"/>
            </a:xfrm>
          </p:grpSpPr>
          <p:sp>
            <p:nvSpPr>
              <p:cNvPr id="275" name="Isosceles Triangle 274"/>
              <p:cNvSpPr/>
              <p:nvPr/>
            </p:nvSpPr>
            <p:spPr>
              <a:xfrm rot="5400000">
                <a:off x="3083587" y="3235748"/>
                <a:ext cx="137160" cy="411480"/>
              </a:xfrm>
              <a:prstGeom prst="triangle">
                <a:avLst/>
              </a:prstGeom>
              <a:gradFill>
                <a:gsLst>
                  <a:gs pos="100000">
                    <a:srgbClr val="00B0F0"/>
                  </a:gs>
                  <a:gs pos="0">
                    <a:srgbClr val="00B05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Isosceles Triangle 275"/>
              <p:cNvSpPr/>
              <p:nvPr/>
            </p:nvSpPr>
            <p:spPr>
              <a:xfrm rot="16200000" flipH="1">
                <a:off x="3500818" y="3235810"/>
                <a:ext cx="137160" cy="411480"/>
              </a:xfrm>
              <a:prstGeom prst="triangle">
                <a:avLst/>
              </a:prstGeom>
              <a:gradFill>
                <a:gsLst>
                  <a:gs pos="100000">
                    <a:srgbClr val="FFFF00"/>
                  </a:gs>
                  <a:gs pos="0">
                    <a:srgbClr val="FF000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 flipH="1">
              <a:off x="3132094" y="3656487"/>
              <a:ext cx="822960" cy="265176"/>
              <a:chOff x="2901283" y="3162779"/>
              <a:chExt cx="822960" cy="182880"/>
            </a:xfrm>
          </p:grpSpPr>
          <p:sp>
            <p:nvSpPr>
              <p:cNvPr id="277" name="Isosceles Triangle 276"/>
              <p:cNvSpPr/>
              <p:nvPr/>
            </p:nvSpPr>
            <p:spPr>
              <a:xfrm rot="5400000">
                <a:off x="3084163" y="2979899"/>
                <a:ext cx="182880" cy="548640"/>
              </a:xfrm>
              <a:prstGeom prst="triangle">
                <a:avLst/>
              </a:prstGeom>
              <a:gradFill>
                <a:gsLst>
                  <a:gs pos="100000">
                    <a:srgbClr val="FF0000"/>
                  </a:gs>
                  <a:gs pos="417">
                    <a:srgbClr val="00B050"/>
                  </a:gs>
                  <a:gs pos="50000">
                    <a:srgbClr val="FFFF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Isosceles Triangle 277"/>
              <p:cNvSpPr/>
              <p:nvPr/>
            </p:nvSpPr>
            <p:spPr>
              <a:xfrm rot="16200000" flipH="1">
                <a:off x="3541363" y="3117251"/>
                <a:ext cx="91440" cy="274320"/>
              </a:xfrm>
              <a:prstGeom prst="triangle">
                <a:avLst/>
              </a:prstGeom>
              <a:gradFill>
                <a:gsLst>
                  <a:gs pos="100000">
                    <a:srgbClr val="00B050"/>
                  </a:gs>
                  <a:gs pos="0">
                    <a:srgbClr val="00B0F0"/>
                  </a:gs>
                </a:gsLst>
                <a:lin ang="162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1" name="Group 280"/>
            <p:cNvGrpSpPr/>
            <p:nvPr/>
          </p:nvGrpSpPr>
          <p:grpSpPr>
            <a:xfrm flipH="1">
              <a:off x="3334211" y="3974389"/>
              <a:ext cx="826451" cy="301752"/>
              <a:chOff x="2542308" y="2647593"/>
              <a:chExt cx="826451" cy="213263"/>
            </a:xfrm>
          </p:grpSpPr>
          <p:sp>
            <p:nvSpPr>
              <p:cNvPr id="282" name="Isosceles Triangle 281"/>
              <p:cNvSpPr/>
              <p:nvPr/>
            </p:nvSpPr>
            <p:spPr>
              <a:xfrm rot="16200000" flipH="1">
                <a:off x="3277319" y="2685211"/>
                <a:ext cx="45720" cy="137160"/>
              </a:xfrm>
              <a:prstGeom prst="triangl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Isosceles Triangle 282"/>
              <p:cNvSpPr>
                <a:spLocks noChangeAspect="1"/>
              </p:cNvSpPr>
              <p:nvPr/>
            </p:nvSpPr>
            <p:spPr>
              <a:xfrm rot="5400000">
                <a:off x="2778576" y="2411325"/>
                <a:ext cx="213263" cy="685800"/>
              </a:xfrm>
              <a:prstGeom prst="triangle">
                <a:avLst/>
              </a:prstGeom>
              <a:gradFill>
                <a:gsLst>
                  <a:gs pos="50000">
                    <a:srgbClr val="FFFF00"/>
                  </a:gs>
                  <a:gs pos="0">
                    <a:srgbClr val="00B050"/>
                  </a:gs>
                  <a:gs pos="100000">
                    <a:srgbClr val="FF0000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Isosceles Triangle 283"/>
            <p:cNvSpPr/>
            <p:nvPr/>
          </p:nvSpPr>
          <p:spPr>
            <a:xfrm rot="16200000" flipH="1">
              <a:off x="3777391" y="4068491"/>
              <a:ext cx="365760" cy="822960"/>
            </a:xfrm>
            <a:prstGeom prst="triangle">
              <a:avLst/>
            </a:prstGeom>
            <a:gradFill>
              <a:gsLst>
                <a:gs pos="33000">
                  <a:srgbClr val="00B050"/>
                </a:gs>
                <a:gs pos="67000">
                  <a:srgbClr val="FFFF00"/>
                </a:gs>
                <a:gs pos="0">
                  <a:srgbClr val="00B0F0"/>
                </a:gs>
                <a:gs pos="100000">
                  <a:srgbClr val="FF0000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5" name="Straight Arrow Connector 294"/>
            <p:cNvCxnSpPr>
              <a:stCxn id="190" idx="0"/>
              <a:endCxn id="284" idx="3"/>
            </p:cNvCxnSpPr>
            <p:nvPr/>
          </p:nvCxnSpPr>
          <p:spPr bwMode="auto">
            <a:xfrm>
              <a:off x="3129960" y="2402356"/>
              <a:ext cx="1241791" cy="207761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1" name="TextBox 300"/>
                <p:cNvSpPr txBox="1"/>
                <p:nvPr/>
              </p:nvSpPr>
              <p:spPr>
                <a:xfrm>
                  <a:off x="3564948" y="3010379"/>
                  <a:ext cx="402674" cy="294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 smtClean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𝒈</m:t>
                            </m:r>
                          </m:sub>
                        </m:sSub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301" name="TextBox 3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4948" y="3010379"/>
                  <a:ext cx="402674" cy="294568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2" name="TextBox 301"/>
                <p:cNvSpPr txBox="1"/>
                <p:nvPr/>
              </p:nvSpPr>
              <p:spPr>
                <a:xfrm>
                  <a:off x="2139062" y="3837105"/>
                  <a:ext cx="932243" cy="2945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 smtClean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𝒇</m:t>
                            </m:r>
                          </m:sub>
                        </m:sSub>
                        <m:r>
                          <a:rPr lang="en-US" sz="1200" b="1" i="1" dirty="0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1200" b="1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200" b="1" i="1" dirty="0"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1200" b="1" i="1" dirty="0" smtClean="0">
                                <a:latin typeface="Cambria Math"/>
                              </a:rPr>
                              <m:t>𝒈</m:t>
                            </m:r>
                          </m:sub>
                        </m:sSub>
                        <m:r>
                          <a:rPr lang="en-US" sz="1200" b="1" i="1" dirty="0" smtClean="0">
                            <a:latin typeface="Cambria Math"/>
                          </a:rPr>
                          <m:t>/</m:t>
                        </m:r>
                        <m:r>
                          <a:rPr lang="en-US" sz="1200" b="1" i="1" dirty="0" smtClean="0">
                            <a:latin typeface="Cambria Math"/>
                          </a:rPr>
                          <m:t>𝟑</m:t>
                        </m:r>
                      </m:oMath>
                    </m:oMathPara>
                  </a14:m>
                  <a:endParaRPr lang="en-US" sz="1200" b="1" dirty="0" smtClean="0"/>
                </a:p>
              </p:txBody>
            </p:sp>
          </mc:Choice>
          <mc:Fallback xmlns="">
            <p:sp>
              <p:nvSpPr>
                <p:cNvPr id="302" name="TextBox 3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062" y="3837105"/>
                  <a:ext cx="932243" cy="29456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34951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Connector 3"/>
          <p:cNvCxnSpPr/>
          <p:nvPr/>
        </p:nvCxnSpPr>
        <p:spPr bwMode="auto">
          <a:xfrm flipH="1">
            <a:off x="5432467" y="1553434"/>
            <a:ext cx="0" cy="2377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>
            <a:off x="5151789" y="1553434"/>
            <a:ext cx="0" cy="2377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>
            <a:stCxn id="161" idx="0"/>
            <a:endCxn id="162" idx="0"/>
          </p:cNvCxnSpPr>
          <p:nvPr/>
        </p:nvCxnSpPr>
        <p:spPr bwMode="auto">
          <a:xfrm flipH="1">
            <a:off x="5153792" y="2715017"/>
            <a:ext cx="277537" cy="6613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6" name="Group 75"/>
          <p:cNvGrpSpPr/>
          <p:nvPr/>
        </p:nvGrpSpPr>
        <p:grpSpPr>
          <a:xfrm>
            <a:off x="3964195" y="1361078"/>
            <a:ext cx="1922547" cy="796491"/>
            <a:chOff x="1135253" y="76209"/>
            <a:chExt cx="1006428" cy="603795"/>
          </a:xfrm>
        </p:grpSpPr>
        <p:sp>
          <p:nvSpPr>
            <p:cNvPr id="77" name="Freeform 76"/>
            <p:cNvSpPr/>
            <p:nvPr/>
          </p:nvSpPr>
          <p:spPr>
            <a:xfrm>
              <a:off x="1135841" y="76209"/>
              <a:ext cx="1005840" cy="287182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 flipV="1">
              <a:off x="1135253" y="392821"/>
              <a:ext cx="1005841" cy="287183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960182" y="1354921"/>
            <a:ext cx="1612459" cy="796491"/>
            <a:chOff x="1135253" y="76209"/>
            <a:chExt cx="1006428" cy="603795"/>
          </a:xfrm>
        </p:grpSpPr>
        <p:sp>
          <p:nvSpPr>
            <p:cNvPr id="80" name="Freeform 79"/>
            <p:cNvSpPr/>
            <p:nvPr/>
          </p:nvSpPr>
          <p:spPr>
            <a:xfrm>
              <a:off x="1135841" y="76209"/>
              <a:ext cx="1005840" cy="287182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 flipV="1">
              <a:off x="1135253" y="392821"/>
              <a:ext cx="1005841" cy="287183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3879989" y="1219164"/>
            <a:ext cx="74421" cy="1037555"/>
            <a:chOff x="3093720" y="1328928"/>
            <a:chExt cx="365760" cy="3657601"/>
          </a:xfrm>
        </p:grpSpPr>
        <p:sp>
          <p:nvSpPr>
            <p:cNvPr id="86" name="Rectangle 85"/>
            <p:cNvSpPr/>
            <p:nvPr/>
          </p:nvSpPr>
          <p:spPr>
            <a:xfrm>
              <a:off x="3093721" y="1328929"/>
              <a:ext cx="182880" cy="365760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/>
                </a:gs>
                <a:gs pos="67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093720" y="1328928"/>
              <a:ext cx="365760" cy="3657600"/>
              <a:chOff x="3093720" y="1328928"/>
              <a:chExt cx="365760" cy="4358976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3276600" y="1328928"/>
                <a:ext cx="182880" cy="1905168"/>
                <a:chOff x="3276600" y="1328928"/>
                <a:chExt cx="182880" cy="1905168"/>
              </a:xfrm>
            </p:grpSpPr>
            <p:grpSp>
              <p:nvGrpSpPr>
                <p:cNvPr id="124" name="Group 123"/>
                <p:cNvGrpSpPr/>
                <p:nvPr/>
              </p:nvGrpSpPr>
              <p:grpSpPr>
                <a:xfrm>
                  <a:off x="3276600" y="1905000"/>
                  <a:ext cx="182880" cy="365760"/>
                  <a:chOff x="3276600" y="1905000"/>
                  <a:chExt cx="182880" cy="365760"/>
                </a:xfrm>
              </p:grpSpPr>
              <p:cxnSp>
                <p:nvCxnSpPr>
                  <p:cNvPr id="150" name="Straight Connector 14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5" name="Group 124"/>
                <p:cNvGrpSpPr/>
                <p:nvPr/>
              </p:nvGrpSpPr>
              <p:grpSpPr>
                <a:xfrm>
                  <a:off x="3276600" y="2273976"/>
                  <a:ext cx="182880" cy="411480"/>
                  <a:chOff x="3276600" y="1905000"/>
                  <a:chExt cx="182880" cy="365760"/>
                </a:xfrm>
              </p:grpSpPr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Group 125"/>
                <p:cNvGrpSpPr/>
                <p:nvPr/>
              </p:nvGrpSpPr>
              <p:grpSpPr>
                <a:xfrm>
                  <a:off x="3276600" y="2685456"/>
                  <a:ext cx="182880" cy="548640"/>
                  <a:chOff x="3276600" y="1905000"/>
                  <a:chExt cx="182880" cy="365760"/>
                </a:xfrm>
              </p:grpSpPr>
              <p:cxnSp>
                <p:nvCxnSpPr>
                  <p:cNvPr id="142" name="Straight Connector 141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Straight Connector 144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7" name="Group 126"/>
                <p:cNvGrpSpPr/>
                <p:nvPr/>
              </p:nvGrpSpPr>
              <p:grpSpPr>
                <a:xfrm>
                  <a:off x="3276600" y="1630680"/>
                  <a:ext cx="182880" cy="274320"/>
                  <a:chOff x="3276600" y="1905000"/>
                  <a:chExt cx="182880" cy="365760"/>
                </a:xfrm>
              </p:grpSpPr>
              <p:cxnSp>
                <p:nvCxnSpPr>
                  <p:cNvPr id="138" name="Straight Connector 137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8" name="Group 127"/>
                <p:cNvGrpSpPr/>
                <p:nvPr/>
              </p:nvGrpSpPr>
              <p:grpSpPr>
                <a:xfrm>
                  <a:off x="3276600" y="1447800"/>
                  <a:ext cx="182880" cy="182880"/>
                  <a:chOff x="3276600" y="1905000"/>
                  <a:chExt cx="182880" cy="365760"/>
                </a:xfrm>
              </p:grpSpPr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3276600" y="1328928"/>
                  <a:ext cx="182880" cy="118872"/>
                  <a:chOff x="3276600" y="1905000"/>
                  <a:chExt cx="182880" cy="365760"/>
                </a:xfrm>
              </p:grpSpPr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2" name="Arc 91"/>
              <p:cNvSpPr/>
              <p:nvPr/>
            </p:nvSpPr>
            <p:spPr>
              <a:xfrm>
                <a:off x="3093720" y="3234096"/>
                <a:ext cx="365760" cy="548640"/>
              </a:xfrm>
              <a:prstGeom prst="arc">
                <a:avLst>
                  <a:gd name="adj1" fmla="val 16200000"/>
                  <a:gd name="adj2" fmla="val 5399373"/>
                </a:avLst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3" name="Group 92"/>
              <p:cNvGrpSpPr/>
              <p:nvPr/>
            </p:nvGrpSpPr>
            <p:grpSpPr>
              <a:xfrm flipV="1">
                <a:off x="3276600" y="3782736"/>
                <a:ext cx="182880" cy="1905168"/>
                <a:chOff x="3276600" y="1328928"/>
                <a:chExt cx="182880" cy="1905168"/>
              </a:xfrm>
            </p:grpSpPr>
            <p:grpSp>
              <p:nvGrpSpPr>
                <p:cNvPr id="94" name="Group 93"/>
                <p:cNvGrpSpPr/>
                <p:nvPr/>
              </p:nvGrpSpPr>
              <p:grpSpPr>
                <a:xfrm>
                  <a:off x="3276600" y="1905000"/>
                  <a:ext cx="182880" cy="365760"/>
                  <a:chOff x="3276600" y="1905000"/>
                  <a:chExt cx="182880" cy="365760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3276600" y="2273976"/>
                  <a:ext cx="182880" cy="411480"/>
                  <a:chOff x="3276600" y="1905000"/>
                  <a:chExt cx="182880" cy="365760"/>
                </a:xfrm>
              </p:grpSpPr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" name="Group 95"/>
                <p:cNvGrpSpPr/>
                <p:nvPr/>
              </p:nvGrpSpPr>
              <p:grpSpPr>
                <a:xfrm>
                  <a:off x="3276600" y="2685456"/>
                  <a:ext cx="182880" cy="548640"/>
                  <a:chOff x="3276600" y="1905000"/>
                  <a:chExt cx="182880" cy="365760"/>
                </a:xfrm>
              </p:grpSpPr>
              <p:cxnSp>
                <p:nvCxnSpPr>
                  <p:cNvPr id="112" name="Straight Connector 111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7" name="Group 96"/>
                <p:cNvGrpSpPr/>
                <p:nvPr/>
              </p:nvGrpSpPr>
              <p:grpSpPr>
                <a:xfrm>
                  <a:off x="3276600" y="1630680"/>
                  <a:ext cx="182880" cy="274320"/>
                  <a:chOff x="3276600" y="1905000"/>
                  <a:chExt cx="182880" cy="365760"/>
                </a:xfrm>
              </p:grpSpPr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" name="Group 97"/>
                <p:cNvGrpSpPr/>
                <p:nvPr/>
              </p:nvGrpSpPr>
              <p:grpSpPr>
                <a:xfrm>
                  <a:off x="3276600" y="1447800"/>
                  <a:ext cx="182880" cy="182880"/>
                  <a:chOff x="3276600" y="1905000"/>
                  <a:chExt cx="182880" cy="365760"/>
                </a:xfrm>
              </p:grpSpPr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9" name="Group 98"/>
                <p:cNvGrpSpPr/>
                <p:nvPr/>
              </p:nvGrpSpPr>
              <p:grpSpPr>
                <a:xfrm>
                  <a:off x="3276600" y="1328928"/>
                  <a:ext cx="182880" cy="118872"/>
                  <a:chOff x="3276600" y="1905000"/>
                  <a:chExt cx="182880" cy="365760"/>
                </a:xfrm>
              </p:grpSpPr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88" name="Straight Connector 87"/>
            <p:cNvCxnSpPr/>
            <p:nvPr/>
          </p:nvCxnSpPr>
          <p:spPr>
            <a:xfrm>
              <a:off x="3093720" y="1328928"/>
              <a:ext cx="1828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1264920" y="3157728"/>
              <a:ext cx="36576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3093721" y="4986528"/>
              <a:ext cx="1828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Rectangle 153"/>
          <p:cNvSpPr/>
          <p:nvPr/>
        </p:nvSpPr>
        <p:spPr>
          <a:xfrm>
            <a:off x="3267494" y="1356285"/>
            <a:ext cx="558159" cy="801284"/>
          </a:xfrm>
          <a:prstGeom prst="rect">
            <a:avLst/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  <a:lin ang="0" scaled="0"/>
          </a:gra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/>
              <p:cNvSpPr txBox="1"/>
              <p:nvPr/>
            </p:nvSpPr>
            <p:spPr>
              <a:xfrm>
                <a:off x="3038556" y="1319678"/>
                <a:ext cx="952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200" b="1" i="1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𝒍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sz="1200" b="1" i="1" smtClean="0">
                          <a:solidFill>
                            <a:schemeClr val="tx1"/>
                          </a:solidFill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𝒄</m:t>
                      </m:r>
                    </m:oMath>
                  </m:oMathPara>
                </a14:m>
                <a:endParaRPr lang="en-US" sz="1200" b="1" dirty="0" smtClean="0">
                  <a:solidFill>
                    <a:schemeClr val="tx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55" name="TextBox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556" y="1319678"/>
                <a:ext cx="952450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8" name="Straight Arrow Connector 157"/>
          <p:cNvCxnSpPr>
            <a:stCxn id="154" idx="1"/>
            <a:endCxn id="154" idx="3"/>
          </p:cNvCxnSpPr>
          <p:nvPr/>
        </p:nvCxnSpPr>
        <p:spPr bwMode="auto">
          <a:xfrm>
            <a:off x="3267494" y="1756927"/>
            <a:ext cx="5581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1" name="Isosceles Triangle 160"/>
          <p:cNvSpPr/>
          <p:nvPr/>
        </p:nvSpPr>
        <p:spPr>
          <a:xfrm rot="5400000">
            <a:off x="5052817" y="2435938"/>
            <a:ext cx="198865" cy="558159"/>
          </a:xfrm>
          <a:prstGeom prst="triangle">
            <a:avLst/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Isosceles Triangle 161"/>
          <p:cNvSpPr/>
          <p:nvPr/>
        </p:nvSpPr>
        <p:spPr>
          <a:xfrm rot="16200000" flipH="1">
            <a:off x="5333439" y="3097244"/>
            <a:ext cx="198865" cy="558159"/>
          </a:xfrm>
          <a:prstGeom prst="triangle">
            <a:avLst/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  <a:lin ang="5400000" scaled="0"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1" name="Group 310"/>
          <p:cNvGrpSpPr/>
          <p:nvPr/>
        </p:nvGrpSpPr>
        <p:grpSpPr>
          <a:xfrm>
            <a:off x="5005981" y="2993597"/>
            <a:ext cx="560517" cy="95109"/>
            <a:chOff x="7296285" y="3358029"/>
            <a:chExt cx="826437" cy="128017"/>
          </a:xfrm>
        </p:grpSpPr>
        <p:sp>
          <p:nvSpPr>
            <p:cNvPr id="163" name="Isosceles Triangle 162"/>
            <p:cNvSpPr/>
            <p:nvPr/>
          </p:nvSpPr>
          <p:spPr>
            <a:xfrm rot="5400000">
              <a:off x="7438017" y="3216297"/>
              <a:ext cx="128016" cy="411480"/>
            </a:xfrm>
            <a:prstGeom prst="triangle">
              <a:avLst/>
            </a:prstGeom>
            <a:gradFill>
              <a:gsLst>
                <a:gs pos="100000">
                  <a:srgbClr val="FFFF00"/>
                </a:gs>
                <a:gs pos="0">
                  <a:srgbClr val="FF0000"/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Isosceles Triangle 163"/>
            <p:cNvSpPr/>
            <p:nvPr/>
          </p:nvSpPr>
          <p:spPr>
            <a:xfrm rot="16200000" flipH="1">
              <a:off x="7852974" y="3216298"/>
              <a:ext cx="128016" cy="411480"/>
            </a:xfrm>
            <a:prstGeom prst="triangle">
              <a:avLst/>
            </a:prstGeom>
            <a:gradFill>
              <a:gsLst>
                <a:gs pos="100000">
                  <a:srgbClr val="00B0F0"/>
                </a:gs>
                <a:gs pos="0">
                  <a:srgbClr val="00B050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5" name="Trapezoid 164"/>
          <p:cNvSpPr/>
          <p:nvPr/>
        </p:nvSpPr>
        <p:spPr>
          <a:xfrm rot="5400000">
            <a:off x="4891604" y="2108001"/>
            <a:ext cx="242096" cy="558159"/>
          </a:xfrm>
          <a:prstGeom prst="trapezoid">
            <a:avLst>
              <a:gd name="adj" fmla="val 37182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rapezoid 166"/>
          <p:cNvSpPr/>
          <p:nvPr/>
        </p:nvSpPr>
        <p:spPr>
          <a:xfrm rot="16200000" flipH="1">
            <a:off x="5446992" y="3409993"/>
            <a:ext cx="242096" cy="558159"/>
          </a:xfrm>
          <a:prstGeom prst="trapezoid">
            <a:avLst>
              <a:gd name="adj" fmla="val 37182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  <a:lin ang="5400000" scaled="0"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4" name="Group 293"/>
          <p:cNvGrpSpPr/>
          <p:nvPr/>
        </p:nvGrpSpPr>
        <p:grpSpPr>
          <a:xfrm>
            <a:off x="5573448" y="1970382"/>
            <a:ext cx="276999" cy="847508"/>
            <a:chOff x="8132961" y="2416446"/>
            <a:chExt cx="408412" cy="896293"/>
          </a:xfrm>
        </p:grpSpPr>
        <p:cxnSp>
          <p:nvCxnSpPr>
            <p:cNvPr id="173" name="Straight Arrow Connector 172"/>
            <p:cNvCxnSpPr/>
            <p:nvPr/>
          </p:nvCxnSpPr>
          <p:spPr bwMode="auto">
            <a:xfrm rot="5400000">
              <a:off x="8194384" y="3129859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4" name="TextBox 173"/>
            <p:cNvSpPr txBox="1"/>
            <p:nvPr/>
          </p:nvSpPr>
          <p:spPr>
            <a:xfrm rot="16200000">
              <a:off x="8051105" y="2498302"/>
              <a:ext cx="572123" cy="4084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Time</a:t>
              </a:r>
              <a:endParaRPr lang="en-US" sz="1200" b="1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/>
              <p:cNvSpPr txBox="1"/>
              <p:nvPr/>
            </p:nvSpPr>
            <p:spPr>
              <a:xfrm>
                <a:off x="5192090" y="1332202"/>
                <a:ext cx="193741" cy="261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𝒍</m:t>
                      </m:r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175" name="TextBox 1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090" y="1332202"/>
                <a:ext cx="193741" cy="261922"/>
              </a:xfrm>
              <a:prstGeom prst="rect">
                <a:avLst/>
              </a:prstGeom>
              <a:blipFill rotWithShape="1">
                <a:blip r:embed="rId7"/>
                <a:stretch>
                  <a:fillRect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8" name="Straight Arrow Connector 177"/>
          <p:cNvCxnSpPr/>
          <p:nvPr/>
        </p:nvCxnSpPr>
        <p:spPr bwMode="auto">
          <a:xfrm rot="10800000">
            <a:off x="5153321" y="1612789"/>
            <a:ext cx="27907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3" name="Straight Arrow Connector 302"/>
          <p:cNvCxnSpPr>
            <a:stCxn id="165" idx="0"/>
            <a:endCxn id="167" idx="2"/>
          </p:cNvCxnSpPr>
          <p:nvPr/>
        </p:nvCxnSpPr>
        <p:spPr bwMode="auto">
          <a:xfrm>
            <a:off x="5291732" y="2387082"/>
            <a:ext cx="555388" cy="1301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TextBox 303"/>
              <p:cNvSpPr txBox="1"/>
              <p:nvPr/>
            </p:nvSpPr>
            <p:spPr>
              <a:xfrm>
                <a:off x="5573482" y="2928935"/>
                <a:ext cx="273107" cy="2785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dirty="0" smtClean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lang="en-US" sz="1200" b="1" i="1" dirty="0" smtClean="0">
                              <a:latin typeface="Cambria Math"/>
                            </a:rPr>
                            <m:t>𝒈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4" name="TextBox 3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482" y="2928935"/>
                <a:ext cx="273107" cy="278535"/>
              </a:xfrm>
              <a:prstGeom prst="rect">
                <a:avLst/>
              </a:prstGeom>
              <a:blipFill rotWithShape="1">
                <a:blip r:embed="rId8"/>
                <a:stretch>
                  <a:fillRect r="-11111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TextBox 305"/>
              <p:cNvSpPr txBox="1"/>
              <p:nvPr/>
            </p:nvSpPr>
            <p:spPr>
              <a:xfrm>
                <a:off x="4384917" y="3055664"/>
                <a:ext cx="597488" cy="2785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dirty="0" smtClean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lang="en-US" sz="1200" b="1" i="1" dirty="0" smtClean="0">
                              <a:latin typeface="Cambria Math"/>
                            </a:rPr>
                            <m:t>𝒇</m:t>
                          </m:r>
                        </m:sub>
                      </m:sSub>
                      <m:r>
                        <a:rPr lang="en-US" sz="1200" b="1" i="1" dirty="0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en-US" sz="1200" b="1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dirty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lang="en-US" sz="1200" b="1" i="1" dirty="0" smtClean="0">
                              <a:latin typeface="Cambria Math"/>
                            </a:rPr>
                            <m:t>𝒈</m:t>
                          </m:r>
                        </m:sub>
                      </m:sSub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6" name="TextBox 3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917" y="3055664"/>
                <a:ext cx="597488" cy="278535"/>
              </a:xfrm>
              <a:prstGeom prst="rect">
                <a:avLst/>
              </a:prstGeom>
              <a:blipFill rotWithShape="1">
                <a:blip r:embed="rId9"/>
                <a:stretch>
                  <a:fillRect r="-3061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6" name="TextBox 315"/>
          <p:cNvSpPr txBox="1"/>
          <p:nvPr/>
        </p:nvSpPr>
        <p:spPr>
          <a:xfrm>
            <a:off x="113249" y="2346466"/>
            <a:ext cx="1138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Forward subluminal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3158383" y="2346466"/>
            <a:ext cx="131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Backward, speed of light</a:t>
            </a:r>
          </a:p>
        </p:txBody>
      </p:sp>
      <p:sp>
        <p:nvSpPr>
          <p:cNvPr id="318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6" y="4508389"/>
            <a:ext cx="2778448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*D.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A</a:t>
            </a:r>
            <a:r>
              <a:rPr lang="en-US" sz="700" dirty="0"/>
              <a:t>. Sainte-Marie, O. </a:t>
            </a:r>
            <a:r>
              <a:rPr lang="en-US" sz="700" dirty="0" err="1"/>
              <a:t>Gobert</a:t>
            </a:r>
            <a:r>
              <a:rPr lang="en-US" sz="700" dirty="0"/>
              <a:t>, and F.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/>
              <a:t>Optica</a:t>
            </a:r>
            <a:r>
              <a:rPr lang="en-US" sz="700" dirty="0"/>
              <a:t> </a:t>
            </a:r>
            <a:r>
              <a:rPr lang="en-US" sz="700" u="sng" dirty="0"/>
              <a:t>4</a:t>
            </a:r>
            <a:r>
              <a:rPr lang="en-US" sz="700" dirty="0"/>
              <a:t>, 1298 (2017</a:t>
            </a:r>
            <a:r>
              <a:rPr lang="en-US" sz="700" dirty="0" smtClean="0"/>
              <a:t>).</a:t>
            </a:r>
            <a:endParaRPr lang="en-US" sz="700" dirty="0"/>
          </a:p>
        </p:txBody>
      </p:sp>
      <p:cxnSp>
        <p:nvCxnSpPr>
          <p:cNvPr id="287" name="Straight Connector 286"/>
          <p:cNvCxnSpPr/>
          <p:nvPr/>
        </p:nvCxnSpPr>
        <p:spPr bwMode="auto">
          <a:xfrm flipH="1">
            <a:off x="8300119" y="1554410"/>
            <a:ext cx="0" cy="2377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8" name="Straight Connector 287"/>
          <p:cNvCxnSpPr/>
          <p:nvPr/>
        </p:nvCxnSpPr>
        <p:spPr bwMode="auto">
          <a:xfrm flipH="1">
            <a:off x="8019441" y="1554410"/>
            <a:ext cx="0" cy="2377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90" name="Group 289"/>
          <p:cNvGrpSpPr/>
          <p:nvPr/>
        </p:nvGrpSpPr>
        <p:grpSpPr>
          <a:xfrm>
            <a:off x="6831850" y="1362054"/>
            <a:ext cx="1922542" cy="796491"/>
            <a:chOff x="1135253" y="76209"/>
            <a:chExt cx="1006428" cy="603795"/>
          </a:xfrm>
        </p:grpSpPr>
        <p:sp>
          <p:nvSpPr>
            <p:cNvPr id="400" name="Freeform 399"/>
            <p:cNvSpPr/>
            <p:nvPr/>
          </p:nvSpPr>
          <p:spPr>
            <a:xfrm>
              <a:off x="1135841" y="76209"/>
              <a:ext cx="1005840" cy="287182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Freeform 400"/>
            <p:cNvSpPr/>
            <p:nvPr/>
          </p:nvSpPr>
          <p:spPr>
            <a:xfrm flipV="1">
              <a:off x="1135253" y="392821"/>
              <a:ext cx="1005841" cy="287183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6827837" y="1355897"/>
            <a:ext cx="1612455" cy="796491"/>
            <a:chOff x="1135253" y="76209"/>
            <a:chExt cx="1006428" cy="603795"/>
          </a:xfrm>
        </p:grpSpPr>
        <p:sp>
          <p:nvSpPr>
            <p:cNvPr id="398" name="Freeform 397"/>
            <p:cNvSpPr/>
            <p:nvPr/>
          </p:nvSpPr>
          <p:spPr>
            <a:xfrm>
              <a:off x="1135841" y="76209"/>
              <a:ext cx="1005840" cy="287182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Freeform 398"/>
            <p:cNvSpPr/>
            <p:nvPr/>
          </p:nvSpPr>
          <p:spPr>
            <a:xfrm flipV="1">
              <a:off x="1135253" y="392821"/>
              <a:ext cx="1005841" cy="287183"/>
            </a:xfrm>
            <a:custGeom>
              <a:avLst/>
              <a:gdLst>
                <a:gd name="connsiteX0" fmla="*/ 0 w 1442875"/>
                <a:gd name="connsiteY0" fmla="*/ 0 h 274800"/>
                <a:gd name="connsiteX1" fmla="*/ 684931 w 1442875"/>
                <a:gd name="connsiteY1" fmla="*/ 215562 h 274800"/>
                <a:gd name="connsiteX2" fmla="*/ 1088241 w 1442875"/>
                <a:gd name="connsiteY2" fmla="*/ 274668 h 274800"/>
                <a:gd name="connsiteX3" fmla="*/ 1442875 w 1442875"/>
                <a:gd name="connsiteY3" fmla="*/ 205132 h 2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875" h="274800">
                  <a:moveTo>
                    <a:pt x="0" y="0"/>
                  </a:moveTo>
                  <a:cubicBezTo>
                    <a:pt x="251779" y="84892"/>
                    <a:pt x="503558" y="169784"/>
                    <a:pt x="684931" y="215562"/>
                  </a:cubicBezTo>
                  <a:cubicBezTo>
                    <a:pt x="866305" y="261340"/>
                    <a:pt x="961917" y="276406"/>
                    <a:pt x="1088241" y="274668"/>
                  </a:cubicBezTo>
                  <a:cubicBezTo>
                    <a:pt x="1214565" y="272930"/>
                    <a:pt x="1328720" y="239031"/>
                    <a:pt x="1442875" y="20513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6" name="Group 295"/>
          <p:cNvGrpSpPr>
            <a:grpSpLocks noChangeAspect="1"/>
          </p:cNvGrpSpPr>
          <p:nvPr/>
        </p:nvGrpSpPr>
        <p:grpSpPr>
          <a:xfrm>
            <a:off x="6747644" y="1220140"/>
            <a:ext cx="74421" cy="1037555"/>
            <a:chOff x="3093720" y="1328928"/>
            <a:chExt cx="365760" cy="3657601"/>
          </a:xfrm>
        </p:grpSpPr>
        <p:sp>
          <p:nvSpPr>
            <p:cNvPr id="330" name="Rectangle 329"/>
            <p:cNvSpPr/>
            <p:nvPr/>
          </p:nvSpPr>
          <p:spPr>
            <a:xfrm>
              <a:off x="3093721" y="1328929"/>
              <a:ext cx="182880" cy="365760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/>
                </a:gs>
                <a:gs pos="67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3093720" y="1328928"/>
              <a:ext cx="365760" cy="3657600"/>
              <a:chOff x="3093720" y="1328928"/>
              <a:chExt cx="365760" cy="4358976"/>
            </a:xfrm>
          </p:grpSpPr>
          <p:grpSp>
            <p:nvGrpSpPr>
              <p:cNvPr id="335" name="Group 334"/>
              <p:cNvGrpSpPr/>
              <p:nvPr/>
            </p:nvGrpSpPr>
            <p:grpSpPr>
              <a:xfrm>
                <a:off x="3276600" y="1328928"/>
                <a:ext cx="182880" cy="1905168"/>
                <a:chOff x="3276600" y="1328928"/>
                <a:chExt cx="182880" cy="1905168"/>
              </a:xfrm>
            </p:grpSpPr>
            <p:grpSp>
              <p:nvGrpSpPr>
                <p:cNvPr id="368" name="Group 367"/>
                <p:cNvGrpSpPr/>
                <p:nvPr/>
              </p:nvGrpSpPr>
              <p:grpSpPr>
                <a:xfrm>
                  <a:off x="3276600" y="1905000"/>
                  <a:ext cx="182880" cy="365760"/>
                  <a:chOff x="3276600" y="1905000"/>
                  <a:chExt cx="182880" cy="365760"/>
                </a:xfrm>
              </p:grpSpPr>
              <p:cxnSp>
                <p:nvCxnSpPr>
                  <p:cNvPr id="394" name="Straight Connector 393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" name="Straight Connector 396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9" name="Group 368"/>
                <p:cNvGrpSpPr/>
                <p:nvPr/>
              </p:nvGrpSpPr>
              <p:grpSpPr>
                <a:xfrm>
                  <a:off x="3276600" y="2273976"/>
                  <a:ext cx="182880" cy="411480"/>
                  <a:chOff x="3276600" y="1905000"/>
                  <a:chExt cx="182880" cy="365760"/>
                </a:xfrm>
              </p:grpSpPr>
              <p:cxnSp>
                <p:nvCxnSpPr>
                  <p:cNvPr id="390" name="Straight Connector 38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1" name="Straight Connector 39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2" name="Straight Connector 39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3" name="Straight Connector 39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0" name="Group 369"/>
                <p:cNvGrpSpPr/>
                <p:nvPr/>
              </p:nvGrpSpPr>
              <p:grpSpPr>
                <a:xfrm>
                  <a:off x="3276600" y="2685456"/>
                  <a:ext cx="182880" cy="548640"/>
                  <a:chOff x="3276600" y="1905000"/>
                  <a:chExt cx="182880" cy="365760"/>
                </a:xfrm>
              </p:grpSpPr>
              <p:cxnSp>
                <p:nvCxnSpPr>
                  <p:cNvPr id="386" name="Straight Connector 385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7" name="Straight Connector 386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8" name="Straight Connector 387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9" name="Straight Connector 388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1" name="Group 370"/>
                <p:cNvGrpSpPr/>
                <p:nvPr/>
              </p:nvGrpSpPr>
              <p:grpSpPr>
                <a:xfrm>
                  <a:off x="3276600" y="1630680"/>
                  <a:ext cx="182880" cy="274320"/>
                  <a:chOff x="3276600" y="1905000"/>
                  <a:chExt cx="182880" cy="365760"/>
                </a:xfrm>
              </p:grpSpPr>
              <p:cxnSp>
                <p:nvCxnSpPr>
                  <p:cNvPr id="382" name="Straight Connector 381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3" name="Straight Connector 382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Straight Connector 383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Straight Connector 384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2" name="Group 371"/>
                <p:cNvGrpSpPr/>
                <p:nvPr/>
              </p:nvGrpSpPr>
              <p:grpSpPr>
                <a:xfrm>
                  <a:off x="3276600" y="1447800"/>
                  <a:ext cx="182880" cy="182880"/>
                  <a:chOff x="3276600" y="1905000"/>
                  <a:chExt cx="182880" cy="365760"/>
                </a:xfrm>
              </p:grpSpPr>
              <p:cxnSp>
                <p:nvCxnSpPr>
                  <p:cNvPr id="378" name="Straight Connector 377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Straight Connector 378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0" name="Straight Connector 379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1" name="Straight Connector 380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3" name="Group 372"/>
                <p:cNvGrpSpPr/>
                <p:nvPr/>
              </p:nvGrpSpPr>
              <p:grpSpPr>
                <a:xfrm>
                  <a:off x="3276600" y="1328928"/>
                  <a:ext cx="182880" cy="118872"/>
                  <a:chOff x="3276600" y="1905000"/>
                  <a:chExt cx="182880" cy="365760"/>
                </a:xfrm>
              </p:grpSpPr>
              <p:cxnSp>
                <p:nvCxnSpPr>
                  <p:cNvPr id="374" name="Straight Connector 373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5" name="Straight Connector 374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Straight Connector 376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36" name="Arc 335"/>
              <p:cNvSpPr/>
              <p:nvPr/>
            </p:nvSpPr>
            <p:spPr>
              <a:xfrm>
                <a:off x="3093720" y="3234096"/>
                <a:ext cx="365760" cy="548640"/>
              </a:xfrm>
              <a:prstGeom prst="arc">
                <a:avLst>
                  <a:gd name="adj1" fmla="val 16200000"/>
                  <a:gd name="adj2" fmla="val 5399373"/>
                </a:avLst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7" name="Group 336"/>
              <p:cNvGrpSpPr/>
              <p:nvPr/>
            </p:nvGrpSpPr>
            <p:grpSpPr>
              <a:xfrm flipV="1">
                <a:off x="3276600" y="3782736"/>
                <a:ext cx="182880" cy="1905168"/>
                <a:chOff x="3276600" y="1328928"/>
                <a:chExt cx="182880" cy="1905168"/>
              </a:xfrm>
            </p:grpSpPr>
            <p:grpSp>
              <p:nvGrpSpPr>
                <p:cNvPr id="338" name="Group 337"/>
                <p:cNvGrpSpPr/>
                <p:nvPr/>
              </p:nvGrpSpPr>
              <p:grpSpPr>
                <a:xfrm>
                  <a:off x="3276600" y="1905000"/>
                  <a:ext cx="182880" cy="365760"/>
                  <a:chOff x="3276600" y="1905000"/>
                  <a:chExt cx="182880" cy="365760"/>
                </a:xfrm>
              </p:grpSpPr>
              <p:cxnSp>
                <p:nvCxnSpPr>
                  <p:cNvPr id="364" name="Straight Connector 363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5" name="Straight Connector 364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6" name="Straight Connector 365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39" name="Group 338"/>
                <p:cNvGrpSpPr/>
                <p:nvPr/>
              </p:nvGrpSpPr>
              <p:grpSpPr>
                <a:xfrm>
                  <a:off x="3276600" y="2273976"/>
                  <a:ext cx="182880" cy="411480"/>
                  <a:chOff x="3276600" y="1905000"/>
                  <a:chExt cx="182880" cy="365760"/>
                </a:xfrm>
              </p:grpSpPr>
              <p:cxnSp>
                <p:nvCxnSpPr>
                  <p:cNvPr id="360" name="Straight Connector 359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" name="Straight Connector 360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2" name="Straight Connector 361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3" name="Straight Connector 362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0" name="Group 339"/>
                <p:cNvGrpSpPr/>
                <p:nvPr/>
              </p:nvGrpSpPr>
              <p:grpSpPr>
                <a:xfrm>
                  <a:off x="3276600" y="2685456"/>
                  <a:ext cx="182880" cy="548640"/>
                  <a:chOff x="3276600" y="1905000"/>
                  <a:chExt cx="182880" cy="365760"/>
                </a:xfrm>
              </p:grpSpPr>
              <p:cxnSp>
                <p:nvCxnSpPr>
                  <p:cNvPr id="356" name="Straight Connector 355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Straight Connector 356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1" name="Group 340"/>
                <p:cNvGrpSpPr/>
                <p:nvPr/>
              </p:nvGrpSpPr>
              <p:grpSpPr>
                <a:xfrm>
                  <a:off x="3276600" y="1630680"/>
                  <a:ext cx="182880" cy="274320"/>
                  <a:chOff x="3276600" y="1905000"/>
                  <a:chExt cx="182880" cy="365760"/>
                </a:xfrm>
              </p:grpSpPr>
              <p:cxnSp>
                <p:nvCxnSpPr>
                  <p:cNvPr id="352" name="Straight Connector 351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5" name="Straight Connector 354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2" name="Group 341"/>
                <p:cNvGrpSpPr/>
                <p:nvPr/>
              </p:nvGrpSpPr>
              <p:grpSpPr>
                <a:xfrm>
                  <a:off x="3276600" y="1447800"/>
                  <a:ext cx="182880" cy="182880"/>
                  <a:chOff x="3276600" y="1905000"/>
                  <a:chExt cx="182880" cy="365760"/>
                </a:xfrm>
              </p:grpSpPr>
              <p:cxnSp>
                <p:nvCxnSpPr>
                  <p:cNvPr id="348" name="Straight Connector 347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0" name="Straight Connector 349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Straight Connector 350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3" name="Group 342"/>
                <p:cNvGrpSpPr/>
                <p:nvPr/>
              </p:nvGrpSpPr>
              <p:grpSpPr>
                <a:xfrm>
                  <a:off x="3276600" y="1328928"/>
                  <a:ext cx="182880" cy="118872"/>
                  <a:chOff x="3276600" y="1905000"/>
                  <a:chExt cx="182880" cy="365760"/>
                </a:xfrm>
              </p:grpSpPr>
              <p:cxnSp>
                <p:nvCxnSpPr>
                  <p:cNvPr id="344" name="Straight Connector 343"/>
                  <p:cNvCxnSpPr/>
                  <p:nvPr/>
                </p:nvCxnSpPr>
                <p:spPr>
                  <a:xfrm>
                    <a:off x="3276600" y="190500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Connector 344"/>
                  <p:cNvCxnSpPr/>
                  <p:nvPr/>
                </p:nvCxnSpPr>
                <p:spPr>
                  <a:xfrm flipH="1">
                    <a:off x="3276600" y="190500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/>
                  <p:cNvCxnSpPr/>
                  <p:nvPr/>
                </p:nvCxnSpPr>
                <p:spPr>
                  <a:xfrm>
                    <a:off x="3276600" y="2087880"/>
                    <a:ext cx="182880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Straight Connector 346"/>
                  <p:cNvCxnSpPr/>
                  <p:nvPr/>
                </p:nvCxnSpPr>
                <p:spPr>
                  <a:xfrm flipH="1">
                    <a:off x="3276600" y="2087880"/>
                    <a:ext cx="182880" cy="18288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332" name="Straight Connector 331"/>
            <p:cNvCxnSpPr/>
            <p:nvPr/>
          </p:nvCxnSpPr>
          <p:spPr>
            <a:xfrm>
              <a:off x="3093720" y="1328928"/>
              <a:ext cx="1828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 rot="5400000">
              <a:off x="1264920" y="3157728"/>
              <a:ext cx="36576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>
            <a:xfrm>
              <a:off x="3093721" y="4986528"/>
              <a:ext cx="18288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" name="Rectangle 296"/>
          <p:cNvSpPr/>
          <p:nvPr/>
        </p:nvSpPr>
        <p:spPr>
          <a:xfrm>
            <a:off x="6292527" y="1357261"/>
            <a:ext cx="283464" cy="801284"/>
          </a:xfrm>
          <a:prstGeom prst="rect">
            <a:avLst/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  <a:lin ang="0" scaled="0"/>
          </a:gra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TextBox 297"/>
              <p:cNvSpPr txBox="1"/>
              <p:nvPr/>
            </p:nvSpPr>
            <p:spPr>
              <a:xfrm>
                <a:off x="6142675" y="1307293"/>
                <a:ext cx="5533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𝝉</m:t>
                      </m:r>
                      <m:r>
                        <a:rPr lang="en-US" sz="1200" b="1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200" b="1" i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1200" b="1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𝒍</m:t>
                      </m:r>
                      <m:r>
                        <a:rPr lang="en-US" sz="1200" b="1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sz="1200" b="1" i="1" smtClean="0">
                          <a:effectLst>
                            <a:glow rad="101600">
                              <a:schemeClr val="bg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𝒄</m:t>
                      </m:r>
                    </m:oMath>
                  </m:oMathPara>
                </a14:m>
                <a:endParaRPr lang="en-US" sz="12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298" name="TextBox 2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675" y="1307293"/>
                <a:ext cx="553357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9" name="Straight Arrow Connector 298"/>
          <p:cNvCxnSpPr>
            <a:stCxn id="297" idx="1"/>
            <a:endCxn id="297" idx="3"/>
          </p:cNvCxnSpPr>
          <p:nvPr/>
        </p:nvCxnSpPr>
        <p:spPr bwMode="auto">
          <a:xfrm>
            <a:off x="6292527" y="1757902"/>
            <a:ext cx="2834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3" name="Group 312"/>
          <p:cNvGrpSpPr/>
          <p:nvPr/>
        </p:nvGrpSpPr>
        <p:grpSpPr>
          <a:xfrm>
            <a:off x="8446910" y="1969603"/>
            <a:ext cx="276999" cy="847507"/>
            <a:chOff x="8141546" y="2416447"/>
            <a:chExt cx="408415" cy="896292"/>
          </a:xfrm>
        </p:grpSpPr>
        <p:cxnSp>
          <p:nvCxnSpPr>
            <p:cNvPr id="326" name="Straight Arrow Connector 325"/>
            <p:cNvCxnSpPr/>
            <p:nvPr/>
          </p:nvCxnSpPr>
          <p:spPr bwMode="auto">
            <a:xfrm rot="5400000">
              <a:off x="8194384" y="3129859"/>
              <a:ext cx="3657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7" name="TextBox 326"/>
            <p:cNvSpPr txBox="1"/>
            <p:nvPr/>
          </p:nvSpPr>
          <p:spPr>
            <a:xfrm rot="16200000">
              <a:off x="8059693" y="2498300"/>
              <a:ext cx="572122" cy="408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Time</a:t>
              </a:r>
              <a:endParaRPr lang="en-US" sz="1200" b="1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TextBox 318"/>
              <p:cNvSpPr txBox="1"/>
              <p:nvPr/>
            </p:nvSpPr>
            <p:spPr>
              <a:xfrm>
                <a:off x="8059742" y="1333178"/>
                <a:ext cx="193741" cy="2619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/>
                          <a:ea typeface="Cambria Math"/>
                        </a:rPr>
                        <m:t>𝒍</m:t>
                      </m:r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19" name="TextBox 3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742" y="1333178"/>
                <a:ext cx="193741" cy="261922"/>
              </a:xfrm>
              <a:prstGeom prst="rect">
                <a:avLst/>
              </a:prstGeom>
              <a:blipFill rotWithShape="1">
                <a:blip r:embed="rId11"/>
                <a:stretch>
                  <a:fillRect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0" name="Straight Arrow Connector 319"/>
          <p:cNvCxnSpPr/>
          <p:nvPr/>
        </p:nvCxnSpPr>
        <p:spPr bwMode="auto">
          <a:xfrm rot="10800000">
            <a:off x="8020974" y="1613765"/>
            <a:ext cx="27907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1" name="Trapezoid 320"/>
          <p:cNvSpPr/>
          <p:nvPr/>
        </p:nvSpPr>
        <p:spPr>
          <a:xfrm rot="5400000">
            <a:off x="7808851" y="2238839"/>
            <a:ext cx="137160" cy="283464"/>
          </a:xfrm>
          <a:prstGeom prst="trapezoid">
            <a:avLst>
              <a:gd name="adj" fmla="val 0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5" name="TextBox 324"/>
              <p:cNvSpPr txBox="1"/>
              <p:nvPr/>
            </p:nvSpPr>
            <p:spPr>
              <a:xfrm>
                <a:off x="8255411" y="2890348"/>
                <a:ext cx="722247" cy="2945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200" b="1" i="1" dirty="0" smtClean="0"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lang="en-US" sz="1200" b="1" i="1" dirty="0" smtClean="0">
                              <a:latin typeface="Cambria Math"/>
                            </a:rPr>
                            <m:t>𝒇</m:t>
                          </m:r>
                        </m:sub>
                      </m:sSub>
                      <m:r>
                        <a:rPr lang="en-US" sz="1200" b="1" i="1" dirty="0" smtClean="0">
                          <a:latin typeface="Cambria Math"/>
                        </a:rPr>
                        <m:t>=</m:t>
                      </m:r>
                      <m:r>
                        <a:rPr lang="en-US" sz="1200" b="1" i="1" dirty="0">
                          <a:latin typeface="Cambria Math"/>
                        </a:rPr>
                        <m:t>∞</m:t>
                      </m:r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25" name="TextBox 3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5411" y="2890348"/>
                <a:ext cx="722247" cy="294568"/>
              </a:xfrm>
              <a:prstGeom prst="rect">
                <a:avLst/>
              </a:prstGeom>
              <a:blipFill rotWithShape="1">
                <a:blip r:embed="rId12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2" name="Trapezoid 401"/>
          <p:cNvSpPr/>
          <p:nvPr/>
        </p:nvSpPr>
        <p:spPr>
          <a:xfrm rot="5400000">
            <a:off x="7983124" y="2570472"/>
            <a:ext cx="73152" cy="283464"/>
          </a:xfrm>
          <a:prstGeom prst="trapezoid">
            <a:avLst>
              <a:gd name="adj" fmla="val 0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Trapezoid 402"/>
          <p:cNvSpPr/>
          <p:nvPr/>
        </p:nvSpPr>
        <p:spPr>
          <a:xfrm rot="5400000">
            <a:off x="8157465" y="2896669"/>
            <a:ext cx="9144" cy="283464"/>
          </a:xfrm>
          <a:prstGeom prst="trapezoid">
            <a:avLst>
              <a:gd name="adj" fmla="val 0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Trapezoid 403"/>
          <p:cNvSpPr/>
          <p:nvPr/>
        </p:nvSpPr>
        <p:spPr>
          <a:xfrm rot="5400000">
            <a:off x="8264973" y="3240611"/>
            <a:ext cx="73152" cy="283464"/>
          </a:xfrm>
          <a:prstGeom prst="trapezoid">
            <a:avLst>
              <a:gd name="adj" fmla="val 0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Trapezoid 404"/>
          <p:cNvSpPr/>
          <p:nvPr/>
        </p:nvSpPr>
        <p:spPr>
          <a:xfrm rot="5400000">
            <a:off x="8374844" y="3546935"/>
            <a:ext cx="137160" cy="283464"/>
          </a:xfrm>
          <a:prstGeom prst="trapezoid">
            <a:avLst>
              <a:gd name="adj" fmla="val 0"/>
            </a:avLst>
          </a:prstGeom>
          <a:gradFill>
            <a:gsLst>
              <a:gs pos="33000">
                <a:srgbClr val="FFFF00"/>
              </a:gs>
              <a:gs pos="67000">
                <a:srgbClr val="00B050"/>
              </a:gs>
              <a:gs pos="0">
                <a:srgbClr val="FF0000"/>
              </a:gs>
              <a:gs pos="100000">
                <a:srgbClr val="00B0F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TextBox 407"/>
          <p:cNvSpPr txBox="1"/>
          <p:nvPr/>
        </p:nvSpPr>
        <p:spPr>
          <a:xfrm>
            <a:off x="6314761" y="2346466"/>
            <a:ext cx="131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Line focus (“infinite”)</a:t>
            </a:r>
          </a:p>
        </p:txBody>
      </p:sp>
    </p:spTree>
    <p:extLst>
      <p:ext uri="{BB962C8B-B14F-4D97-AF65-F5344CB8AC3E}">
        <p14:creationId xmlns:p14="http://schemas.microsoft.com/office/powerpoint/2010/main" val="570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819089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Any velocity is achievable, both forward and backward relative to the laser</a:t>
            </a:r>
            <a:endParaRPr lang="en-US" dirty="0"/>
          </a:p>
        </p:txBody>
      </p:sp>
      <p:sp>
        <p:nvSpPr>
          <p:cNvPr id="318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5" y="4508389"/>
            <a:ext cx="2918229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*D.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A</a:t>
            </a:r>
            <a:r>
              <a:rPr lang="en-US" sz="700" dirty="0"/>
              <a:t>. Sainte-Marie, O. </a:t>
            </a:r>
            <a:r>
              <a:rPr lang="en-US" sz="700" dirty="0" err="1"/>
              <a:t>Gobert</a:t>
            </a:r>
            <a:r>
              <a:rPr lang="en-US" sz="700" dirty="0"/>
              <a:t>, and F.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/>
              <a:t>Optica</a:t>
            </a:r>
            <a:r>
              <a:rPr lang="en-US" sz="700" dirty="0"/>
              <a:t> </a:t>
            </a:r>
            <a:r>
              <a:rPr lang="en-US" sz="700" u="sng" dirty="0"/>
              <a:t>4</a:t>
            </a:r>
            <a:r>
              <a:rPr lang="en-US" sz="700" dirty="0"/>
              <a:t>, 1298 (2017</a:t>
            </a:r>
            <a:r>
              <a:rPr lang="en-US" sz="700" dirty="0" smtClean="0"/>
              <a:t>).</a:t>
            </a:r>
            <a:endParaRPr lang="en-US" sz="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653" y="1312098"/>
            <a:ext cx="410639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/>
              <p:cNvSpPr txBox="1"/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 smtClean="0">
                              <a:latin typeface="Cambria Math"/>
                            </a:rPr>
                            <m:t>𝒄</m:t>
                          </m:r>
                        </m:den>
                      </m:f>
                      <m:r>
                        <a:rPr lang="en-US" sz="12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b="1" i="1">
                              <a:latin typeface="Cambria Math"/>
                            </a:rPr>
                            <m:t>(</m:t>
                          </m:r>
                          <m:r>
                            <a:rPr lang="en-US" sz="12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1200" b="1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𝝉</m:t>
                              </m:r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𝒍</m:t>
                              </m:r>
                            </m:den>
                          </m:f>
                          <m:r>
                            <a:rPr lang="en-US" sz="1200" b="1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5" name="TextBox 3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blipFill rotWithShape="1">
                <a:blip r:embed="rId3"/>
                <a:stretch>
                  <a:fillRect l="-1860" t="-50820" r="-2791" b="-10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4432219" y="1549238"/>
            <a:ext cx="0" cy="2446166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2" name="TextBox 311"/>
          <p:cNvSpPr txBox="1"/>
          <p:nvPr/>
        </p:nvSpPr>
        <p:spPr>
          <a:xfrm>
            <a:off x="3919689" y="177056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3</a:t>
            </a:r>
          </a:p>
        </p:txBody>
      </p:sp>
    </p:spTree>
    <p:extLst>
      <p:ext uri="{BB962C8B-B14F-4D97-AF65-F5344CB8AC3E}">
        <p14:creationId xmlns:p14="http://schemas.microsoft.com/office/powerpoint/2010/main" val="32076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819089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Any velocity is achievable, both forward and backward relative to the laser</a:t>
            </a:r>
            <a:endParaRPr lang="en-US" dirty="0"/>
          </a:p>
        </p:txBody>
      </p:sp>
      <p:sp>
        <p:nvSpPr>
          <p:cNvPr id="318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5" y="4508389"/>
            <a:ext cx="2877459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*D.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A</a:t>
            </a:r>
            <a:r>
              <a:rPr lang="en-US" sz="700" dirty="0"/>
              <a:t>. Sainte-Marie, O. </a:t>
            </a:r>
            <a:r>
              <a:rPr lang="en-US" sz="700" dirty="0" err="1"/>
              <a:t>Gobert</a:t>
            </a:r>
            <a:r>
              <a:rPr lang="en-US" sz="700" dirty="0"/>
              <a:t>, and F.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/>
              <a:t>Optica</a:t>
            </a:r>
            <a:r>
              <a:rPr lang="en-US" sz="700" dirty="0"/>
              <a:t> </a:t>
            </a:r>
            <a:r>
              <a:rPr lang="en-US" sz="700" u="sng" dirty="0"/>
              <a:t>4</a:t>
            </a:r>
            <a:r>
              <a:rPr lang="en-US" sz="700" dirty="0"/>
              <a:t>, 1298 (2017</a:t>
            </a:r>
            <a:r>
              <a:rPr lang="en-US" sz="700" dirty="0" smtClean="0"/>
              <a:t>).</a:t>
            </a:r>
            <a:endParaRPr lang="en-US" sz="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653" y="1312098"/>
            <a:ext cx="410639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/>
              <p:cNvSpPr txBox="1"/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 smtClean="0">
                              <a:latin typeface="Cambria Math"/>
                            </a:rPr>
                            <m:t>𝒄</m:t>
                          </m:r>
                        </m:den>
                      </m:f>
                      <m:r>
                        <a:rPr lang="en-US" sz="12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b="1" i="1">
                              <a:latin typeface="Cambria Math"/>
                            </a:rPr>
                            <m:t>(</m:t>
                          </m:r>
                          <m:r>
                            <a:rPr lang="en-US" sz="12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1200" b="1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𝝉</m:t>
                              </m:r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𝒍</m:t>
                              </m:r>
                            </m:den>
                          </m:f>
                          <m:r>
                            <a:rPr lang="en-US" sz="1200" b="1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5" name="TextBox 3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blipFill rotWithShape="1">
                <a:blip r:embed="rId3"/>
                <a:stretch>
                  <a:fillRect l="-1860" t="-50820" r="-2791" b="-10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435762" y="1546717"/>
            <a:ext cx="530352" cy="245973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95222" y="3037458"/>
            <a:ext cx="134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Forward superluminal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32219" y="1549238"/>
            <a:ext cx="0" cy="2446166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19689" y="177056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3</a:t>
            </a:r>
          </a:p>
        </p:txBody>
      </p:sp>
    </p:spTree>
    <p:extLst>
      <p:ext uri="{BB962C8B-B14F-4D97-AF65-F5344CB8AC3E}">
        <p14:creationId xmlns:p14="http://schemas.microsoft.com/office/powerpoint/2010/main" val="42868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20624"/>
            <a:ext cx="6819089" cy="2468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Any velocity is achievable, both forward and backward relative to the laser</a:t>
            </a:r>
            <a:endParaRPr lang="en-US" dirty="0"/>
          </a:p>
        </p:txBody>
      </p:sp>
      <p:sp>
        <p:nvSpPr>
          <p:cNvPr id="318" name="Footer Placeholder 5">
            <a:extLst>
              <a:ext uri="{FF2B5EF4-FFF2-40B4-BE49-F238E27FC236}">
                <a16:creationId xmlns=""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80165" y="4508389"/>
            <a:ext cx="2865811" cy="274637"/>
          </a:xfrm>
        </p:spPr>
        <p:txBody>
          <a:bodyPr/>
          <a:lstStyle/>
          <a:p>
            <a:r>
              <a:rPr lang="en-US" sz="700" dirty="0"/>
              <a:t>____________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*D. Froula </a:t>
            </a:r>
            <a:r>
              <a:rPr lang="en-US" sz="700" i="1" dirty="0" smtClean="0"/>
              <a:t>et al.</a:t>
            </a:r>
            <a:r>
              <a:rPr lang="en-US" sz="700" dirty="0" smtClean="0"/>
              <a:t>, Nature Photonics </a:t>
            </a:r>
            <a:r>
              <a:rPr lang="en-US" sz="700" u="sng" dirty="0" smtClean="0"/>
              <a:t>12</a:t>
            </a:r>
            <a:r>
              <a:rPr lang="en-US" sz="700" dirty="0" smtClean="0"/>
              <a:t>, 262 (2018);</a:t>
            </a:r>
          </a:p>
          <a:p>
            <a:r>
              <a:rPr lang="en-US" sz="700" dirty="0"/>
              <a:t>	</a:t>
            </a:r>
            <a:r>
              <a:rPr lang="en-US" sz="700" dirty="0" smtClean="0"/>
              <a:t>A</a:t>
            </a:r>
            <a:r>
              <a:rPr lang="en-US" sz="700" dirty="0"/>
              <a:t>. Sainte-Marie, O. </a:t>
            </a:r>
            <a:r>
              <a:rPr lang="en-US" sz="700" dirty="0" err="1"/>
              <a:t>Gobert</a:t>
            </a:r>
            <a:r>
              <a:rPr lang="en-US" sz="700" dirty="0"/>
              <a:t>, and F. </a:t>
            </a:r>
            <a:r>
              <a:rPr lang="en-US" sz="700" dirty="0" err="1"/>
              <a:t>Quéré</a:t>
            </a:r>
            <a:r>
              <a:rPr lang="en-US" sz="700" dirty="0"/>
              <a:t>, </a:t>
            </a:r>
            <a:r>
              <a:rPr lang="en-US" sz="700" dirty="0" err="1"/>
              <a:t>Optica</a:t>
            </a:r>
            <a:r>
              <a:rPr lang="en-US" sz="700" dirty="0"/>
              <a:t> </a:t>
            </a:r>
            <a:r>
              <a:rPr lang="en-US" sz="700" u="sng" dirty="0"/>
              <a:t>4</a:t>
            </a:r>
            <a:r>
              <a:rPr lang="en-US" sz="700" dirty="0"/>
              <a:t>, 1298 (2017</a:t>
            </a:r>
            <a:r>
              <a:rPr lang="en-US" sz="700" dirty="0" smtClean="0"/>
              <a:t>).</a:t>
            </a:r>
            <a:endParaRPr lang="en-US" sz="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3653" y="1312098"/>
            <a:ext cx="410639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5" name="TextBox 304"/>
              <p:cNvSpPr txBox="1"/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1200" b="1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200" b="1" i="1" smtClean="0"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1200" b="1" i="1" smtClean="0">
                                  <a:latin typeface="Cambria Math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 smtClean="0">
                              <a:latin typeface="Cambria Math"/>
                            </a:rPr>
                            <m:t>𝒄</m:t>
                          </m:r>
                        </m:den>
                      </m:f>
                      <m:r>
                        <a:rPr lang="en-US" sz="1200" b="1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b="1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1200" b="1" i="1">
                              <a:latin typeface="Cambria Math"/>
                            </a:rPr>
                            <m:t>(</m:t>
                          </m:r>
                          <m:r>
                            <a:rPr lang="en-US" sz="1200" b="1" i="1">
                              <a:latin typeface="Cambria Math"/>
                            </a:rPr>
                            <m:t>𝟏</m:t>
                          </m:r>
                          <m:r>
                            <a:rPr lang="en-US" sz="1200" b="1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𝝉</m:t>
                              </m:r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𝒄</m:t>
                              </m:r>
                            </m:num>
                            <m:den>
                              <m:r>
                                <a:rPr lang="en-US" sz="1200" b="1" i="1">
                                  <a:latin typeface="Cambria Math"/>
                                  <a:ea typeface="Cambria Math"/>
                                </a:rPr>
                                <m:t>𝒍</m:t>
                              </m:r>
                            </m:den>
                          </m:f>
                          <m:r>
                            <a:rPr lang="en-US" sz="1200" b="1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1200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sz="1200" b="1" dirty="0" smtClean="0"/>
              </a:p>
            </p:txBody>
          </p:sp>
        </mc:Choice>
        <mc:Fallback xmlns="">
          <p:sp>
            <p:nvSpPr>
              <p:cNvPr id="305" name="TextBox 3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9297" y="1075083"/>
                <a:ext cx="1314812" cy="368463"/>
              </a:xfrm>
              <a:prstGeom prst="rect">
                <a:avLst/>
              </a:prstGeom>
              <a:blipFill rotWithShape="1">
                <a:blip r:embed="rId3"/>
                <a:stretch>
                  <a:fillRect l="-1860" t="-50820" r="-2791" b="-10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64879" y="1550195"/>
            <a:ext cx="1057348" cy="2455085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5975" y="3037458"/>
            <a:ext cx="134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Forward subluminal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7171" y="2440342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1</a:t>
            </a:r>
          </a:p>
        </p:txBody>
      </p:sp>
      <p:sp>
        <p:nvSpPr>
          <p:cNvPr id="2" name="Oval 1"/>
          <p:cNvSpPr/>
          <p:nvPr/>
        </p:nvSpPr>
        <p:spPr>
          <a:xfrm>
            <a:off x="5963985" y="2632541"/>
            <a:ext cx="116484" cy="110660"/>
          </a:xfrm>
          <a:prstGeom prst="ellipse">
            <a:avLst/>
          </a:prstGeom>
          <a:noFill/>
          <a:ln w="19050">
            <a:solidFill>
              <a:schemeClr val="accent5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432219" y="1549238"/>
            <a:ext cx="0" cy="2446166"/>
          </a:xfrm>
          <a:prstGeom prst="line">
            <a:avLst/>
          </a:prstGeom>
          <a:ln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19689" y="1770567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5"/>
                </a:solidFill>
              </a:rPr>
              <a:t>ex. 3</a:t>
            </a:r>
          </a:p>
        </p:txBody>
      </p:sp>
    </p:spTree>
    <p:extLst>
      <p:ext uri="{BB962C8B-B14F-4D97-AF65-F5344CB8AC3E}">
        <p14:creationId xmlns:p14="http://schemas.microsoft.com/office/powerpoint/2010/main" val="34941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6x9_PPT_template">
  <a:themeElements>
    <a:clrScheme name="LLE colors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27A18"/>
      </a:accent1>
      <a:accent2>
        <a:srgbClr val="FFEA4E"/>
      </a:accent2>
      <a:accent3>
        <a:srgbClr val="019E54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b="1"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16x9_PPT_tempalate18" id="{A31BD571-8746-C041-8420-DD0076481370}" vid="{94BEDEBA-7A5F-CA40-B7DA-3270EA3FF3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sharepoint/v3/field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16x9_PPT_template</Template>
  <TotalTime>28225</TotalTime>
  <Words>1580</Words>
  <Application>Microsoft Office PowerPoint</Application>
  <PresentationFormat>On-screen Show (16:9)</PresentationFormat>
  <Paragraphs>360</Paragraphs>
  <Slides>20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16x9_PPT_template</vt:lpstr>
      <vt:lpstr>Ionization Waves of Arbitrary Velocity</vt:lpstr>
      <vt:lpstr>Ionization waves of arbitrary velocity (IWAV’s) were created using a “flying focus” </vt:lpstr>
      <vt:lpstr>Collaborators and acknowledgments*</vt:lpstr>
      <vt:lpstr>“Flying focus” is a dynamic focal spot with velocity determined by pulse length, direction of chirp, and amount of chromatic aberration*</vt:lpstr>
      <vt:lpstr>“Flying focus” is a dynamic focal spot with velocity determined by pulse length, direction of chirp, and amount of chromatic aberration*</vt:lpstr>
      <vt:lpstr>“Flying focus” is a dynamic focal spot with velocity determined by pulse length, direction of chirp, and amount of chromatic aberration*</vt:lpstr>
      <vt:lpstr>Any velocity is achievable, both forward and backward relative to the laser</vt:lpstr>
      <vt:lpstr>Any velocity is achievable, both forward and backward relative to the laser</vt:lpstr>
      <vt:lpstr>Any velocity is achievable, both forward and backward relative to the laser</vt:lpstr>
      <vt:lpstr>Any velocity is achievable, both forward and backward relative to the laser</vt:lpstr>
      <vt:lpstr>Any velocity is achievable, both forward and backward relative to the laser</vt:lpstr>
      <vt:lpstr>An experiment was performed using the flying focus to produce ionization waves of arbitrary velocity (IWAV’s) in ambient air</vt:lpstr>
      <vt:lpstr>Subluminal to superluminal IWAV’s were demonstrated, both forward and backward relative to the laser</vt:lpstr>
      <vt:lpstr>Subluminal to superluminal IWAV’s were demonstrated, both forward and backward relative to the laser</vt:lpstr>
      <vt:lpstr>Superluminal and/or backward IWAV propagation mitigates ionization-induced refraction, facilitating the creation of long, uniform, laser-produced plasmas</vt:lpstr>
      <vt:lpstr>Applications of IWAV’s include plasma-based laser amplifiers and photon acceleration</vt:lpstr>
      <vt:lpstr>Ionization waves of arbitrary velocity (IWAV’s) were created using a “flying focus” </vt:lpstr>
      <vt:lpstr>An experiment was performed using a low intensity beam to confirm the expected focal spot dynamics</vt:lpstr>
      <vt:lpstr>The resulting movies show the effect of the flying focus  </vt:lpstr>
      <vt:lpstr>The measured velocities agreed with the expected analytic formula</vt:lpstr>
    </vt:vector>
  </TitlesOfParts>
  <Company>LLE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Flying Focus and its Application to Plasma-Based Laser Amplifiers</dc:title>
  <dc:creator>David Turnbull</dc:creator>
  <cp:lastModifiedBy>David Turnbull</cp:lastModifiedBy>
  <cp:revision>165</cp:revision>
  <dcterms:created xsi:type="dcterms:W3CDTF">2018-05-23T17:49:47Z</dcterms:created>
  <dcterms:modified xsi:type="dcterms:W3CDTF">2018-11-02T19:40:25Z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